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1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5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2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150747-A586-CEE4-1139-A1FE73B3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s-MX" sz="4700"/>
              <a:t>Patrón de Diseño:</a:t>
            </a:r>
            <a:br>
              <a:rPr lang="es-MX" sz="4700"/>
            </a:br>
            <a:r>
              <a:rPr lang="es-MX" sz="4700"/>
              <a:t>Data Access </a:t>
            </a:r>
            <a:r>
              <a:rPr lang="es-MX" sz="4700" err="1"/>
              <a:t>Object</a:t>
            </a:r>
            <a:r>
              <a:rPr lang="es-MX" sz="4700"/>
              <a:t> </a:t>
            </a:r>
            <a:br>
              <a:rPr lang="es-MX" sz="4700"/>
            </a:br>
            <a:r>
              <a:rPr lang="es-MX" sz="4700"/>
              <a:t>(DAO)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0787D1-3074-7F79-4570-E07E55CB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Conceptos Clave del Patrón DAO en Desarrollo de Software</a:t>
            </a:r>
          </a:p>
          <a:p>
            <a:pPr algn="l"/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A4213-3694-31C3-6FE3-DCB489D4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56" r="29012" b="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00AE05E7-AFAA-7962-2838-646F016C3B5B}"/>
              </a:ext>
            </a:extLst>
          </p:cNvPr>
          <p:cNvSpPr txBox="1">
            <a:spLocks/>
          </p:cNvSpPr>
          <p:nvPr/>
        </p:nvSpPr>
        <p:spPr>
          <a:xfrm>
            <a:off x="6047980" y="5720262"/>
            <a:ext cx="4714508" cy="625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Nah Cahuich Sebastian 8 A</a:t>
            </a:r>
          </a:p>
          <a:p>
            <a:pPr algn="l"/>
            <a:r>
              <a:rPr lang="es-MX" dirty="0"/>
              <a:t>Ingeniería en Sistemas Computacionales</a:t>
            </a:r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136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F102E7-7533-69A5-7789-973D3691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48" y="1465162"/>
            <a:ext cx="9663904" cy="46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2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70E5D-9A59-F5D4-AA06-216F227B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del Patrón DAO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D6AC6D-B678-487F-970F-EEE3A23D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88" y="2257054"/>
            <a:ext cx="9244832" cy="4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4524F3-6EAA-7DE2-95AA-912FE420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51" y="1552576"/>
            <a:ext cx="9716297" cy="45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369017-6D23-CDBB-5AAC-5708148A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74" y="1478811"/>
            <a:ext cx="10002051" cy="46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704E-6612-7665-E408-7E8E2CFE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al Patrón DAO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35343C-3D1F-CD5E-4A58-6B75C4336D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sz="3300" dirty="0"/>
              <a:t>Definición</a:t>
            </a:r>
            <a:endParaRPr lang="es-MX" dirty="0"/>
          </a:p>
          <a:p>
            <a:r>
              <a:rPr lang="es-MX" dirty="0"/>
              <a:t>El Patrón DAO es un patrón de diseño estructural que actúa como una interfaz entre la lógica de negocio y la base de datos, permitiendo un acceso organizado y eficiente a los datos almacenados.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D752B39-7462-7F4A-8BA5-8820A5167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sz="3300" dirty="0"/>
              <a:t>Objetivo principal del patrón</a:t>
            </a:r>
          </a:p>
          <a:p>
            <a:r>
              <a:rPr lang="es-MX" dirty="0"/>
              <a:t>El objetivo del Patrón DAO es desacoplar la lógica de acceso a datos, permitiendo que las modificaciones en la base de datos no afecten a la lógica de negocio, lo que mejora la mantenibilidad del software.</a:t>
            </a:r>
          </a:p>
        </p:txBody>
      </p:sp>
    </p:spTree>
    <p:extLst>
      <p:ext uri="{BB962C8B-B14F-4D97-AF65-F5344CB8AC3E}">
        <p14:creationId xmlns:p14="http://schemas.microsoft.com/office/powerpoint/2010/main" val="323306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8A009-552F-2F06-10F4-1894518E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Principales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668E7B-EADC-F92F-3325-19D5E21A2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52" y="2218563"/>
            <a:ext cx="8582848" cy="39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5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B885E0-576C-C31B-6C78-B0015AA5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86" y="1537923"/>
            <a:ext cx="8811427" cy="40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08F1BA-B369-38EE-C4DB-B40166BE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65" y="1725728"/>
            <a:ext cx="9340069" cy="436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9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0C7F6D-5A8F-7087-A01E-659CFD5E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14" y="1571625"/>
            <a:ext cx="9366172" cy="42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679BE-7F58-5759-29CC-F4D25788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del Patrón DAO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8F2D1B-3C84-F7BA-27C0-CBFCA796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60" y="2308726"/>
            <a:ext cx="8725880" cy="41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6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614996-370A-EBA3-F7C3-1EF8B05B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12" y="1391139"/>
            <a:ext cx="9601975" cy="474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89E8CF-1F63-F563-0A16-9C69C61C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11" y="1501491"/>
            <a:ext cx="9449577" cy="45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9635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124</Words>
  <Application>Microsoft Office PowerPoint</Application>
  <PresentationFormat>Panorámica</PresentationFormat>
  <Paragraphs>12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Aharoni</vt:lpstr>
      <vt:lpstr>Arial</vt:lpstr>
      <vt:lpstr>Avenir Next LT Pro</vt:lpstr>
      <vt:lpstr>PrismaticVTI</vt:lpstr>
      <vt:lpstr>Patrón de Diseño: Data Access Object  (DAO)</vt:lpstr>
      <vt:lpstr>Introducción al Patrón DAO</vt:lpstr>
      <vt:lpstr>Características Principales</vt:lpstr>
      <vt:lpstr>Presentación de PowerPoint</vt:lpstr>
      <vt:lpstr>Presentación de PowerPoint</vt:lpstr>
      <vt:lpstr>Presentación de PowerPoint</vt:lpstr>
      <vt:lpstr>Estructura del Patrón DAO</vt:lpstr>
      <vt:lpstr>Presentación de PowerPoint</vt:lpstr>
      <vt:lpstr>Presentación de PowerPoint</vt:lpstr>
      <vt:lpstr>Presentación de PowerPoint</vt:lpstr>
      <vt:lpstr>Beneficios del Patrón DAO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Nah Cahuich</dc:creator>
  <cp:lastModifiedBy>Sebastian Nah Cahuich</cp:lastModifiedBy>
  <cp:revision>2</cp:revision>
  <dcterms:created xsi:type="dcterms:W3CDTF">2025-03-12T04:06:23Z</dcterms:created>
  <dcterms:modified xsi:type="dcterms:W3CDTF">2025-03-12T05:21:50Z</dcterms:modified>
</cp:coreProperties>
</file>