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20f5775ca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20f5775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20f5775ca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20f5775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ed85ce7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ed85ce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ded85ce7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ded85ce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1452375" y="1620030"/>
            <a:ext cx="6201300" cy="150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4000"/>
              <a:buFont typeface="Arial"/>
              <a:buNone/>
            </a:pPr>
            <a:r>
              <a:rPr lang="es-ES" sz="40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InternPath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4"/>
          <p:cNvCxnSpPr/>
          <p:nvPr/>
        </p:nvCxnSpPr>
        <p:spPr>
          <a:xfrm>
            <a:off x="1678803" y="3377493"/>
            <a:ext cx="5810117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90" name="Google Shape;90;p14"/>
          <p:cNvSpPr txBox="1"/>
          <p:nvPr/>
        </p:nvSpPr>
        <p:spPr>
          <a:xfrm>
            <a:off x="1443775" y="3634200"/>
            <a:ext cx="6280200" cy="22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móviles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Jorge Eliecer Camargo Mendoza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Facultad 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 Ingeniería </a:t>
            </a: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Departamento de ing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eniería de sistemas y computación </a:t>
            </a:r>
            <a:r>
              <a:rPr i="0" lang="es-ES" sz="1800" u="none" cap="none" strike="noStrike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- Sede </a:t>
            </a: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Bogotá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Noviembre 11 de 2024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Jonathan David Moncaleano Angel</a:t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Sebastian Ortiz Gonzalez</a:t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Esteban Gutierrez Sandoval</a:t>
            </a:r>
            <a:b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1800">
                <a:solidFill>
                  <a:srgbClr val="172B7E"/>
                </a:solidFill>
                <a:latin typeface="Calibri"/>
                <a:ea typeface="Calibri"/>
                <a:cs typeface="Calibri"/>
                <a:sym typeface="Calibri"/>
              </a:rPr>
              <a:t>Ángel Mateo Vásquez Gerena</a:t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72B7E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172B7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Índice</a:t>
            </a:r>
            <a:r>
              <a:rPr lang="es-ES"/>
              <a:t>.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457200" y="1600200"/>
            <a:ext cx="8229600" cy="440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Problema que se intenta resolver.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¿Por qué la aplicación es innovadora y cuál es el elemento diferenciador?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Plataforma en la que se va a construir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ES"/>
              <a:t>Licenciamiento y Forma de comercialización (monetización)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/>
        </p:nvSpPr>
        <p:spPr>
          <a:xfrm>
            <a:off x="-258600" y="236675"/>
            <a:ext cx="94026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que se intenta resolver.</a:t>
            </a:r>
            <a:endParaRPr sz="306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545550" y="1401600"/>
            <a:ext cx="805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775" y="2748475"/>
            <a:ext cx="2484700" cy="248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700" y="2610175"/>
            <a:ext cx="2408350" cy="24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 txBox="1"/>
          <p:nvPr/>
        </p:nvSpPr>
        <p:spPr>
          <a:xfrm>
            <a:off x="1449225" y="1280375"/>
            <a:ext cx="64662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a los estudiantes de la Universidad una plataforma donde puedan encontrar información de </a:t>
            </a: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empresas que ofrecen prácticas y pasantías.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¿Por qué la aplicación es innovadora y cuál es el elemento diferenciador?</a:t>
            </a:r>
            <a:endParaRPr sz="3800"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1074163" y="2077213"/>
            <a:ext cx="3000000" cy="5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/>
              <a:t>Opiniones o referencias de ofertas laborales </a:t>
            </a:r>
            <a:endParaRPr sz="3500"/>
          </a:p>
        </p:txBody>
      </p:sp>
      <p:sp>
        <p:nvSpPr>
          <p:cNvPr id="112" name="Google Shape;112;p17"/>
          <p:cNvSpPr txBox="1"/>
          <p:nvPr/>
        </p:nvSpPr>
        <p:spPr>
          <a:xfrm>
            <a:off x="5208025" y="16770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701300" y="2000400"/>
            <a:ext cx="3506700" cy="59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/>
              <a:t>Conocer de antemano las características </a:t>
            </a:r>
            <a:endParaRPr sz="350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5550" y="2528000"/>
            <a:ext cx="2538200" cy="25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175" y="2712375"/>
            <a:ext cx="2538200" cy="25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Plataforma en la que se va a construir</a:t>
            </a:r>
            <a:endParaRPr sz="3800"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457200" y="1600200"/>
            <a:ext cx="4518000" cy="43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b="56902" l="0" r="0" t="0"/>
          <a:stretch/>
        </p:blipFill>
        <p:spPr>
          <a:xfrm>
            <a:off x="1645350" y="1477907"/>
            <a:ext cx="5853300" cy="168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52175"/>
          <a:stretch/>
        </p:blipFill>
        <p:spPr>
          <a:xfrm>
            <a:off x="1756225" y="3559073"/>
            <a:ext cx="5631551" cy="17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Licenciamiento y Forma de comercialización (monetización)</a:t>
            </a:r>
            <a:endParaRPr sz="3800"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600200"/>
            <a:ext cx="4985400" cy="433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00" y="3114063"/>
            <a:ext cx="3396602" cy="1910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688" y="1736250"/>
            <a:ext cx="6334624" cy="10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3514722" y="2920654"/>
            <a:ext cx="20934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3200">
                <a:solidFill>
                  <a:srgbClr val="E03A00"/>
                </a:solidFill>
                <a:latin typeface="Calibri"/>
                <a:ea typeface="Calibri"/>
                <a:cs typeface="Calibri"/>
                <a:sym typeface="Calibri"/>
              </a:rPr>
              <a:t>Gracias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antilla-presentac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