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436475" cy="6994525"/>
  <p:notesSz cx="6858000" cy="9144000"/>
  <p:defaultTextStyle>
    <a:defPPr>
      <a:defRPr lang="fr-FR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1C57-C816-4CF9-85EF-5111DCC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28200-6DCC-415C-BCF5-B58124F4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B383-702A-4F74-8ACE-4889A94557A4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C61E3-4B17-4BAF-A522-F658620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C80EA-68CB-4E72-91F4-8CE0E4B3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2B51-FDC2-4D1D-B9AB-712EC9CA0F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5C46E-B23F-498A-B2B7-D1CAC62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C21F-9402-40C2-A8E8-8D487A72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D6B4-CC6E-43F3-B189-451446071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B383-702A-4F74-8ACE-4889A94557A4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A431-C667-4DEB-8C4F-82EC7A554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7142-890B-4277-8BF6-AE48A492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2B51-FDC2-4D1D-B9AB-712EC9CA0F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B8A6D3-DC55-4CB3-A65B-C1772F04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C1B9B-7935-424D-AF8A-AA992F1473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65CAE7-4599-4420-AC49-EAAF10AF4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7" y="4600608"/>
            <a:ext cx="5653395" cy="2311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DCBB2-BFC1-466E-B911-609CB2825190}"/>
              </a:ext>
            </a:extLst>
          </p:cNvPr>
          <p:cNvSpPr txBox="1"/>
          <p:nvPr/>
        </p:nvSpPr>
        <p:spPr>
          <a:xfrm>
            <a:off x="527957" y="4861743"/>
            <a:ext cx="5475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 Bhagdev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Manager</a:t>
            </a: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20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945B27-3723-406C-B873-939DA104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FD2FC-868C-47AC-AD5D-81E6F9FEC9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BCBA3B-89B7-4274-805A-F40FB2CA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C47BC-365C-4F40-8F4A-2574ECE81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3D3BDD-5EC3-43E8-99F1-C4113E1A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0C451-1D9B-481D-8D1D-4D99D2B88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E1BE4A-9BB7-4721-9F54-9B4A024A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6D2D0-38C3-42F4-A7FC-492ACD932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BD8DE-A07F-4720-977B-A099754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D6A94-EBDF-4BF7-B162-19F60035B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B20BFE-989E-4B7E-B661-68FBDB5C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Monitor your Azure Machine Learning models with Application Insights</a:t>
            </a:r>
            <a:br>
              <a:rPr lang="en-US"/>
            </a:b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6EE58-E2B9-40AA-A311-EBD7517F2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Diagnostic Logs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20" y="1600200"/>
            <a:ext cx="1039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Diagnostic logs provide rich frequent data about the operation of an Azure resource. Azure monitor makes two types of logs available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Tenant logs – the logs that come from tenant level series that exist out side an Azure subscription such as AAD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 logs – the logs that come from each resource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Logic Apps	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20" y="1600200"/>
            <a:ext cx="1039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apps simplifies how you build automated scalable workflows that integrate with data across cloud services and on-premises systems 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Think – logic app for sending notifications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Storage Analytics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20" y="1600200"/>
            <a:ext cx="1039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Performs logging and provides metrics data for a storage account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 can use this data to trace requests, analyze usage trends and diagnose issues with your storage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accoint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Anomaly detector 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20" y="1600200"/>
            <a:ext cx="1039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Allows you to monitor and detect abnormalities in your time series data</a:t>
            </a:r>
          </a:p>
          <a:p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API adapts by automatically identifying and applying the best fitting models to your data </a:t>
            </a:r>
          </a:p>
        </p:txBody>
      </p:sp>
    </p:spTree>
    <p:extLst>
      <p:ext uri="{BB962C8B-B14F-4D97-AF65-F5344CB8AC3E}">
        <p14:creationId xmlns:p14="http://schemas.microsoft.com/office/powerpoint/2010/main" val="3722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039C35-0AF0-4A00-8EA5-DCCC91C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Objectives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7FE4F-AB7B-49D8-A3BC-D4D6AA06E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	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20" y="1600200"/>
            <a:ext cx="1152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https://github.com/meet-bhagdev/ai-100/blob/master/Questions.docx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3E4F92-DE81-4925-BEC8-DF3C7ADE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Objectives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D55AF-BE7B-4A89-9D6C-CD9F2B8AB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0A314D-0548-40C6-A5D0-AFB54D39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Objectives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AAF3F-395B-4261-BAAA-F67391ABFA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8E4A5B-0071-4AA1-91B4-3B28991D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Azure Key Vault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E0B60-7DF5-4345-9C1F-130B5EB802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77C060-45FB-45BA-8F41-499B6299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9221B-2565-4C25-A7D7-CC67E6B3F1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01368-9363-4025-8CF3-639C8F12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0" y="1834140"/>
            <a:ext cx="2756042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A17300-8F5D-4E0F-8E44-0B8989C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Monitor Cognitive Service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E8E0E-3BC3-42B6-B3C2-DC93CDCB5A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BB8A71-8426-4BB9-8EFC-F5ABEFFF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35595-DE65-458F-8C72-7779059C9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AAD46B-424E-4167-8428-45F2631C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8D398-CC1C-4811-819F-8AC1C342BD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176</Words>
  <Application>Microsoft Office PowerPoint</Application>
  <PresentationFormat>Custom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Office Theme</vt:lpstr>
      <vt:lpstr>PowerPoint Presentation</vt:lpstr>
      <vt:lpstr>Objectives</vt:lpstr>
      <vt:lpstr>Objectives</vt:lpstr>
      <vt:lpstr>Objectives</vt:lpstr>
      <vt:lpstr>Azure Key Vault</vt:lpstr>
      <vt:lpstr>PowerPoint Presentation</vt:lpstr>
      <vt:lpstr>Monitor Cognitive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 your Azure Machine Learning models with Application Insights </vt:lpstr>
      <vt:lpstr>Azure Diagnostic Logs</vt:lpstr>
      <vt:lpstr>Azure Logic Apps </vt:lpstr>
      <vt:lpstr>Azure Storage Analytics</vt:lpstr>
      <vt:lpstr>Azure Anomaly detector </vt:lpstr>
      <vt:lpstr>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Stanislas Quastana</dc:creator>
  <cp:lastModifiedBy>Xammp Account</cp:lastModifiedBy>
  <cp:revision>4</cp:revision>
  <dcterms:created xsi:type="dcterms:W3CDTF">2019-08-23T07:37:42Z</dcterms:created>
  <dcterms:modified xsi:type="dcterms:W3CDTF">2019-12-12T10:45:41Z</dcterms:modified>
</cp:coreProperties>
</file>