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9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10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294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5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5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5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8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6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3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8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6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975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RLCXX</dc:creator>
  <cp:lastModifiedBy>RLCXX</cp:lastModifiedBy>
  <cp:revision>1</cp:revision>
  <dcterms:created xsi:type="dcterms:W3CDTF">2018-06-20T18:28:28Z</dcterms:created>
  <dcterms:modified xsi:type="dcterms:W3CDTF">2018-06-20T18:29:27Z</dcterms:modified>
</cp:coreProperties>
</file>