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198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97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103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294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359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150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655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18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62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331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289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7A44A-7F44-434C-9715-951155D600B8}" type="datetimeFigureOut">
              <a:rPr lang="es-CL" smtClean="0"/>
              <a:t>20-06-2018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A45E-48F3-4767-9DD3-3FFBBEFF72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56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2975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RLCXX</dc:creator>
  <cp:lastModifiedBy>RLCXX</cp:lastModifiedBy>
  <cp:revision>1</cp:revision>
  <dcterms:created xsi:type="dcterms:W3CDTF">2018-06-20T18:28:28Z</dcterms:created>
  <dcterms:modified xsi:type="dcterms:W3CDTF">2018-06-20T18:28:40Z</dcterms:modified>
</cp:coreProperties>
</file>