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5/29/2017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632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3914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1665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060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5/29/2017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77960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5623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64071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72253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5/29/2017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510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9139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5/29/2017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1254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56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0561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086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5217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436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489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5/29/2017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47621451"/>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a:t>Interacción con MSP432 (Texas </a:t>
            </a:r>
            <a:r>
              <a:rPr lang="es-CO" dirty="0" err="1"/>
              <a:t>instruments</a:t>
            </a:r>
            <a:r>
              <a:rPr lang="es-CO" dirty="0"/>
              <a:t>)</a:t>
            </a:r>
          </a:p>
        </p:txBody>
      </p:sp>
      <p:sp>
        <p:nvSpPr>
          <p:cNvPr id="3" name="Subtítulo 2"/>
          <p:cNvSpPr>
            <a:spLocks noGrp="1"/>
          </p:cNvSpPr>
          <p:nvPr>
            <p:ph type="subTitle" idx="1"/>
          </p:nvPr>
        </p:nvSpPr>
        <p:spPr/>
        <p:txBody>
          <a:bodyPr/>
          <a:lstStyle/>
          <a:p>
            <a:r>
              <a:rPr lang="es-CO" dirty="0"/>
              <a:t>Juan Sebastián pardo Jiménez</a:t>
            </a:r>
          </a:p>
        </p:txBody>
      </p:sp>
    </p:spTree>
    <p:extLst>
      <p:ext uri="{BB962C8B-B14F-4D97-AF65-F5344CB8AC3E}">
        <p14:creationId xmlns:p14="http://schemas.microsoft.com/office/powerpoint/2010/main" val="293405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a:t>
            </a:r>
          </a:p>
        </p:txBody>
      </p:sp>
      <p:sp>
        <p:nvSpPr>
          <p:cNvPr id="3" name="Marcador de contenido 2"/>
          <p:cNvSpPr>
            <a:spLocks noGrp="1"/>
          </p:cNvSpPr>
          <p:nvPr>
            <p:ph idx="1"/>
          </p:nvPr>
        </p:nvSpPr>
        <p:spPr/>
        <p:txBody>
          <a:bodyPr/>
          <a:lstStyle/>
          <a:p>
            <a:r>
              <a:rPr lang="es-CO" dirty="0"/>
              <a:t>Haciendo uso de la librería </a:t>
            </a:r>
            <a:r>
              <a:rPr lang="es-CO" dirty="0" err="1"/>
              <a:t>proscene</a:t>
            </a:r>
            <a:r>
              <a:rPr lang="es-CO" dirty="0"/>
              <a:t>, hacer un agente de interacción, que procese la información recibidos por el microcontrolador MSP432 de la Texas </a:t>
            </a:r>
            <a:r>
              <a:rPr lang="es-CO" dirty="0" err="1"/>
              <a:t>instruments</a:t>
            </a:r>
            <a:r>
              <a:rPr lang="es-CO" dirty="0"/>
              <a:t>.</a:t>
            </a:r>
          </a:p>
        </p:txBody>
      </p:sp>
    </p:spTree>
    <p:extLst>
      <p:ext uri="{BB962C8B-B14F-4D97-AF65-F5344CB8AC3E}">
        <p14:creationId xmlns:p14="http://schemas.microsoft.com/office/powerpoint/2010/main" val="315091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microcontrolador</a:t>
            </a:r>
          </a:p>
        </p:txBody>
      </p:sp>
      <p:sp>
        <p:nvSpPr>
          <p:cNvPr id="3" name="Marcador de contenido 2"/>
          <p:cNvSpPr>
            <a:spLocks noGrp="1"/>
          </p:cNvSpPr>
          <p:nvPr>
            <p:ph idx="1"/>
          </p:nvPr>
        </p:nvSpPr>
        <p:spPr>
          <a:xfrm>
            <a:off x="685800" y="2194560"/>
            <a:ext cx="5476461" cy="4024125"/>
          </a:xfrm>
        </p:spPr>
        <p:txBody>
          <a:bodyPr>
            <a:normAutofit lnSpcReduction="10000"/>
          </a:bodyPr>
          <a:lstStyle/>
          <a:p>
            <a:br>
              <a:rPr lang="es-CO" dirty="0"/>
            </a:br>
            <a:r>
              <a:rPr lang="es-CO" dirty="0"/>
              <a:t>El MSP432 es una familia de microcontroladores de señal mixta de Texas Instruments. Está basado en una CPU ARM Cortex-M4F de 32 bits y extiende su línea MSP430 de 16 bits, con un espacio de direcciones más grande para código y datos, y cálculos más rápidos entero y punto flotante que el MSP430. Al igual que el MSP430, tiene una serie de dispositivos periféricos integrados, y está diseñado para los requisitos de baja potencia.</a:t>
            </a:r>
            <a:endParaRPr lang="es-CO" dirty="0"/>
          </a:p>
        </p:txBody>
      </p:sp>
      <p:pic>
        <p:nvPicPr>
          <p:cNvPr id="1026" name="Picture 2" descr="Resultado de imagen para que es una MSP4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407" y="2194560"/>
            <a:ext cx="3914246" cy="391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6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Circuito de </a:t>
            </a:r>
            <a:r>
              <a:rPr lang="es-CO" dirty="0" err="1"/>
              <a:t>interaccion</a:t>
            </a:r>
            <a:endParaRPr lang="es-CO" dirty="0"/>
          </a:p>
        </p:txBody>
      </p:sp>
      <p:pic>
        <p:nvPicPr>
          <p:cNvPr id="7" name="Imagen 6"/>
          <p:cNvPicPr>
            <a:picLocks noChangeAspect="1"/>
          </p:cNvPicPr>
          <p:nvPr/>
        </p:nvPicPr>
        <p:blipFill>
          <a:blip r:embed="rId2"/>
          <a:stretch>
            <a:fillRect/>
          </a:stretch>
        </p:blipFill>
        <p:spPr>
          <a:xfrm>
            <a:off x="2713086" y="1835541"/>
            <a:ext cx="6962775" cy="4762500"/>
          </a:xfrm>
          <a:prstGeom prst="rect">
            <a:avLst/>
          </a:prstGeom>
        </p:spPr>
      </p:pic>
    </p:spTree>
    <p:extLst>
      <p:ext uri="{BB962C8B-B14F-4D97-AF65-F5344CB8AC3E}">
        <p14:creationId xmlns:p14="http://schemas.microsoft.com/office/powerpoint/2010/main" val="413304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63078" y="262217"/>
            <a:ext cx="8610600" cy="1293028"/>
          </a:xfrm>
        </p:spPr>
        <p:txBody>
          <a:bodyPr/>
          <a:lstStyle/>
          <a:p>
            <a:r>
              <a:rPr lang="es-CO" dirty="0"/>
              <a:t>Elementos interactivos</a:t>
            </a:r>
          </a:p>
        </p:txBody>
      </p:sp>
      <p:sp>
        <p:nvSpPr>
          <p:cNvPr id="3" name="Marcador de contenido 2"/>
          <p:cNvSpPr>
            <a:spLocks noGrp="1"/>
          </p:cNvSpPr>
          <p:nvPr>
            <p:ph idx="1"/>
          </p:nvPr>
        </p:nvSpPr>
        <p:spPr>
          <a:xfrm>
            <a:off x="6162260" y="2194560"/>
            <a:ext cx="5343939" cy="4024125"/>
          </a:xfrm>
        </p:spPr>
        <p:txBody>
          <a:bodyPr/>
          <a:lstStyle/>
          <a:p>
            <a:pPr marL="0" indent="0">
              <a:buNone/>
            </a:pPr>
            <a:r>
              <a:rPr lang="es-CO" dirty="0" err="1"/>
              <a:t>void</a:t>
            </a:r>
            <a:r>
              <a:rPr lang="es-CO" dirty="0"/>
              <a:t> </a:t>
            </a:r>
            <a:r>
              <a:rPr lang="es-CO" dirty="0" err="1"/>
              <a:t>draw</a:t>
            </a:r>
            <a:r>
              <a:rPr lang="es-CO" dirty="0"/>
              <a:t>() {    </a:t>
            </a:r>
          </a:p>
          <a:p>
            <a:pPr marL="0" indent="0">
              <a:buNone/>
            </a:pPr>
            <a:r>
              <a:rPr lang="es-CO" dirty="0"/>
              <a:t> </a:t>
            </a:r>
            <a:r>
              <a:rPr lang="es-CO" dirty="0" err="1"/>
              <a:t>background</a:t>
            </a:r>
            <a:r>
              <a:rPr lang="es-CO" dirty="0"/>
              <a:t>(0);</a:t>
            </a:r>
          </a:p>
          <a:p>
            <a:pPr marL="0" indent="0">
              <a:buNone/>
            </a:pPr>
            <a:r>
              <a:rPr lang="es-CO" dirty="0"/>
              <a:t> </a:t>
            </a:r>
            <a:r>
              <a:rPr lang="es-CO" dirty="0" err="1"/>
              <a:t>rotateX</a:t>
            </a:r>
            <a:r>
              <a:rPr lang="es-CO" dirty="0"/>
              <a:t>(2.0);</a:t>
            </a:r>
          </a:p>
          <a:p>
            <a:pPr marL="0" indent="0">
              <a:buNone/>
            </a:pPr>
            <a:r>
              <a:rPr lang="es-CO" dirty="0"/>
              <a:t> </a:t>
            </a:r>
            <a:r>
              <a:rPr lang="es-CO" dirty="0" err="1"/>
              <a:t>rotateY</a:t>
            </a:r>
            <a:r>
              <a:rPr lang="es-CO" dirty="0"/>
              <a:t>(2.0);</a:t>
            </a:r>
          </a:p>
          <a:p>
            <a:pPr marL="0" indent="0">
              <a:buNone/>
            </a:pPr>
            <a:r>
              <a:rPr lang="es-CO" dirty="0"/>
              <a:t> box(50,50,50); </a:t>
            </a:r>
          </a:p>
          <a:p>
            <a:pPr marL="0" indent="0">
              <a:buNone/>
            </a:pPr>
            <a:r>
              <a:rPr lang="es-CO" dirty="0"/>
              <a:t> </a:t>
            </a:r>
            <a:r>
              <a:rPr lang="es-CO" dirty="0" err="1"/>
              <a:t>scene.drawFrames</a:t>
            </a:r>
            <a:r>
              <a:rPr lang="es-CO" dirty="0"/>
              <a:t>();</a:t>
            </a:r>
          </a:p>
          <a:p>
            <a:pPr marL="0" indent="0">
              <a:buNone/>
            </a:pPr>
            <a:r>
              <a:rPr lang="es-CO" dirty="0"/>
              <a:t>}</a:t>
            </a:r>
            <a:endParaRPr lang="es-CO" dirty="0"/>
          </a:p>
        </p:txBody>
      </p:sp>
      <p:pic>
        <p:nvPicPr>
          <p:cNvPr id="4" name="Imagen 3"/>
          <p:cNvPicPr>
            <a:picLocks noChangeAspect="1"/>
          </p:cNvPicPr>
          <p:nvPr/>
        </p:nvPicPr>
        <p:blipFill rotWithShape="1">
          <a:blip r:embed="rId2"/>
          <a:srcRect l="33696" t="14426" r="29891" b="13075"/>
          <a:stretch/>
        </p:blipFill>
        <p:spPr>
          <a:xfrm>
            <a:off x="980662" y="1555245"/>
            <a:ext cx="4439478" cy="4969566"/>
          </a:xfrm>
          <a:prstGeom prst="rect">
            <a:avLst/>
          </a:prstGeom>
        </p:spPr>
      </p:pic>
    </p:spTree>
    <p:extLst>
      <p:ext uri="{BB962C8B-B14F-4D97-AF65-F5344CB8AC3E}">
        <p14:creationId xmlns:p14="http://schemas.microsoft.com/office/powerpoint/2010/main" val="137758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p>
        </p:txBody>
      </p:sp>
      <p:sp>
        <p:nvSpPr>
          <p:cNvPr id="3" name="Marcador de contenido 2"/>
          <p:cNvSpPr>
            <a:spLocks noGrp="1"/>
          </p:cNvSpPr>
          <p:nvPr>
            <p:ph idx="1"/>
          </p:nvPr>
        </p:nvSpPr>
        <p:spPr>
          <a:xfrm>
            <a:off x="685800" y="1683026"/>
            <a:ext cx="10820400" cy="4625009"/>
          </a:xfrm>
        </p:spPr>
        <p:txBody>
          <a:bodyPr>
            <a:normAutofit lnSpcReduction="10000"/>
          </a:bodyPr>
          <a:lstStyle/>
          <a:p>
            <a:r>
              <a:rPr lang="es-CO" dirty="0"/>
              <a:t>La librería </a:t>
            </a:r>
            <a:r>
              <a:rPr lang="es-CO" dirty="0" err="1"/>
              <a:t>Proscene</a:t>
            </a:r>
            <a:r>
              <a:rPr lang="es-CO" dirty="0"/>
              <a:t>, brinda las facilidades para la manipulaciones de las entradas que ofrece cualquier dispositivo, dependiendo de los grados de libertad que ofrece el mismo.</a:t>
            </a:r>
          </a:p>
          <a:p>
            <a:r>
              <a:rPr lang="es-CO" dirty="0"/>
              <a:t>La librería tiene limitaciones con respecto, a dispositivos con escalabilidad en las entradas, como el usado, que pudiese tener mas grados de libertad, pero para darle un grado mas de libertad es necesario hacer algunas modificaciones en el agente.</a:t>
            </a:r>
          </a:p>
          <a:p>
            <a:r>
              <a:rPr lang="es-CO" dirty="0"/>
              <a:t>En la primera implementación se logro poder generalizar un poco, el poder escalar fácilmente en los grados de libertad, sin embargo la tarea de implementar esto completamente sin hacer uso de la librería resulta complejo y extenso.</a:t>
            </a:r>
          </a:p>
          <a:p>
            <a:r>
              <a:rPr lang="es-CO" dirty="0"/>
              <a:t>Para armar uno mismo un mecanismo electrónico de interacción, es necesario conocer mejor el funcionamiento del micro controlador y los periféricos a usar, y un representativo conocimiento de la electrónica de microcontroladores.</a:t>
            </a:r>
          </a:p>
        </p:txBody>
      </p:sp>
    </p:spTree>
    <p:extLst>
      <p:ext uri="{BB962C8B-B14F-4D97-AF65-F5344CB8AC3E}">
        <p14:creationId xmlns:p14="http://schemas.microsoft.com/office/powerpoint/2010/main" val="4024745234"/>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42</TotalTime>
  <Words>214</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Interacción con MSP432 (Texas instruments)</vt:lpstr>
      <vt:lpstr>objetivo</vt:lpstr>
      <vt:lpstr>microcontrolador</vt:lpstr>
      <vt:lpstr>Circuito de interaccion</vt:lpstr>
      <vt:lpstr>Elementos interactivos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Interacción con MSP432 (Texas instruments)</dc:title>
  <dc:creator>Juan Sebastián Pardo Jiménez</dc:creator>
  <cp:lastModifiedBy>Juan Sebastián Pardo Jiménez</cp:lastModifiedBy>
  <cp:revision>5</cp:revision>
  <dcterms:created xsi:type="dcterms:W3CDTF">2017-05-30T03:04:11Z</dcterms:created>
  <dcterms:modified xsi:type="dcterms:W3CDTF">2017-05-30T03:46:14Z</dcterms:modified>
</cp:coreProperties>
</file>