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259" r:id="rId4"/>
    <p:sldId id="297" r:id="rId5"/>
    <p:sldId id="260" r:id="rId6"/>
    <p:sldId id="302" r:id="rId7"/>
    <p:sldId id="257" r:id="rId8"/>
    <p:sldId id="303" r:id="rId9"/>
    <p:sldId id="298" r:id="rId10"/>
    <p:sldId id="304" r:id="rId11"/>
    <p:sldId id="299" r:id="rId12"/>
    <p:sldId id="258" r:id="rId13"/>
    <p:sldId id="301" r:id="rId14"/>
    <p:sldId id="300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6FEF20-7680-3923-E561-7F5BEBABF2DC}" name="Jara Molinos Fernández" initials="JMF" userId="S::jmolinos@freepikco.onmicrosoft.com::819debff-5354-45ae-8453-86143136dde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ED2"/>
    <a:srgbClr val="F78EBA"/>
    <a:srgbClr val="02D0AC"/>
    <a:srgbClr val="FFEB56"/>
    <a:srgbClr val="6FE5F4"/>
    <a:srgbClr val="FF6445"/>
    <a:srgbClr val="999999"/>
    <a:srgbClr val="000000"/>
    <a:srgbClr val="FFFFFF"/>
    <a:srgbClr val="6E6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2" autoAdjust="0"/>
    <p:restoredTop sz="96006" autoAdjust="0"/>
  </p:normalViewPr>
  <p:slideViewPr>
    <p:cSldViewPr snapToGrid="0" showGuides="1">
      <p:cViewPr varScale="1">
        <p:scale>
          <a:sx n="132" d="100"/>
          <a:sy n="132" d="100"/>
        </p:scale>
        <p:origin x="168" y="45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43A061F-579F-15BE-6719-0E1685F8CD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A09566-8E96-3D59-1309-7E8F2012CC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87FC9-98D6-4EEF-A3CC-BC93BD4479A2}" type="datetimeFigureOut">
              <a:rPr lang="es-ES" smtClean="0"/>
              <a:t>17/4/23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05D113-A182-D38A-4FEA-D0DBC14B7D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5CE9C5-B32D-38B2-5D53-6D56072F1F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0AA51-6F7D-4A4B-A4AC-9993E7B3AC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93185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238AE-E59B-4337-9D8E-8BAD5166633D}" type="datetimeFigureOut">
              <a:rPr lang="es-ES" smtClean="0"/>
              <a:t>17/4/23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E9507-1DF7-42CA-A649-31F6B61F4C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631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E9507-1DF7-42CA-A649-31F6B61F4C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024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E9507-1DF7-42CA-A649-31F6B61F4C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508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E9507-1DF7-42CA-A649-31F6B61F4C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518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g1bb0caa554c_0_0">
            <a:extLst>
              <a:ext uri="{FF2B5EF4-FFF2-40B4-BE49-F238E27FC236}">
                <a16:creationId xmlns:a16="http://schemas.microsoft.com/office/drawing/2014/main" id="{67097F27-A530-3358-FF3D-001F665F98B4}"/>
              </a:ext>
            </a:extLst>
          </p:cNvPr>
          <p:cNvSpPr/>
          <p:nvPr userDrawn="1"/>
        </p:nvSpPr>
        <p:spPr>
          <a:xfrm>
            <a:off x="240900" y="216150"/>
            <a:ext cx="8662200" cy="471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28575" dir="34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" name="Google Shape;92;g1bb0caa554c_0_0">
            <a:extLst>
              <a:ext uri="{FF2B5EF4-FFF2-40B4-BE49-F238E27FC236}">
                <a16:creationId xmlns:a16="http://schemas.microsoft.com/office/drawing/2014/main" id="{CC921E4E-180B-939C-FC6B-D4F90DEF0410}"/>
              </a:ext>
            </a:extLst>
          </p:cNvPr>
          <p:cNvGrpSpPr/>
          <p:nvPr userDrawn="1"/>
        </p:nvGrpSpPr>
        <p:grpSpPr>
          <a:xfrm>
            <a:off x="240902" y="216150"/>
            <a:ext cx="8662638" cy="4711201"/>
            <a:chOff x="240902" y="216150"/>
            <a:chExt cx="8662638" cy="4711201"/>
          </a:xfrm>
        </p:grpSpPr>
        <p:sp>
          <p:nvSpPr>
            <p:cNvPr id="6" name="Google Shape;93;g1bb0caa554c_0_0">
              <a:extLst>
                <a:ext uri="{FF2B5EF4-FFF2-40B4-BE49-F238E27FC236}">
                  <a16:creationId xmlns:a16="http://schemas.microsoft.com/office/drawing/2014/main" id="{E47C3892-350B-430F-C01A-5EF8C1ACA971}"/>
                </a:ext>
              </a:extLst>
            </p:cNvPr>
            <p:cNvSpPr/>
            <p:nvPr/>
          </p:nvSpPr>
          <p:spPr>
            <a:xfrm>
              <a:off x="7171101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4;g1bb0caa554c_0_0">
              <a:extLst>
                <a:ext uri="{FF2B5EF4-FFF2-40B4-BE49-F238E27FC236}">
                  <a16:creationId xmlns:a16="http://schemas.microsoft.com/office/drawing/2014/main" id="{BCFE9F17-D1CC-97A2-5215-259158DFF6D9}"/>
                </a:ext>
              </a:extLst>
            </p:cNvPr>
            <p:cNvSpPr/>
            <p:nvPr/>
          </p:nvSpPr>
          <p:spPr>
            <a:xfrm>
              <a:off x="7748617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5;g1bb0caa554c_0_0">
              <a:extLst>
                <a:ext uri="{FF2B5EF4-FFF2-40B4-BE49-F238E27FC236}">
                  <a16:creationId xmlns:a16="http://schemas.microsoft.com/office/drawing/2014/main" id="{7B39BBFE-C233-C432-CDCC-67022D8B33BE}"/>
                </a:ext>
              </a:extLst>
            </p:cNvPr>
            <p:cNvSpPr/>
            <p:nvPr/>
          </p:nvSpPr>
          <p:spPr>
            <a:xfrm>
              <a:off x="818427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6;g1bb0caa554c_0_0">
              <a:extLst>
                <a:ext uri="{FF2B5EF4-FFF2-40B4-BE49-F238E27FC236}">
                  <a16:creationId xmlns:a16="http://schemas.microsoft.com/office/drawing/2014/main" id="{767592AB-8456-8D6A-FDFA-188507EAE737}"/>
                </a:ext>
              </a:extLst>
            </p:cNvPr>
            <p:cNvSpPr/>
            <p:nvPr/>
          </p:nvSpPr>
          <p:spPr>
            <a:xfrm>
              <a:off x="1395943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;g1bb0caa554c_0_0">
              <a:extLst>
                <a:ext uri="{FF2B5EF4-FFF2-40B4-BE49-F238E27FC236}">
                  <a16:creationId xmlns:a16="http://schemas.microsoft.com/office/drawing/2014/main" id="{7B550F50-4FF7-5F70-D7E8-6D6B1F0FBAC8}"/>
                </a:ext>
              </a:extLst>
            </p:cNvPr>
            <p:cNvSpPr/>
            <p:nvPr/>
          </p:nvSpPr>
          <p:spPr>
            <a:xfrm>
              <a:off x="818427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8;g1bb0caa554c_0_0">
              <a:extLst>
                <a:ext uri="{FF2B5EF4-FFF2-40B4-BE49-F238E27FC236}">
                  <a16:creationId xmlns:a16="http://schemas.microsoft.com/office/drawing/2014/main" id="{1FE5063D-F695-92D4-8B76-176C129546A9}"/>
                </a:ext>
              </a:extLst>
            </p:cNvPr>
            <p:cNvSpPr/>
            <p:nvPr/>
          </p:nvSpPr>
          <p:spPr>
            <a:xfrm>
              <a:off x="1395943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9;g1bb0caa554c_0_0">
              <a:extLst>
                <a:ext uri="{FF2B5EF4-FFF2-40B4-BE49-F238E27FC236}">
                  <a16:creationId xmlns:a16="http://schemas.microsoft.com/office/drawing/2014/main" id="{FEB9A99F-D00C-6C59-7462-8D1670715C61}"/>
                </a:ext>
              </a:extLst>
            </p:cNvPr>
            <p:cNvSpPr/>
            <p:nvPr/>
          </p:nvSpPr>
          <p:spPr>
            <a:xfrm>
              <a:off x="1973459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0;g1bb0caa554c_0_0">
              <a:extLst>
                <a:ext uri="{FF2B5EF4-FFF2-40B4-BE49-F238E27FC236}">
                  <a16:creationId xmlns:a16="http://schemas.microsoft.com/office/drawing/2014/main" id="{543C5AC0-1EFB-B5C3-198E-6D7B8698EC7D}"/>
                </a:ext>
              </a:extLst>
            </p:cNvPr>
            <p:cNvSpPr/>
            <p:nvPr/>
          </p:nvSpPr>
          <p:spPr>
            <a:xfrm>
              <a:off x="2550975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1;g1bb0caa554c_0_0">
              <a:extLst>
                <a:ext uri="{FF2B5EF4-FFF2-40B4-BE49-F238E27FC236}">
                  <a16:creationId xmlns:a16="http://schemas.microsoft.com/office/drawing/2014/main" id="{FDFD1300-98A2-2D49-0A69-17FD4FE5BB71}"/>
                </a:ext>
              </a:extLst>
            </p:cNvPr>
            <p:cNvSpPr/>
            <p:nvPr/>
          </p:nvSpPr>
          <p:spPr>
            <a:xfrm>
              <a:off x="3128490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2;g1bb0caa554c_0_0">
              <a:extLst>
                <a:ext uri="{FF2B5EF4-FFF2-40B4-BE49-F238E27FC236}">
                  <a16:creationId xmlns:a16="http://schemas.microsoft.com/office/drawing/2014/main" id="{D984463B-06E8-AB81-8551-11DA07E7903F}"/>
                </a:ext>
              </a:extLst>
            </p:cNvPr>
            <p:cNvSpPr/>
            <p:nvPr/>
          </p:nvSpPr>
          <p:spPr>
            <a:xfrm>
              <a:off x="3706006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3;g1bb0caa554c_0_0">
              <a:extLst>
                <a:ext uri="{FF2B5EF4-FFF2-40B4-BE49-F238E27FC236}">
                  <a16:creationId xmlns:a16="http://schemas.microsoft.com/office/drawing/2014/main" id="{18D5ED5E-285C-8CEB-F4DA-07CEE8F3FCE2}"/>
                </a:ext>
              </a:extLst>
            </p:cNvPr>
            <p:cNvSpPr/>
            <p:nvPr/>
          </p:nvSpPr>
          <p:spPr>
            <a:xfrm>
              <a:off x="4283522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4;g1bb0caa554c_0_0">
              <a:extLst>
                <a:ext uri="{FF2B5EF4-FFF2-40B4-BE49-F238E27FC236}">
                  <a16:creationId xmlns:a16="http://schemas.microsoft.com/office/drawing/2014/main" id="{78EC7F1E-7312-7450-AE64-65F4FEDC326E}"/>
                </a:ext>
              </a:extLst>
            </p:cNvPr>
            <p:cNvSpPr/>
            <p:nvPr/>
          </p:nvSpPr>
          <p:spPr>
            <a:xfrm>
              <a:off x="4861038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5;g1bb0caa554c_0_0">
              <a:extLst>
                <a:ext uri="{FF2B5EF4-FFF2-40B4-BE49-F238E27FC236}">
                  <a16:creationId xmlns:a16="http://schemas.microsoft.com/office/drawing/2014/main" id="{A7C23DB6-0276-1528-3D3B-0A7294B64FB3}"/>
                </a:ext>
              </a:extLst>
            </p:cNvPr>
            <p:cNvSpPr/>
            <p:nvPr/>
          </p:nvSpPr>
          <p:spPr>
            <a:xfrm>
              <a:off x="5438554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6;g1bb0caa554c_0_0">
              <a:extLst>
                <a:ext uri="{FF2B5EF4-FFF2-40B4-BE49-F238E27FC236}">
                  <a16:creationId xmlns:a16="http://schemas.microsoft.com/office/drawing/2014/main" id="{FAF87A2D-E37C-0367-FA62-F2D75DD4F9F2}"/>
                </a:ext>
              </a:extLst>
            </p:cNvPr>
            <p:cNvSpPr/>
            <p:nvPr/>
          </p:nvSpPr>
          <p:spPr>
            <a:xfrm>
              <a:off x="6016069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7;g1bb0caa554c_0_0">
              <a:extLst>
                <a:ext uri="{FF2B5EF4-FFF2-40B4-BE49-F238E27FC236}">
                  <a16:creationId xmlns:a16="http://schemas.microsoft.com/office/drawing/2014/main" id="{B273F781-7E42-B9A9-8F6F-C3DDD284C62A}"/>
                </a:ext>
              </a:extLst>
            </p:cNvPr>
            <p:cNvSpPr/>
            <p:nvPr/>
          </p:nvSpPr>
          <p:spPr>
            <a:xfrm>
              <a:off x="6593585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8;g1bb0caa554c_0_0">
              <a:extLst>
                <a:ext uri="{FF2B5EF4-FFF2-40B4-BE49-F238E27FC236}">
                  <a16:creationId xmlns:a16="http://schemas.microsoft.com/office/drawing/2014/main" id="{89458B14-ED42-4D0E-472D-5EEE6703AC35}"/>
                </a:ext>
              </a:extLst>
            </p:cNvPr>
            <p:cNvSpPr/>
            <p:nvPr/>
          </p:nvSpPr>
          <p:spPr>
            <a:xfrm>
              <a:off x="1973459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;g1bb0caa554c_0_0">
              <a:extLst>
                <a:ext uri="{FF2B5EF4-FFF2-40B4-BE49-F238E27FC236}">
                  <a16:creationId xmlns:a16="http://schemas.microsoft.com/office/drawing/2014/main" id="{CB526C32-FE6C-9A96-666C-C594186D7F99}"/>
                </a:ext>
              </a:extLst>
            </p:cNvPr>
            <p:cNvSpPr/>
            <p:nvPr/>
          </p:nvSpPr>
          <p:spPr>
            <a:xfrm>
              <a:off x="2550975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0;g1bb0caa554c_0_0">
              <a:extLst>
                <a:ext uri="{FF2B5EF4-FFF2-40B4-BE49-F238E27FC236}">
                  <a16:creationId xmlns:a16="http://schemas.microsoft.com/office/drawing/2014/main" id="{9A35B745-39E6-4ED7-86BE-E2DC3A087AA9}"/>
                </a:ext>
              </a:extLst>
            </p:cNvPr>
            <p:cNvSpPr/>
            <p:nvPr/>
          </p:nvSpPr>
          <p:spPr>
            <a:xfrm>
              <a:off x="3128490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1;g1bb0caa554c_0_0">
              <a:extLst>
                <a:ext uri="{FF2B5EF4-FFF2-40B4-BE49-F238E27FC236}">
                  <a16:creationId xmlns:a16="http://schemas.microsoft.com/office/drawing/2014/main" id="{014891DE-240D-98C2-BD1E-D7D9CBFA9B59}"/>
                </a:ext>
              </a:extLst>
            </p:cNvPr>
            <p:cNvSpPr/>
            <p:nvPr/>
          </p:nvSpPr>
          <p:spPr>
            <a:xfrm>
              <a:off x="3706006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2;g1bb0caa554c_0_0">
              <a:extLst>
                <a:ext uri="{FF2B5EF4-FFF2-40B4-BE49-F238E27FC236}">
                  <a16:creationId xmlns:a16="http://schemas.microsoft.com/office/drawing/2014/main" id="{E264F3E6-C246-D7EF-C5A7-1BF1E0DB15BE}"/>
                </a:ext>
              </a:extLst>
            </p:cNvPr>
            <p:cNvSpPr/>
            <p:nvPr/>
          </p:nvSpPr>
          <p:spPr>
            <a:xfrm>
              <a:off x="4283522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3;g1bb0caa554c_0_0">
              <a:extLst>
                <a:ext uri="{FF2B5EF4-FFF2-40B4-BE49-F238E27FC236}">
                  <a16:creationId xmlns:a16="http://schemas.microsoft.com/office/drawing/2014/main" id="{96A0E3B1-D236-FAD2-3761-38B96A18A333}"/>
                </a:ext>
              </a:extLst>
            </p:cNvPr>
            <p:cNvSpPr/>
            <p:nvPr/>
          </p:nvSpPr>
          <p:spPr>
            <a:xfrm>
              <a:off x="4861038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4;g1bb0caa554c_0_0">
              <a:extLst>
                <a:ext uri="{FF2B5EF4-FFF2-40B4-BE49-F238E27FC236}">
                  <a16:creationId xmlns:a16="http://schemas.microsoft.com/office/drawing/2014/main" id="{2F727627-23C3-7088-7365-09EA01F5BFDE}"/>
                </a:ext>
              </a:extLst>
            </p:cNvPr>
            <p:cNvSpPr/>
            <p:nvPr/>
          </p:nvSpPr>
          <p:spPr>
            <a:xfrm>
              <a:off x="5438554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5;g1bb0caa554c_0_0">
              <a:extLst>
                <a:ext uri="{FF2B5EF4-FFF2-40B4-BE49-F238E27FC236}">
                  <a16:creationId xmlns:a16="http://schemas.microsoft.com/office/drawing/2014/main" id="{B4CEB1E3-008B-8B3E-C948-7E328BFACB55}"/>
                </a:ext>
              </a:extLst>
            </p:cNvPr>
            <p:cNvSpPr/>
            <p:nvPr/>
          </p:nvSpPr>
          <p:spPr>
            <a:xfrm>
              <a:off x="6016069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6;g1bb0caa554c_0_0">
              <a:extLst>
                <a:ext uri="{FF2B5EF4-FFF2-40B4-BE49-F238E27FC236}">
                  <a16:creationId xmlns:a16="http://schemas.microsoft.com/office/drawing/2014/main" id="{919B19D6-5AF4-0FD9-FA9B-ABBD606A811C}"/>
                </a:ext>
              </a:extLst>
            </p:cNvPr>
            <p:cNvSpPr/>
            <p:nvPr/>
          </p:nvSpPr>
          <p:spPr>
            <a:xfrm>
              <a:off x="6593585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7;g1bb0caa554c_0_0">
              <a:extLst>
                <a:ext uri="{FF2B5EF4-FFF2-40B4-BE49-F238E27FC236}">
                  <a16:creationId xmlns:a16="http://schemas.microsoft.com/office/drawing/2014/main" id="{073E8F02-9C08-B602-C132-6303A54F135C}"/>
                </a:ext>
              </a:extLst>
            </p:cNvPr>
            <p:cNvSpPr/>
            <p:nvPr/>
          </p:nvSpPr>
          <p:spPr>
            <a:xfrm>
              <a:off x="1973459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8;g1bb0caa554c_0_0">
              <a:extLst>
                <a:ext uri="{FF2B5EF4-FFF2-40B4-BE49-F238E27FC236}">
                  <a16:creationId xmlns:a16="http://schemas.microsoft.com/office/drawing/2014/main" id="{23465DBD-85C7-9E26-9597-105B5CE01092}"/>
                </a:ext>
              </a:extLst>
            </p:cNvPr>
            <p:cNvSpPr/>
            <p:nvPr/>
          </p:nvSpPr>
          <p:spPr>
            <a:xfrm>
              <a:off x="2550975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9;g1bb0caa554c_0_0">
              <a:extLst>
                <a:ext uri="{FF2B5EF4-FFF2-40B4-BE49-F238E27FC236}">
                  <a16:creationId xmlns:a16="http://schemas.microsoft.com/office/drawing/2014/main" id="{7AD46195-AB83-9F09-5307-C83CB595809C}"/>
                </a:ext>
              </a:extLst>
            </p:cNvPr>
            <p:cNvSpPr/>
            <p:nvPr/>
          </p:nvSpPr>
          <p:spPr>
            <a:xfrm>
              <a:off x="3128490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0;g1bb0caa554c_0_0">
              <a:extLst>
                <a:ext uri="{FF2B5EF4-FFF2-40B4-BE49-F238E27FC236}">
                  <a16:creationId xmlns:a16="http://schemas.microsoft.com/office/drawing/2014/main" id="{2E86ABD1-F639-4034-796A-5415350D1364}"/>
                </a:ext>
              </a:extLst>
            </p:cNvPr>
            <p:cNvSpPr/>
            <p:nvPr/>
          </p:nvSpPr>
          <p:spPr>
            <a:xfrm>
              <a:off x="3706006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1;g1bb0caa554c_0_0">
              <a:extLst>
                <a:ext uri="{FF2B5EF4-FFF2-40B4-BE49-F238E27FC236}">
                  <a16:creationId xmlns:a16="http://schemas.microsoft.com/office/drawing/2014/main" id="{50A73A01-070B-775E-CDAE-535E7FCC388A}"/>
                </a:ext>
              </a:extLst>
            </p:cNvPr>
            <p:cNvSpPr/>
            <p:nvPr/>
          </p:nvSpPr>
          <p:spPr>
            <a:xfrm>
              <a:off x="4283522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2;g1bb0caa554c_0_0">
              <a:extLst>
                <a:ext uri="{FF2B5EF4-FFF2-40B4-BE49-F238E27FC236}">
                  <a16:creationId xmlns:a16="http://schemas.microsoft.com/office/drawing/2014/main" id="{53A2B935-5570-442C-A72A-A09264EF53C6}"/>
                </a:ext>
              </a:extLst>
            </p:cNvPr>
            <p:cNvSpPr/>
            <p:nvPr/>
          </p:nvSpPr>
          <p:spPr>
            <a:xfrm>
              <a:off x="4861038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3;g1bb0caa554c_0_0">
              <a:extLst>
                <a:ext uri="{FF2B5EF4-FFF2-40B4-BE49-F238E27FC236}">
                  <a16:creationId xmlns:a16="http://schemas.microsoft.com/office/drawing/2014/main" id="{BCFD3BF7-794B-1013-EE1E-8CA71C0B6EFD}"/>
                </a:ext>
              </a:extLst>
            </p:cNvPr>
            <p:cNvSpPr/>
            <p:nvPr/>
          </p:nvSpPr>
          <p:spPr>
            <a:xfrm>
              <a:off x="5438554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4;g1bb0caa554c_0_0">
              <a:extLst>
                <a:ext uri="{FF2B5EF4-FFF2-40B4-BE49-F238E27FC236}">
                  <a16:creationId xmlns:a16="http://schemas.microsoft.com/office/drawing/2014/main" id="{FCBD38B0-22FC-1643-85F3-3A22C4EEBAA0}"/>
                </a:ext>
              </a:extLst>
            </p:cNvPr>
            <p:cNvSpPr/>
            <p:nvPr/>
          </p:nvSpPr>
          <p:spPr>
            <a:xfrm>
              <a:off x="6016069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5;g1bb0caa554c_0_0">
              <a:extLst>
                <a:ext uri="{FF2B5EF4-FFF2-40B4-BE49-F238E27FC236}">
                  <a16:creationId xmlns:a16="http://schemas.microsoft.com/office/drawing/2014/main" id="{7BE4EE6F-A57D-ABB7-D083-C4E0682C5759}"/>
                </a:ext>
              </a:extLst>
            </p:cNvPr>
            <p:cNvSpPr/>
            <p:nvPr/>
          </p:nvSpPr>
          <p:spPr>
            <a:xfrm>
              <a:off x="6593585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6;g1bb0caa554c_0_0">
              <a:extLst>
                <a:ext uri="{FF2B5EF4-FFF2-40B4-BE49-F238E27FC236}">
                  <a16:creationId xmlns:a16="http://schemas.microsoft.com/office/drawing/2014/main" id="{B86A173B-A8C9-C72F-5CAE-4C0915E7BF04}"/>
                </a:ext>
              </a:extLst>
            </p:cNvPr>
            <p:cNvSpPr/>
            <p:nvPr/>
          </p:nvSpPr>
          <p:spPr>
            <a:xfrm>
              <a:off x="2550975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7;g1bb0caa554c_0_0">
              <a:extLst>
                <a:ext uri="{FF2B5EF4-FFF2-40B4-BE49-F238E27FC236}">
                  <a16:creationId xmlns:a16="http://schemas.microsoft.com/office/drawing/2014/main" id="{D651F843-620F-CDCD-A93E-3033D4FC190C}"/>
                </a:ext>
              </a:extLst>
            </p:cNvPr>
            <p:cNvSpPr/>
            <p:nvPr/>
          </p:nvSpPr>
          <p:spPr>
            <a:xfrm>
              <a:off x="3128490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8;g1bb0caa554c_0_0">
              <a:extLst>
                <a:ext uri="{FF2B5EF4-FFF2-40B4-BE49-F238E27FC236}">
                  <a16:creationId xmlns:a16="http://schemas.microsoft.com/office/drawing/2014/main" id="{52DAC268-05F1-6278-9E2E-F4A5B3D3CD74}"/>
                </a:ext>
              </a:extLst>
            </p:cNvPr>
            <p:cNvSpPr/>
            <p:nvPr/>
          </p:nvSpPr>
          <p:spPr>
            <a:xfrm>
              <a:off x="3706006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9;g1bb0caa554c_0_0">
              <a:extLst>
                <a:ext uri="{FF2B5EF4-FFF2-40B4-BE49-F238E27FC236}">
                  <a16:creationId xmlns:a16="http://schemas.microsoft.com/office/drawing/2014/main" id="{F9D6638A-1F23-0C44-91EA-7AF8F85D6ABE}"/>
                </a:ext>
              </a:extLst>
            </p:cNvPr>
            <p:cNvSpPr/>
            <p:nvPr/>
          </p:nvSpPr>
          <p:spPr>
            <a:xfrm>
              <a:off x="4283522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0;g1bb0caa554c_0_0">
              <a:extLst>
                <a:ext uri="{FF2B5EF4-FFF2-40B4-BE49-F238E27FC236}">
                  <a16:creationId xmlns:a16="http://schemas.microsoft.com/office/drawing/2014/main" id="{33E23D92-3B84-EEE5-5A52-E1DF3342EEBB}"/>
                </a:ext>
              </a:extLst>
            </p:cNvPr>
            <p:cNvSpPr/>
            <p:nvPr/>
          </p:nvSpPr>
          <p:spPr>
            <a:xfrm>
              <a:off x="4861038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1;g1bb0caa554c_0_0">
              <a:extLst>
                <a:ext uri="{FF2B5EF4-FFF2-40B4-BE49-F238E27FC236}">
                  <a16:creationId xmlns:a16="http://schemas.microsoft.com/office/drawing/2014/main" id="{80F61275-110B-E312-8EB8-ABBE24ABEB9F}"/>
                </a:ext>
              </a:extLst>
            </p:cNvPr>
            <p:cNvSpPr/>
            <p:nvPr/>
          </p:nvSpPr>
          <p:spPr>
            <a:xfrm>
              <a:off x="5438554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2;g1bb0caa554c_0_0">
              <a:extLst>
                <a:ext uri="{FF2B5EF4-FFF2-40B4-BE49-F238E27FC236}">
                  <a16:creationId xmlns:a16="http://schemas.microsoft.com/office/drawing/2014/main" id="{F2C6763B-1BDB-0A71-4337-485166922419}"/>
                </a:ext>
              </a:extLst>
            </p:cNvPr>
            <p:cNvSpPr/>
            <p:nvPr/>
          </p:nvSpPr>
          <p:spPr>
            <a:xfrm>
              <a:off x="6016069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3;g1bb0caa554c_0_0">
              <a:extLst>
                <a:ext uri="{FF2B5EF4-FFF2-40B4-BE49-F238E27FC236}">
                  <a16:creationId xmlns:a16="http://schemas.microsoft.com/office/drawing/2014/main" id="{AE5C9733-ABB6-BFE5-6D69-D7E2E1431FAD}"/>
                </a:ext>
              </a:extLst>
            </p:cNvPr>
            <p:cNvSpPr/>
            <p:nvPr/>
          </p:nvSpPr>
          <p:spPr>
            <a:xfrm>
              <a:off x="2550975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4;g1bb0caa554c_0_0">
              <a:extLst>
                <a:ext uri="{FF2B5EF4-FFF2-40B4-BE49-F238E27FC236}">
                  <a16:creationId xmlns:a16="http://schemas.microsoft.com/office/drawing/2014/main" id="{5C7FF7EE-5516-07D1-9205-8393BD3647A3}"/>
                </a:ext>
              </a:extLst>
            </p:cNvPr>
            <p:cNvSpPr/>
            <p:nvPr/>
          </p:nvSpPr>
          <p:spPr>
            <a:xfrm>
              <a:off x="3128490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5;g1bb0caa554c_0_0">
              <a:extLst>
                <a:ext uri="{FF2B5EF4-FFF2-40B4-BE49-F238E27FC236}">
                  <a16:creationId xmlns:a16="http://schemas.microsoft.com/office/drawing/2014/main" id="{17CC8BCC-0A84-8DE7-45BB-7E8E9A833FFD}"/>
                </a:ext>
              </a:extLst>
            </p:cNvPr>
            <p:cNvSpPr/>
            <p:nvPr/>
          </p:nvSpPr>
          <p:spPr>
            <a:xfrm>
              <a:off x="3706006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6;g1bb0caa554c_0_0">
              <a:extLst>
                <a:ext uri="{FF2B5EF4-FFF2-40B4-BE49-F238E27FC236}">
                  <a16:creationId xmlns:a16="http://schemas.microsoft.com/office/drawing/2014/main" id="{B6CD3987-560E-4E1D-230E-DF16DC1BC2AF}"/>
                </a:ext>
              </a:extLst>
            </p:cNvPr>
            <p:cNvSpPr/>
            <p:nvPr/>
          </p:nvSpPr>
          <p:spPr>
            <a:xfrm>
              <a:off x="4283522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7;g1bb0caa554c_0_0">
              <a:extLst>
                <a:ext uri="{FF2B5EF4-FFF2-40B4-BE49-F238E27FC236}">
                  <a16:creationId xmlns:a16="http://schemas.microsoft.com/office/drawing/2014/main" id="{D6050144-0D2A-DF9F-D628-CC542959598D}"/>
                </a:ext>
              </a:extLst>
            </p:cNvPr>
            <p:cNvSpPr/>
            <p:nvPr/>
          </p:nvSpPr>
          <p:spPr>
            <a:xfrm>
              <a:off x="4861038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8;g1bb0caa554c_0_0">
              <a:extLst>
                <a:ext uri="{FF2B5EF4-FFF2-40B4-BE49-F238E27FC236}">
                  <a16:creationId xmlns:a16="http://schemas.microsoft.com/office/drawing/2014/main" id="{24848714-20BD-9AEF-12BE-14E60DD46195}"/>
                </a:ext>
              </a:extLst>
            </p:cNvPr>
            <p:cNvSpPr/>
            <p:nvPr/>
          </p:nvSpPr>
          <p:spPr>
            <a:xfrm>
              <a:off x="5438554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9;g1bb0caa554c_0_0">
              <a:extLst>
                <a:ext uri="{FF2B5EF4-FFF2-40B4-BE49-F238E27FC236}">
                  <a16:creationId xmlns:a16="http://schemas.microsoft.com/office/drawing/2014/main" id="{48FD0849-0FF5-4A7C-BDAC-FCB61AA78131}"/>
                </a:ext>
              </a:extLst>
            </p:cNvPr>
            <p:cNvSpPr/>
            <p:nvPr/>
          </p:nvSpPr>
          <p:spPr>
            <a:xfrm>
              <a:off x="6016069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0;g1bb0caa554c_0_0">
              <a:extLst>
                <a:ext uri="{FF2B5EF4-FFF2-40B4-BE49-F238E27FC236}">
                  <a16:creationId xmlns:a16="http://schemas.microsoft.com/office/drawing/2014/main" id="{A7E9FD47-6F69-1AA0-4C4A-EEE59335DC93}"/>
                </a:ext>
              </a:extLst>
            </p:cNvPr>
            <p:cNvSpPr/>
            <p:nvPr/>
          </p:nvSpPr>
          <p:spPr>
            <a:xfrm>
              <a:off x="818427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1;g1bb0caa554c_0_0">
              <a:extLst>
                <a:ext uri="{FF2B5EF4-FFF2-40B4-BE49-F238E27FC236}">
                  <a16:creationId xmlns:a16="http://schemas.microsoft.com/office/drawing/2014/main" id="{C4B50C48-EF13-2D50-76C2-04FF272A3CFD}"/>
                </a:ext>
              </a:extLst>
            </p:cNvPr>
            <p:cNvSpPr/>
            <p:nvPr/>
          </p:nvSpPr>
          <p:spPr>
            <a:xfrm>
              <a:off x="1395943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2;g1bb0caa554c_0_0">
              <a:extLst>
                <a:ext uri="{FF2B5EF4-FFF2-40B4-BE49-F238E27FC236}">
                  <a16:creationId xmlns:a16="http://schemas.microsoft.com/office/drawing/2014/main" id="{EC649BE6-2081-C70C-74D6-10CF8AC300EE}"/>
                </a:ext>
              </a:extLst>
            </p:cNvPr>
            <p:cNvSpPr/>
            <p:nvPr/>
          </p:nvSpPr>
          <p:spPr>
            <a:xfrm>
              <a:off x="1973459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;g1bb0caa554c_0_0">
              <a:extLst>
                <a:ext uri="{FF2B5EF4-FFF2-40B4-BE49-F238E27FC236}">
                  <a16:creationId xmlns:a16="http://schemas.microsoft.com/office/drawing/2014/main" id="{2DAF860D-71B2-F1C3-E34D-777EA3C4930C}"/>
                </a:ext>
              </a:extLst>
            </p:cNvPr>
            <p:cNvSpPr/>
            <p:nvPr/>
          </p:nvSpPr>
          <p:spPr>
            <a:xfrm>
              <a:off x="2550975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4;g1bb0caa554c_0_0">
              <a:extLst>
                <a:ext uri="{FF2B5EF4-FFF2-40B4-BE49-F238E27FC236}">
                  <a16:creationId xmlns:a16="http://schemas.microsoft.com/office/drawing/2014/main" id="{5E54D8E2-8787-8F89-984E-19268A27056B}"/>
                </a:ext>
              </a:extLst>
            </p:cNvPr>
            <p:cNvSpPr/>
            <p:nvPr/>
          </p:nvSpPr>
          <p:spPr>
            <a:xfrm>
              <a:off x="3128490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5;g1bb0caa554c_0_0">
              <a:extLst>
                <a:ext uri="{FF2B5EF4-FFF2-40B4-BE49-F238E27FC236}">
                  <a16:creationId xmlns:a16="http://schemas.microsoft.com/office/drawing/2014/main" id="{97C4F534-582C-F681-5649-ED5DEEEB7291}"/>
                </a:ext>
              </a:extLst>
            </p:cNvPr>
            <p:cNvSpPr/>
            <p:nvPr/>
          </p:nvSpPr>
          <p:spPr>
            <a:xfrm>
              <a:off x="3706006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6;g1bb0caa554c_0_0">
              <a:extLst>
                <a:ext uri="{FF2B5EF4-FFF2-40B4-BE49-F238E27FC236}">
                  <a16:creationId xmlns:a16="http://schemas.microsoft.com/office/drawing/2014/main" id="{E002F3FF-B308-7342-0749-A82DCE2EAA2B}"/>
                </a:ext>
              </a:extLst>
            </p:cNvPr>
            <p:cNvSpPr/>
            <p:nvPr/>
          </p:nvSpPr>
          <p:spPr>
            <a:xfrm>
              <a:off x="4283522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7;g1bb0caa554c_0_0">
              <a:extLst>
                <a:ext uri="{FF2B5EF4-FFF2-40B4-BE49-F238E27FC236}">
                  <a16:creationId xmlns:a16="http://schemas.microsoft.com/office/drawing/2014/main" id="{A016B25C-D558-C48D-3EC0-3AB32F799D3B}"/>
                </a:ext>
              </a:extLst>
            </p:cNvPr>
            <p:cNvSpPr/>
            <p:nvPr/>
          </p:nvSpPr>
          <p:spPr>
            <a:xfrm>
              <a:off x="4861038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8;g1bb0caa554c_0_0">
              <a:extLst>
                <a:ext uri="{FF2B5EF4-FFF2-40B4-BE49-F238E27FC236}">
                  <a16:creationId xmlns:a16="http://schemas.microsoft.com/office/drawing/2014/main" id="{F39C9359-5159-F77B-A57A-DF1DA4FCDBCA}"/>
                </a:ext>
              </a:extLst>
            </p:cNvPr>
            <p:cNvSpPr/>
            <p:nvPr/>
          </p:nvSpPr>
          <p:spPr>
            <a:xfrm>
              <a:off x="5438554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9;g1bb0caa554c_0_0">
              <a:extLst>
                <a:ext uri="{FF2B5EF4-FFF2-40B4-BE49-F238E27FC236}">
                  <a16:creationId xmlns:a16="http://schemas.microsoft.com/office/drawing/2014/main" id="{AE2D6A56-DEE5-8A44-F5DB-E2DABB13FCE8}"/>
                </a:ext>
              </a:extLst>
            </p:cNvPr>
            <p:cNvSpPr/>
            <p:nvPr/>
          </p:nvSpPr>
          <p:spPr>
            <a:xfrm>
              <a:off x="6016069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0;g1bb0caa554c_0_0">
              <a:extLst>
                <a:ext uri="{FF2B5EF4-FFF2-40B4-BE49-F238E27FC236}">
                  <a16:creationId xmlns:a16="http://schemas.microsoft.com/office/drawing/2014/main" id="{AAEC47DC-73B5-8C89-4E36-FE3FDE272900}"/>
                </a:ext>
              </a:extLst>
            </p:cNvPr>
            <p:cNvSpPr/>
            <p:nvPr/>
          </p:nvSpPr>
          <p:spPr>
            <a:xfrm>
              <a:off x="6593585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1;g1bb0caa554c_0_0">
              <a:extLst>
                <a:ext uri="{FF2B5EF4-FFF2-40B4-BE49-F238E27FC236}">
                  <a16:creationId xmlns:a16="http://schemas.microsoft.com/office/drawing/2014/main" id="{AF4C9767-E147-502C-B171-CE0397DB2A8A}"/>
                </a:ext>
              </a:extLst>
            </p:cNvPr>
            <p:cNvSpPr/>
            <p:nvPr/>
          </p:nvSpPr>
          <p:spPr>
            <a:xfrm>
              <a:off x="7171101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2;g1bb0caa554c_0_0">
              <a:extLst>
                <a:ext uri="{FF2B5EF4-FFF2-40B4-BE49-F238E27FC236}">
                  <a16:creationId xmlns:a16="http://schemas.microsoft.com/office/drawing/2014/main" id="{173197C2-9365-4ADA-8762-3D4E1DBD1303}"/>
                </a:ext>
              </a:extLst>
            </p:cNvPr>
            <p:cNvSpPr/>
            <p:nvPr/>
          </p:nvSpPr>
          <p:spPr>
            <a:xfrm>
              <a:off x="7748617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3;g1bb0caa554c_0_0">
              <a:extLst>
                <a:ext uri="{FF2B5EF4-FFF2-40B4-BE49-F238E27FC236}">
                  <a16:creationId xmlns:a16="http://schemas.microsoft.com/office/drawing/2014/main" id="{557C6AF3-C9BE-59F2-B6D0-64B89498DA8D}"/>
                </a:ext>
              </a:extLst>
            </p:cNvPr>
            <p:cNvSpPr/>
            <p:nvPr/>
          </p:nvSpPr>
          <p:spPr>
            <a:xfrm>
              <a:off x="240912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4;g1bb0caa554c_0_0">
              <a:extLst>
                <a:ext uri="{FF2B5EF4-FFF2-40B4-BE49-F238E27FC236}">
                  <a16:creationId xmlns:a16="http://schemas.microsoft.com/office/drawing/2014/main" id="{B8373F93-8F1F-21EE-4C88-9ECF49C3BA06}"/>
                </a:ext>
              </a:extLst>
            </p:cNvPr>
            <p:cNvSpPr/>
            <p:nvPr/>
          </p:nvSpPr>
          <p:spPr>
            <a:xfrm>
              <a:off x="818427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5;g1bb0caa554c_0_0">
              <a:extLst>
                <a:ext uri="{FF2B5EF4-FFF2-40B4-BE49-F238E27FC236}">
                  <a16:creationId xmlns:a16="http://schemas.microsoft.com/office/drawing/2014/main" id="{96D27F92-D5E6-CEA4-1AC9-F0CE1CBC5219}"/>
                </a:ext>
              </a:extLst>
            </p:cNvPr>
            <p:cNvSpPr/>
            <p:nvPr/>
          </p:nvSpPr>
          <p:spPr>
            <a:xfrm>
              <a:off x="1395943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6;g1bb0caa554c_0_0">
              <a:extLst>
                <a:ext uri="{FF2B5EF4-FFF2-40B4-BE49-F238E27FC236}">
                  <a16:creationId xmlns:a16="http://schemas.microsoft.com/office/drawing/2014/main" id="{975D3737-7CF4-3C15-D3C2-B29BD2734039}"/>
                </a:ext>
              </a:extLst>
            </p:cNvPr>
            <p:cNvSpPr/>
            <p:nvPr/>
          </p:nvSpPr>
          <p:spPr>
            <a:xfrm>
              <a:off x="1973459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7;g1bb0caa554c_0_0">
              <a:extLst>
                <a:ext uri="{FF2B5EF4-FFF2-40B4-BE49-F238E27FC236}">
                  <a16:creationId xmlns:a16="http://schemas.microsoft.com/office/drawing/2014/main" id="{C48E6A26-55F2-D665-6979-1922F3D16C0E}"/>
                </a:ext>
              </a:extLst>
            </p:cNvPr>
            <p:cNvSpPr/>
            <p:nvPr/>
          </p:nvSpPr>
          <p:spPr>
            <a:xfrm>
              <a:off x="2550975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8;g1bb0caa554c_0_0">
              <a:extLst>
                <a:ext uri="{FF2B5EF4-FFF2-40B4-BE49-F238E27FC236}">
                  <a16:creationId xmlns:a16="http://schemas.microsoft.com/office/drawing/2014/main" id="{CAC1990B-7AFA-C036-61C9-94EC21289893}"/>
                </a:ext>
              </a:extLst>
            </p:cNvPr>
            <p:cNvSpPr/>
            <p:nvPr/>
          </p:nvSpPr>
          <p:spPr>
            <a:xfrm>
              <a:off x="3128490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9;g1bb0caa554c_0_0">
              <a:extLst>
                <a:ext uri="{FF2B5EF4-FFF2-40B4-BE49-F238E27FC236}">
                  <a16:creationId xmlns:a16="http://schemas.microsoft.com/office/drawing/2014/main" id="{306C100B-05FC-AA91-7B43-6C0FA0AAB66A}"/>
                </a:ext>
              </a:extLst>
            </p:cNvPr>
            <p:cNvSpPr/>
            <p:nvPr/>
          </p:nvSpPr>
          <p:spPr>
            <a:xfrm>
              <a:off x="3706006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0;g1bb0caa554c_0_0">
              <a:extLst>
                <a:ext uri="{FF2B5EF4-FFF2-40B4-BE49-F238E27FC236}">
                  <a16:creationId xmlns:a16="http://schemas.microsoft.com/office/drawing/2014/main" id="{8B79929B-85BA-89DE-DE96-CB3ED3506326}"/>
                </a:ext>
              </a:extLst>
            </p:cNvPr>
            <p:cNvSpPr/>
            <p:nvPr/>
          </p:nvSpPr>
          <p:spPr>
            <a:xfrm>
              <a:off x="4283522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1;g1bb0caa554c_0_0">
              <a:extLst>
                <a:ext uri="{FF2B5EF4-FFF2-40B4-BE49-F238E27FC236}">
                  <a16:creationId xmlns:a16="http://schemas.microsoft.com/office/drawing/2014/main" id="{753F1329-6F79-C04F-1748-2657B2CFCB0C}"/>
                </a:ext>
              </a:extLst>
            </p:cNvPr>
            <p:cNvSpPr/>
            <p:nvPr/>
          </p:nvSpPr>
          <p:spPr>
            <a:xfrm>
              <a:off x="4861038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2;g1bb0caa554c_0_0">
              <a:extLst>
                <a:ext uri="{FF2B5EF4-FFF2-40B4-BE49-F238E27FC236}">
                  <a16:creationId xmlns:a16="http://schemas.microsoft.com/office/drawing/2014/main" id="{BBFBB230-45D6-0F72-D3B2-7960A94C82EA}"/>
                </a:ext>
              </a:extLst>
            </p:cNvPr>
            <p:cNvSpPr/>
            <p:nvPr/>
          </p:nvSpPr>
          <p:spPr>
            <a:xfrm>
              <a:off x="5438554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3;g1bb0caa554c_0_0">
              <a:extLst>
                <a:ext uri="{FF2B5EF4-FFF2-40B4-BE49-F238E27FC236}">
                  <a16:creationId xmlns:a16="http://schemas.microsoft.com/office/drawing/2014/main" id="{7BBAAC7A-0A4E-6D85-A4A5-58344A2872F9}"/>
                </a:ext>
              </a:extLst>
            </p:cNvPr>
            <p:cNvSpPr/>
            <p:nvPr/>
          </p:nvSpPr>
          <p:spPr>
            <a:xfrm>
              <a:off x="6016069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4;g1bb0caa554c_0_0">
              <a:extLst>
                <a:ext uri="{FF2B5EF4-FFF2-40B4-BE49-F238E27FC236}">
                  <a16:creationId xmlns:a16="http://schemas.microsoft.com/office/drawing/2014/main" id="{DAE72A33-1B7C-DA31-DAE9-ED745D13DC46}"/>
                </a:ext>
              </a:extLst>
            </p:cNvPr>
            <p:cNvSpPr/>
            <p:nvPr/>
          </p:nvSpPr>
          <p:spPr>
            <a:xfrm>
              <a:off x="6593585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5;g1bb0caa554c_0_0">
              <a:extLst>
                <a:ext uri="{FF2B5EF4-FFF2-40B4-BE49-F238E27FC236}">
                  <a16:creationId xmlns:a16="http://schemas.microsoft.com/office/drawing/2014/main" id="{202DE21B-494F-D557-8948-D1DE66B907C2}"/>
                </a:ext>
              </a:extLst>
            </p:cNvPr>
            <p:cNvSpPr/>
            <p:nvPr/>
          </p:nvSpPr>
          <p:spPr>
            <a:xfrm>
              <a:off x="240912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6;g1bb0caa554c_0_0">
              <a:extLst>
                <a:ext uri="{FF2B5EF4-FFF2-40B4-BE49-F238E27FC236}">
                  <a16:creationId xmlns:a16="http://schemas.microsoft.com/office/drawing/2014/main" id="{7F7E19C3-2587-C4B9-45D3-FEE5A5389E8C}"/>
                </a:ext>
              </a:extLst>
            </p:cNvPr>
            <p:cNvSpPr/>
            <p:nvPr/>
          </p:nvSpPr>
          <p:spPr>
            <a:xfrm>
              <a:off x="818427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7;g1bb0caa554c_0_0">
              <a:extLst>
                <a:ext uri="{FF2B5EF4-FFF2-40B4-BE49-F238E27FC236}">
                  <a16:creationId xmlns:a16="http://schemas.microsoft.com/office/drawing/2014/main" id="{F902FE56-FB78-CF64-0DF9-AB45593CBB69}"/>
                </a:ext>
              </a:extLst>
            </p:cNvPr>
            <p:cNvSpPr/>
            <p:nvPr/>
          </p:nvSpPr>
          <p:spPr>
            <a:xfrm>
              <a:off x="1395943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8;g1bb0caa554c_0_0">
              <a:extLst>
                <a:ext uri="{FF2B5EF4-FFF2-40B4-BE49-F238E27FC236}">
                  <a16:creationId xmlns:a16="http://schemas.microsoft.com/office/drawing/2014/main" id="{28A86419-FF75-F0D6-834F-2E4CC6D4F30E}"/>
                </a:ext>
              </a:extLst>
            </p:cNvPr>
            <p:cNvSpPr/>
            <p:nvPr/>
          </p:nvSpPr>
          <p:spPr>
            <a:xfrm>
              <a:off x="7171101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9;g1bb0caa554c_0_0">
              <a:extLst>
                <a:ext uri="{FF2B5EF4-FFF2-40B4-BE49-F238E27FC236}">
                  <a16:creationId xmlns:a16="http://schemas.microsoft.com/office/drawing/2014/main" id="{C5C8D2CE-43B2-B2B0-374D-0E1F9ADC3080}"/>
                </a:ext>
              </a:extLst>
            </p:cNvPr>
            <p:cNvSpPr/>
            <p:nvPr/>
          </p:nvSpPr>
          <p:spPr>
            <a:xfrm>
              <a:off x="7748617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0;g1bb0caa554c_0_0">
              <a:extLst>
                <a:ext uri="{FF2B5EF4-FFF2-40B4-BE49-F238E27FC236}">
                  <a16:creationId xmlns:a16="http://schemas.microsoft.com/office/drawing/2014/main" id="{93F2E896-15B3-AEFB-3CD2-2BEBAAC8F096}"/>
                </a:ext>
              </a:extLst>
            </p:cNvPr>
            <p:cNvSpPr/>
            <p:nvPr/>
          </p:nvSpPr>
          <p:spPr>
            <a:xfrm>
              <a:off x="240912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1;g1bb0caa554c_0_0">
              <a:extLst>
                <a:ext uri="{FF2B5EF4-FFF2-40B4-BE49-F238E27FC236}">
                  <a16:creationId xmlns:a16="http://schemas.microsoft.com/office/drawing/2014/main" id="{C2D26F70-0A96-F690-2EE2-B711AFDFE797}"/>
                </a:ext>
              </a:extLst>
            </p:cNvPr>
            <p:cNvSpPr/>
            <p:nvPr/>
          </p:nvSpPr>
          <p:spPr>
            <a:xfrm>
              <a:off x="818427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2;g1bb0caa554c_0_0">
              <a:extLst>
                <a:ext uri="{FF2B5EF4-FFF2-40B4-BE49-F238E27FC236}">
                  <a16:creationId xmlns:a16="http://schemas.microsoft.com/office/drawing/2014/main" id="{63D32FA4-5EA5-9787-679E-FF9B7FC7294F}"/>
                </a:ext>
              </a:extLst>
            </p:cNvPr>
            <p:cNvSpPr/>
            <p:nvPr/>
          </p:nvSpPr>
          <p:spPr>
            <a:xfrm>
              <a:off x="1395943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3;g1bb0caa554c_0_0">
              <a:extLst>
                <a:ext uri="{FF2B5EF4-FFF2-40B4-BE49-F238E27FC236}">
                  <a16:creationId xmlns:a16="http://schemas.microsoft.com/office/drawing/2014/main" id="{4C9F81AE-7C5F-13F9-9F91-28E6A3C45CE9}"/>
                </a:ext>
              </a:extLst>
            </p:cNvPr>
            <p:cNvSpPr/>
            <p:nvPr/>
          </p:nvSpPr>
          <p:spPr>
            <a:xfrm>
              <a:off x="7171101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4;g1bb0caa554c_0_0">
              <a:extLst>
                <a:ext uri="{FF2B5EF4-FFF2-40B4-BE49-F238E27FC236}">
                  <a16:creationId xmlns:a16="http://schemas.microsoft.com/office/drawing/2014/main" id="{10FA6ED8-2922-82D0-3965-890BDF2D704E}"/>
                </a:ext>
              </a:extLst>
            </p:cNvPr>
            <p:cNvSpPr/>
            <p:nvPr/>
          </p:nvSpPr>
          <p:spPr>
            <a:xfrm>
              <a:off x="7748617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5;g1bb0caa554c_0_0">
              <a:extLst>
                <a:ext uri="{FF2B5EF4-FFF2-40B4-BE49-F238E27FC236}">
                  <a16:creationId xmlns:a16="http://schemas.microsoft.com/office/drawing/2014/main" id="{92CADCCE-77CA-1B6A-CED1-1588349BC489}"/>
                </a:ext>
              </a:extLst>
            </p:cNvPr>
            <p:cNvSpPr/>
            <p:nvPr/>
          </p:nvSpPr>
          <p:spPr>
            <a:xfrm>
              <a:off x="240912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6;g1bb0caa554c_0_0">
              <a:extLst>
                <a:ext uri="{FF2B5EF4-FFF2-40B4-BE49-F238E27FC236}">
                  <a16:creationId xmlns:a16="http://schemas.microsoft.com/office/drawing/2014/main" id="{6AB12584-D76C-71B9-BF55-73D0D814C302}"/>
                </a:ext>
              </a:extLst>
            </p:cNvPr>
            <p:cNvSpPr/>
            <p:nvPr/>
          </p:nvSpPr>
          <p:spPr>
            <a:xfrm>
              <a:off x="818427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7;g1bb0caa554c_0_0">
              <a:extLst>
                <a:ext uri="{FF2B5EF4-FFF2-40B4-BE49-F238E27FC236}">
                  <a16:creationId xmlns:a16="http://schemas.microsoft.com/office/drawing/2014/main" id="{7DB98E90-1D8A-1D24-5CAC-B85D11D13F2A}"/>
                </a:ext>
              </a:extLst>
            </p:cNvPr>
            <p:cNvSpPr/>
            <p:nvPr/>
          </p:nvSpPr>
          <p:spPr>
            <a:xfrm>
              <a:off x="1395943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8;g1bb0caa554c_0_0">
              <a:extLst>
                <a:ext uri="{FF2B5EF4-FFF2-40B4-BE49-F238E27FC236}">
                  <a16:creationId xmlns:a16="http://schemas.microsoft.com/office/drawing/2014/main" id="{47345B59-89A6-6F65-D7C9-183A1070A87F}"/>
                </a:ext>
              </a:extLst>
            </p:cNvPr>
            <p:cNvSpPr/>
            <p:nvPr/>
          </p:nvSpPr>
          <p:spPr>
            <a:xfrm>
              <a:off x="7171101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9;g1bb0caa554c_0_0">
              <a:extLst>
                <a:ext uri="{FF2B5EF4-FFF2-40B4-BE49-F238E27FC236}">
                  <a16:creationId xmlns:a16="http://schemas.microsoft.com/office/drawing/2014/main" id="{0A9900F7-24E2-1C69-409E-1BB9F186371E}"/>
                </a:ext>
              </a:extLst>
            </p:cNvPr>
            <p:cNvSpPr/>
            <p:nvPr/>
          </p:nvSpPr>
          <p:spPr>
            <a:xfrm>
              <a:off x="7748617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0;g1bb0caa554c_0_0">
              <a:extLst>
                <a:ext uri="{FF2B5EF4-FFF2-40B4-BE49-F238E27FC236}">
                  <a16:creationId xmlns:a16="http://schemas.microsoft.com/office/drawing/2014/main" id="{4130ED4C-8C25-40CB-00BB-B481A8F33EB7}"/>
                </a:ext>
              </a:extLst>
            </p:cNvPr>
            <p:cNvSpPr/>
            <p:nvPr/>
          </p:nvSpPr>
          <p:spPr>
            <a:xfrm>
              <a:off x="240912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81;g1bb0caa554c_0_0">
              <a:extLst>
                <a:ext uri="{FF2B5EF4-FFF2-40B4-BE49-F238E27FC236}">
                  <a16:creationId xmlns:a16="http://schemas.microsoft.com/office/drawing/2014/main" id="{1A3ADB56-F4B8-9E73-1195-CDFF85EA3A5D}"/>
                </a:ext>
              </a:extLst>
            </p:cNvPr>
            <p:cNvSpPr/>
            <p:nvPr/>
          </p:nvSpPr>
          <p:spPr>
            <a:xfrm>
              <a:off x="1973459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2;g1bb0caa554c_0_0">
              <a:extLst>
                <a:ext uri="{FF2B5EF4-FFF2-40B4-BE49-F238E27FC236}">
                  <a16:creationId xmlns:a16="http://schemas.microsoft.com/office/drawing/2014/main" id="{F9FBB81C-5ED0-738D-68A5-73CF0C6DFD52}"/>
                </a:ext>
              </a:extLst>
            </p:cNvPr>
            <p:cNvSpPr/>
            <p:nvPr/>
          </p:nvSpPr>
          <p:spPr>
            <a:xfrm>
              <a:off x="6593585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83;g1bb0caa554c_0_0">
              <a:extLst>
                <a:ext uri="{FF2B5EF4-FFF2-40B4-BE49-F238E27FC236}">
                  <a16:creationId xmlns:a16="http://schemas.microsoft.com/office/drawing/2014/main" id="{131EB1E7-FD5E-914C-8066-5C9090265455}"/>
                </a:ext>
              </a:extLst>
            </p:cNvPr>
            <p:cNvSpPr/>
            <p:nvPr/>
          </p:nvSpPr>
          <p:spPr>
            <a:xfrm>
              <a:off x="7171101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84;g1bb0caa554c_0_0">
              <a:extLst>
                <a:ext uri="{FF2B5EF4-FFF2-40B4-BE49-F238E27FC236}">
                  <a16:creationId xmlns:a16="http://schemas.microsoft.com/office/drawing/2014/main" id="{18E4238E-0046-B147-7216-4CE1BBDE6BE1}"/>
                </a:ext>
              </a:extLst>
            </p:cNvPr>
            <p:cNvSpPr/>
            <p:nvPr/>
          </p:nvSpPr>
          <p:spPr>
            <a:xfrm>
              <a:off x="7748617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85;g1bb0caa554c_0_0">
              <a:extLst>
                <a:ext uri="{FF2B5EF4-FFF2-40B4-BE49-F238E27FC236}">
                  <a16:creationId xmlns:a16="http://schemas.microsoft.com/office/drawing/2014/main" id="{BF52BAB1-3518-001E-3339-7620EF6EC146}"/>
                </a:ext>
              </a:extLst>
            </p:cNvPr>
            <p:cNvSpPr/>
            <p:nvPr/>
          </p:nvSpPr>
          <p:spPr>
            <a:xfrm>
              <a:off x="240912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86;g1bb0caa554c_0_0">
              <a:extLst>
                <a:ext uri="{FF2B5EF4-FFF2-40B4-BE49-F238E27FC236}">
                  <a16:creationId xmlns:a16="http://schemas.microsoft.com/office/drawing/2014/main" id="{9A5BD6BB-3FD3-8E3B-4F5F-58BDAD28C6AD}"/>
                </a:ext>
              </a:extLst>
            </p:cNvPr>
            <p:cNvSpPr/>
            <p:nvPr/>
          </p:nvSpPr>
          <p:spPr>
            <a:xfrm>
              <a:off x="1973459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87;g1bb0caa554c_0_0">
              <a:extLst>
                <a:ext uri="{FF2B5EF4-FFF2-40B4-BE49-F238E27FC236}">
                  <a16:creationId xmlns:a16="http://schemas.microsoft.com/office/drawing/2014/main" id="{3408D8BF-467C-4E06-2827-19B2C7199E7C}"/>
                </a:ext>
              </a:extLst>
            </p:cNvPr>
            <p:cNvSpPr/>
            <p:nvPr/>
          </p:nvSpPr>
          <p:spPr>
            <a:xfrm>
              <a:off x="6593585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88;g1bb0caa554c_0_0">
              <a:extLst>
                <a:ext uri="{FF2B5EF4-FFF2-40B4-BE49-F238E27FC236}">
                  <a16:creationId xmlns:a16="http://schemas.microsoft.com/office/drawing/2014/main" id="{3BC5E69E-FAE3-4AC5-02AE-A14834E74937}"/>
                </a:ext>
              </a:extLst>
            </p:cNvPr>
            <p:cNvSpPr/>
            <p:nvPr/>
          </p:nvSpPr>
          <p:spPr>
            <a:xfrm>
              <a:off x="7171101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89;g1bb0caa554c_0_0">
              <a:extLst>
                <a:ext uri="{FF2B5EF4-FFF2-40B4-BE49-F238E27FC236}">
                  <a16:creationId xmlns:a16="http://schemas.microsoft.com/office/drawing/2014/main" id="{1DF1C77C-99E9-45F6-4802-E79CDD5324D5}"/>
                </a:ext>
              </a:extLst>
            </p:cNvPr>
            <p:cNvSpPr/>
            <p:nvPr/>
          </p:nvSpPr>
          <p:spPr>
            <a:xfrm>
              <a:off x="7748617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90;g1bb0caa554c_0_0">
              <a:extLst>
                <a:ext uri="{FF2B5EF4-FFF2-40B4-BE49-F238E27FC236}">
                  <a16:creationId xmlns:a16="http://schemas.microsoft.com/office/drawing/2014/main" id="{E0383373-16AA-60EF-C804-FBAB53251468}"/>
                </a:ext>
              </a:extLst>
            </p:cNvPr>
            <p:cNvSpPr/>
            <p:nvPr/>
          </p:nvSpPr>
          <p:spPr>
            <a:xfrm>
              <a:off x="240912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91;g1bb0caa554c_0_0">
              <a:extLst>
                <a:ext uri="{FF2B5EF4-FFF2-40B4-BE49-F238E27FC236}">
                  <a16:creationId xmlns:a16="http://schemas.microsoft.com/office/drawing/2014/main" id="{7A61AA7D-10F6-6EE3-0A9C-E065565E65A7}"/>
                </a:ext>
              </a:extLst>
            </p:cNvPr>
            <p:cNvSpPr/>
            <p:nvPr/>
          </p:nvSpPr>
          <p:spPr>
            <a:xfrm>
              <a:off x="818427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92;g1bb0caa554c_0_0">
              <a:extLst>
                <a:ext uri="{FF2B5EF4-FFF2-40B4-BE49-F238E27FC236}">
                  <a16:creationId xmlns:a16="http://schemas.microsoft.com/office/drawing/2014/main" id="{F994C45D-48CC-06F5-6BFB-F5374ABB20B0}"/>
                </a:ext>
              </a:extLst>
            </p:cNvPr>
            <p:cNvSpPr/>
            <p:nvPr/>
          </p:nvSpPr>
          <p:spPr>
            <a:xfrm>
              <a:off x="1395943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93;g1bb0caa554c_0_0">
              <a:extLst>
                <a:ext uri="{FF2B5EF4-FFF2-40B4-BE49-F238E27FC236}">
                  <a16:creationId xmlns:a16="http://schemas.microsoft.com/office/drawing/2014/main" id="{A22922EA-8D82-D3B5-5DC7-2B419442F5F1}"/>
                </a:ext>
              </a:extLst>
            </p:cNvPr>
            <p:cNvSpPr/>
            <p:nvPr/>
          </p:nvSpPr>
          <p:spPr>
            <a:xfrm>
              <a:off x="1973459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94;g1bb0caa554c_0_0">
              <a:extLst>
                <a:ext uri="{FF2B5EF4-FFF2-40B4-BE49-F238E27FC236}">
                  <a16:creationId xmlns:a16="http://schemas.microsoft.com/office/drawing/2014/main" id="{EF8ECC30-AD00-8D02-366A-D04B39039B87}"/>
                </a:ext>
              </a:extLst>
            </p:cNvPr>
            <p:cNvSpPr/>
            <p:nvPr/>
          </p:nvSpPr>
          <p:spPr>
            <a:xfrm>
              <a:off x="2550975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95;g1bb0caa554c_0_0">
              <a:extLst>
                <a:ext uri="{FF2B5EF4-FFF2-40B4-BE49-F238E27FC236}">
                  <a16:creationId xmlns:a16="http://schemas.microsoft.com/office/drawing/2014/main" id="{9841D01B-F0C1-89A3-F810-915912C01687}"/>
                </a:ext>
              </a:extLst>
            </p:cNvPr>
            <p:cNvSpPr/>
            <p:nvPr/>
          </p:nvSpPr>
          <p:spPr>
            <a:xfrm>
              <a:off x="3128490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96;g1bb0caa554c_0_0">
              <a:extLst>
                <a:ext uri="{FF2B5EF4-FFF2-40B4-BE49-F238E27FC236}">
                  <a16:creationId xmlns:a16="http://schemas.microsoft.com/office/drawing/2014/main" id="{8E36A956-848B-AC55-6F4C-720A47F827B4}"/>
                </a:ext>
              </a:extLst>
            </p:cNvPr>
            <p:cNvSpPr/>
            <p:nvPr/>
          </p:nvSpPr>
          <p:spPr>
            <a:xfrm>
              <a:off x="3706006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97;g1bb0caa554c_0_0">
              <a:extLst>
                <a:ext uri="{FF2B5EF4-FFF2-40B4-BE49-F238E27FC236}">
                  <a16:creationId xmlns:a16="http://schemas.microsoft.com/office/drawing/2014/main" id="{C4952E5F-F930-57EB-92B1-44594DDEA6FA}"/>
                </a:ext>
              </a:extLst>
            </p:cNvPr>
            <p:cNvSpPr/>
            <p:nvPr/>
          </p:nvSpPr>
          <p:spPr>
            <a:xfrm>
              <a:off x="4283522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98;g1bb0caa554c_0_0">
              <a:extLst>
                <a:ext uri="{FF2B5EF4-FFF2-40B4-BE49-F238E27FC236}">
                  <a16:creationId xmlns:a16="http://schemas.microsoft.com/office/drawing/2014/main" id="{26C700EF-7D9B-6134-BC01-A9159E004E9E}"/>
                </a:ext>
              </a:extLst>
            </p:cNvPr>
            <p:cNvSpPr/>
            <p:nvPr/>
          </p:nvSpPr>
          <p:spPr>
            <a:xfrm>
              <a:off x="4861038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99;g1bb0caa554c_0_0">
              <a:extLst>
                <a:ext uri="{FF2B5EF4-FFF2-40B4-BE49-F238E27FC236}">
                  <a16:creationId xmlns:a16="http://schemas.microsoft.com/office/drawing/2014/main" id="{80912AB4-2965-DFB0-C04D-0620552FE72A}"/>
                </a:ext>
              </a:extLst>
            </p:cNvPr>
            <p:cNvSpPr/>
            <p:nvPr/>
          </p:nvSpPr>
          <p:spPr>
            <a:xfrm>
              <a:off x="5438554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00;g1bb0caa554c_0_0">
              <a:extLst>
                <a:ext uri="{FF2B5EF4-FFF2-40B4-BE49-F238E27FC236}">
                  <a16:creationId xmlns:a16="http://schemas.microsoft.com/office/drawing/2014/main" id="{5B8FB65D-C2D8-336A-5357-37B3002BF1E9}"/>
                </a:ext>
              </a:extLst>
            </p:cNvPr>
            <p:cNvSpPr/>
            <p:nvPr/>
          </p:nvSpPr>
          <p:spPr>
            <a:xfrm>
              <a:off x="6016069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01;g1bb0caa554c_0_0">
              <a:extLst>
                <a:ext uri="{FF2B5EF4-FFF2-40B4-BE49-F238E27FC236}">
                  <a16:creationId xmlns:a16="http://schemas.microsoft.com/office/drawing/2014/main" id="{77F6A3DD-0C46-A604-F0F9-AF864C72DEAA}"/>
                </a:ext>
              </a:extLst>
            </p:cNvPr>
            <p:cNvSpPr/>
            <p:nvPr/>
          </p:nvSpPr>
          <p:spPr>
            <a:xfrm>
              <a:off x="6593585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02;g1bb0caa554c_0_0">
              <a:extLst>
                <a:ext uri="{FF2B5EF4-FFF2-40B4-BE49-F238E27FC236}">
                  <a16:creationId xmlns:a16="http://schemas.microsoft.com/office/drawing/2014/main" id="{47551659-1F97-5863-4241-FB57DD30C868}"/>
                </a:ext>
              </a:extLst>
            </p:cNvPr>
            <p:cNvSpPr/>
            <p:nvPr/>
          </p:nvSpPr>
          <p:spPr>
            <a:xfrm>
              <a:off x="7171101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3;g1bb0caa554c_0_0">
              <a:extLst>
                <a:ext uri="{FF2B5EF4-FFF2-40B4-BE49-F238E27FC236}">
                  <a16:creationId xmlns:a16="http://schemas.microsoft.com/office/drawing/2014/main" id="{99C5D3A7-955A-0AB1-9E57-66A7D7EBFDA5}"/>
                </a:ext>
              </a:extLst>
            </p:cNvPr>
            <p:cNvSpPr/>
            <p:nvPr/>
          </p:nvSpPr>
          <p:spPr>
            <a:xfrm>
              <a:off x="7748617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04;g1bb0caa554c_0_0">
              <a:extLst>
                <a:ext uri="{FF2B5EF4-FFF2-40B4-BE49-F238E27FC236}">
                  <a16:creationId xmlns:a16="http://schemas.microsoft.com/office/drawing/2014/main" id="{73ED043C-393A-D23B-A1B9-B65B527731E2}"/>
                </a:ext>
              </a:extLst>
            </p:cNvPr>
            <p:cNvSpPr/>
            <p:nvPr/>
          </p:nvSpPr>
          <p:spPr>
            <a:xfrm>
              <a:off x="8326127" y="216150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05;g1bb0caa554c_0_0">
              <a:extLst>
                <a:ext uri="{FF2B5EF4-FFF2-40B4-BE49-F238E27FC236}">
                  <a16:creationId xmlns:a16="http://schemas.microsoft.com/office/drawing/2014/main" id="{F61C4C6E-E84D-2B3A-DFFC-B7642AEC1B38}"/>
                </a:ext>
              </a:extLst>
            </p:cNvPr>
            <p:cNvSpPr/>
            <p:nvPr/>
          </p:nvSpPr>
          <p:spPr>
            <a:xfrm>
              <a:off x="8326127" y="806233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6;g1bb0caa554c_0_0">
              <a:extLst>
                <a:ext uri="{FF2B5EF4-FFF2-40B4-BE49-F238E27FC236}">
                  <a16:creationId xmlns:a16="http://schemas.microsoft.com/office/drawing/2014/main" id="{169C6F4D-BE57-912F-3C38-2BA92DA9CA5B}"/>
                </a:ext>
              </a:extLst>
            </p:cNvPr>
            <p:cNvSpPr/>
            <p:nvPr/>
          </p:nvSpPr>
          <p:spPr>
            <a:xfrm>
              <a:off x="8326127" y="1396323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7;g1bb0caa554c_0_0">
              <a:extLst>
                <a:ext uri="{FF2B5EF4-FFF2-40B4-BE49-F238E27FC236}">
                  <a16:creationId xmlns:a16="http://schemas.microsoft.com/office/drawing/2014/main" id="{0DC9F9C7-8CA9-C1A0-F02C-2B1817CBE292}"/>
                </a:ext>
              </a:extLst>
            </p:cNvPr>
            <p:cNvSpPr/>
            <p:nvPr/>
          </p:nvSpPr>
          <p:spPr>
            <a:xfrm>
              <a:off x="8326127" y="198323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8;g1bb0caa554c_0_0">
              <a:extLst>
                <a:ext uri="{FF2B5EF4-FFF2-40B4-BE49-F238E27FC236}">
                  <a16:creationId xmlns:a16="http://schemas.microsoft.com/office/drawing/2014/main" id="{9D384526-38B7-44BE-01DE-9D5963541C0C}"/>
                </a:ext>
              </a:extLst>
            </p:cNvPr>
            <p:cNvSpPr/>
            <p:nvPr/>
          </p:nvSpPr>
          <p:spPr>
            <a:xfrm>
              <a:off x="8326127" y="2573322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09;g1bb0caa554c_0_0">
              <a:extLst>
                <a:ext uri="{FF2B5EF4-FFF2-40B4-BE49-F238E27FC236}">
                  <a16:creationId xmlns:a16="http://schemas.microsoft.com/office/drawing/2014/main" id="{64FC95E9-D9B6-6A7B-8550-E354EEBD966B}"/>
                </a:ext>
              </a:extLst>
            </p:cNvPr>
            <p:cNvSpPr/>
            <p:nvPr/>
          </p:nvSpPr>
          <p:spPr>
            <a:xfrm>
              <a:off x="8326127" y="316024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10;g1bb0caa554c_0_0">
              <a:extLst>
                <a:ext uri="{FF2B5EF4-FFF2-40B4-BE49-F238E27FC236}">
                  <a16:creationId xmlns:a16="http://schemas.microsoft.com/office/drawing/2014/main" id="{151D01AA-E6A9-2FA4-7425-33844AA89CCE}"/>
                </a:ext>
              </a:extLst>
            </p:cNvPr>
            <p:cNvSpPr/>
            <p:nvPr/>
          </p:nvSpPr>
          <p:spPr>
            <a:xfrm>
              <a:off x="8326127" y="3750332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11;g1bb0caa554c_0_0">
              <a:extLst>
                <a:ext uri="{FF2B5EF4-FFF2-40B4-BE49-F238E27FC236}">
                  <a16:creationId xmlns:a16="http://schemas.microsoft.com/office/drawing/2014/main" id="{DF0A549A-F2E6-D8A9-6C81-F108D2677D89}"/>
                </a:ext>
              </a:extLst>
            </p:cNvPr>
            <p:cNvSpPr/>
            <p:nvPr/>
          </p:nvSpPr>
          <p:spPr>
            <a:xfrm>
              <a:off x="8326127" y="433725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12;g1bb0caa554c_0_0">
              <a:extLst>
                <a:ext uri="{FF2B5EF4-FFF2-40B4-BE49-F238E27FC236}">
                  <a16:creationId xmlns:a16="http://schemas.microsoft.com/office/drawing/2014/main" id="{EF2CE57B-CDC0-645C-980A-F19CD4DA1F61}"/>
                </a:ext>
              </a:extLst>
            </p:cNvPr>
            <p:cNvSpPr/>
            <p:nvPr/>
          </p:nvSpPr>
          <p:spPr>
            <a:xfrm>
              <a:off x="240902" y="216150"/>
              <a:ext cx="577500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214;g1bb0caa554c_0_0">
            <a:extLst>
              <a:ext uri="{FF2B5EF4-FFF2-40B4-BE49-F238E27FC236}">
                <a16:creationId xmlns:a16="http://schemas.microsoft.com/office/drawing/2014/main" id="{4CA3B592-60AF-9C0C-E85F-DAC5711B5AE5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cxnSp>
          <p:nvCxnSpPr>
            <p:cNvPr id="127" name="Google Shape;215;g1bb0caa554c_0_0">
              <a:extLst>
                <a:ext uri="{FF2B5EF4-FFF2-40B4-BE49-F238E27FC236}">
                  <a16:creationId xmlns:a16="http://schemas.microsoft.com/office/drawing/2014/main" id="{B0E999BC-EA0A-E2F6-FE03-018D5FF9A741}"/>
                </a:ext>
              </a:extLst>
            </p:cNvPr>
            <p:cNvCxnSpPr/>
            <p:nvPr/>
          </p:nvCxnSpPr>
          <p:spPr>
            <a:xfrm>
              <a:off x="7269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216;g1bb0caa554c_0_0">
              <a:extLst>
                <a:ext uri="{FF2B5EF4-FFF2-40B4-BE49-F238E27FC236}">
                  <a16:creationId xmlns:a16="http://schemas.microsoft.com/office/drawing/2014/main" id="{6237DB49-D862-66ED-2C2A-2B22AE53E9EA}"/>
                </a:ext>
              </a:extLst>
            </p:cNvPr>
            <p:cNvCxnSpPr/>
            <p:nvPr/>
          </p:nvCxnSpPr>
          <p:spPr>
            <a:xfrm>
              <a:off x="84170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217;g1bb0caa554c_0_0">
              <a:extLst>
                <a:ext uri="{FF2B5EF4-FFF2-40B4-BE49-F238E27FC236}">
                  <a16:creationId xmlns:a16="http://schemas.microsoft.com/office/drawing/2014/main" id="{7FA60D15-9000-9C22-5B7E-4FBE422943A5}"/>
                </a:ext>
              </a:extLst>
            </p:cNvPr>
            <p:cNvCxnSpPr/>
            <p:nvPr/>
          </p:nvCxnSpPr>
          <p:spPr>
            <a:xfrm>
              <a:off x="0" y="55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218;g1bb0caa554c_0_0">
              <a:extLst>
                <a:ext uri="{FF2B5EF4-FFF2-40B4-BE49-F238E27FC236}">
                  <a16:creationId xmlns:a16="http://schemas.microsoft.com/office/drawing/2014/main" id="{3418ED17-0F7C-80BC-8D7F-3B7EB9E8F5F4}"/>
                </a:ext>
              </a:extLst>
            </p:cNvPr>
            <p:cNvCxnSpPr/>
            <p:nvPr/>
          </p:nvCxnSpPr>
          <p:spPr>
            <a:xfrm>
              <a:off x="0" y="4591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703437"/>
            <a:ext cx="6858000" cy="1120762"/>
          </a:xfrm>
        </p:spPr>
        <p:txBody>
          <a:bodyPr anchor="b">
            <a:noAutofit/>
          </a:bodyPr>
          <a:lstStyle>
            <a:lvl1pPr algn="ctr">
              <a:defRPr sz="9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7486" y="3466201"/>
            <a:ext cx="2569028" cy="51040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0023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91;g1bb0caa554c_0_0">
            <a:extLst>
              <a:ext uri="{FF2B5EF4-FFF2-40B4-BE49-F238E27FC236}">
                <a16:creationId xmlns:a16="http://schemas.microsoft.com/office/drawing/2014/main" id="{6F992CA2-DDC0-229B-461E-A0EC65E49C60}"/>
              </a:ext>
            </a:extLst>
          </p:cNvPr>
          <p:cNvSpPr/>
          <p:nvPr userDrawn="1"/>
        </p:nvSpPr>
        <p:spPr>
          <a:xfrm>
            <a:off x="240900" y="216150"/>
            <a:ext cx="8662200" cy="471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28575" dir="34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oogle Shape;92;g1bb0caa554c_0_0">
            <a:extLst>
              <a:ext uri="{FF2B5EF4-FFF2-40B4-BE49-F238E27FC236}">
                <a16:creationId xmlns:a16="http://schemas.microsoft.com/office/drawing/2014/main" id="{73DCB6CE-D247-37FB-5B48-7F32A9C138B3}"/>
              </a:ext>
            </a:extLst>
          </p:cNvPr>
          <p:cNvGrpSpPr/>
          <p:nvPr userDrawn="1"/>
        </p:nvGrpSpPr>
        <p:grpSpPr>
          <a:xfrm>
            <a:off x="240902" y="216150"/>
            <a:ext cx="8662638" cy="4711201"/>
            <a:chOff x="240902" y="216150"/>
            <a:chExt cx="8662638" cy="4711201"/>
          </a:xfrm>
        </p:grpSpPr>
        <p:sp>
          <p:nvSpPr>
            <p:cNvPr id="131" name="Google Shape;93;g1bb0caa554c_0_0">
              <a:extLst>
                <a:ext uri="{FF2B5EF4-FFF2-40B4-BE49-F238E27FC236}">
                  <a16:creationId xmlns:a16="http://schemas.microsoft.com/office/drawing/2014/main" id="{25201DCB-943F-7DE0-B122-A2A4FDCCF1A8}"/>
                </a:ext>
              </a:extLst>
            </p:cNvPr>
            <p:cNvSpPr/>
            <p:nvPr/>
          </p:nvSpPr>
          <p:spPr>
            <a:xfrm>
              <a:off x="7171101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4;g1bb0caa554c_0_0">
              <a:extLst>
                <a:ext uri="{FF2B5EF4-FFF2-40B4-BE49-F238E27FC236}">
                  <a16:creationId xmlns:a16="http://schemas.microsoft.com/office/drawing/2014/main" id="{C72700CE-2647-2823-9AAE-3F413F200CB9}"/>
                </a:ext>
              </a:extLst>
            </p:cNvPr>
            <p:cNvSpPr/>
            <p:nvPr/>
          </p:nvSpPr>
          <p:spPr>
            <a:xfrm>
              <a:off x="7748617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5;g1bb0caa554c_0_0">
              <a:extLst>
                <a:ext uri="{FF2B5EF4-FFF2-40B4-BE49-F238E27FC236}">
                  <a16:creationId xmlns:a16="http://schemas.microsoft.com/office/drawing/2014/main" id="{3488AC47-6883-E86D-6FBA-E7F08AA08E61}"/>
                </a:ext>
              </a:extLst>
            </p:cNvPr>
            <p:cNvSpPr/>
            <p:nvPr/>
          </p:nvSpPr>
          <p:spPr>
            <a:xfrm>
              <a:off x="818427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;g1bb0caa554c_0_0">
              <a:extLst>
                <a:ext uri="{FF2B5EF4-FFF2-40B4-BE49-F238E27FC236}">
                  <a16:creationId xmlns:a16="http://schemas.microsoft.com/office/drawing/2014/main" id="{49420744-024D-0502-4F95-E30D153F012F}"/>
                </a:ext>
              </a:extLst>
            </p:cNvPr>
            <p:cNvSpPr/>
            <p:nvPr/>
          </p:nvSpPr>
          <p:spPr>
            <a:xfrm>
              <a:off x="1395943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7;g1bb0caa554c_0_0">
              <a:extLst>
                <a:ext uri="{FF2B5EF4-FFF2-40B4-BE49-F238E27FC236}">
                  <a16:creationId xmlns:a16="http://schemas.microsoft.com/office/drawing/2014/main" id="{8AF3E3C8-0DB3-8146-E71E-752DE98DCA08}"/>
                </a:ext>
              </a:extLst>
            </p:cNvPr>
            <p:cNvSpPr/>
            <p:nvPr/>
          </p:nvSpPr>
          <p:spPr>
            <a:xfrm>
              <a:off x="818427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8;g1bb0caa554c_0_0">
              <a:extLst>
                <a:ext uri="{FF2B5EF4-FFF2-40B4-BE49-F238E27FC236}">
                  <a16:creationId xmlns:a16="http://schemas.microsoft.com/office/drawing/2014/main" id="{B3EB66FF-034B-9DED-853D-3A3DAFCE231C}"/>
                </a:ext>
              </a:extLst>
            </p:cNvPr>
            <p:cNvSpPr/>
            <p:nvPr/>
          </p:nvSpPr>
          <p:spPr>
            <a:xfrm>
              <a:off x="1395943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9;g1bb0caa554c_0_0">
              <a:extLst>
                <a:ext uri="{FF2B5EF4-FFF2-40B4-BE49-F238E27FC236}">
                  <a16:creationId xmlns:a16="http://schemas.microsoft.com/office/drawing/2014/main" id="{389D9F1E-F38A-6C22-4864-B4BF904A64CC}"/>
                </a:ext>
              </a:extLst>
            </p:cNvPr>
            <p:cNvSpPr/>
            <p:nvPr/>
          </p:nvSpPr>
          <p:spPr>
            <a:xfrm>
              <a:off x="1973459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00;g1bb0caa554c_0_0">
              <a:extLst>
                <a:ext uri="{FF2B5EF4-FFF2-40B4-BE49-F238E27FC236}">
                  <a16:creationId xmlns:a16="http://schemas.microsoft.com/office/drawing/2014/main" id="{0F36E727-8138-4E88-5112-E1904E581607}"/>
                </a:ext>
              </a:extLst>
            </p:cNvPr>
            <p:cNvSpPr/>
            <p:nvPr/>
          </p:nvSpPr>
          <p:spPr>
            <a:xfrm>
              <a:off x="2550975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01;g1bb0caa554c_0_0">
              <a:extLst>
                <a:ext uri="{FF2B5EF4-FFF2-40B4-BE49-F238E27FC236}">
                  <a16:creationId xmlns:a16="http://schemas.microsoft.com/office/drawing/2014/main" id="{F80E1873-E28A-7D87-A908-92215EE4A4BA}"/>
                </a:ext>
              </a:extLst>
            </p:cNvPr>
            <p:cNvSpPr/>
            <p:nvPr/>
          </p:nvSpPr>
          <p:spPr>
            <a:xfrm>
              <a:off x="3128490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2;g1bb0caa554c_0_0">
              <a:extLst>
                <a:ext uri="{FF2B5EF4-FFF2-40B4-BE49-F238E27FC236}">
                  <a16:creationId xmlns:a16="http://schemas.microsoft.com/office/drawing/2014/main" id="{EEDBC254-CEBB-A95B-A06B-BDFD3E58B785}"/>
                </a:ext>
              </a:extLst>
            </p:cNvPr>
            <p:cNvSpPr/>
            <p:nvPr/>
          </p:nvSpPr>
          <p:spPr>
            <a:xfrm>
              <a:off x="3706006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3;g1bb0caa554c_0_0">
              <a:extLst>
                <a:ext uri="{FF2B5EF4-FFF2-40B4-BE49-F238E27FC236}">
                  <a16:creationId xmlns:a16="http://schemas.microsoft.com/office/drawing/2014/main" id="{06E35D9C-7B9F-72CB-9D2C-2E5A6A68D3BC}"/>
                </a:ext>
              </a:extLst>
            </p:cNvPr>
            <p:cNvSpPr/>
            <p:nvPr/>
          </p:nvSpPr>
          <p:spPr>
            <a:xfrm>
              <a:off x="4283522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04;g1bb0caa554c_0_0">
              <a:extLst>
                <a:ext uri="{FF2B5EF4-FFF2-40B4-BE49-F238E27FC236}">
                  <a16:creationId xmlns:a16="http://schemas.microsoft.com/office/drawing/2014/main" id="{07EDD6C6-E841-973C-6284-64D34430DBCF}"/>
                </a:ext>
              </a:extLst>
            </p:cNvPr>
            <p:cNvSpPr/>
            <p:nvPr/>
          </p:nvSpPr>
          <p:spPr>
            <a:xfrm>
              <a:off x="4861038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05;g1bb0caa554c_0_0">
              <a:extLst>
                <a:ext uri="{FF2B5EF4-FFF2-40B4-BE49-F238E27FC236}">
                  <a16:creationId xmlns:a16="http://schemas.microsoft.com/office/drawing/2014/main" id="{0DA8FF69-E4B0-7848-F1F5-77AD0425CD72}"/>
                </a:ext>
              </a:extLst>
            </p:cNvPr>
            <p:cNvSpPr/>
            <p:nvPr/>
          </p:nvSpPr>
          <p:spPr>
            <a:xfrm>
              <a:off x="5438554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6;g1bb0caa554c_0_0">
              <a:extLst>
                <a:ext uri="{FF2B5EF4-FFF2-40B4-BE49-F238E27FC236}">
                  <a16:creationId xmlns:a16="http://schemas.microsoft.com/office/drawing/2014/main" id="{4F651EA5-AEC0-8576-80E9-F29EBE0BBE95}"/>
                </a:ext>
              </a:extLst>
            </p:cNvPr>
            <p:cNvSpPr/>
            <p:nvPr/>
          </p:nvSpPr>
          <p:spPr>
            <a:xfrm>
              <a:off x="6016069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7;g1bb0caa554c_0_0">
              <a:extLst>
                <a:ext uri="{FF2B5EF4-FFF2-40B4-BE49-F238E27FC236}">
                  <a16:creationId xmlns:a16="http://schemas.microsoft.com/office/drawing/2014/main" id="{C0F3D351-EBAB-CEBC-6A5E-B6B90A1C1948}"/>
                </a:ext>
              </a:extLst>
            </p:cNvPr>
            <p:cNvSpPr/>
            <p:nvPr/>
          </p:nvSpPr>
          <p:spPr>
            <a:xfrm>
              <a:off x="6593585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8;g1bb0caa554c_0_0">
              <a:extLst>
                <a:ext uri="{FF2B5EF4-FFF2-40B4-BE49-F238E27FC236}">
                  <a16:creationId xmlns:a16="http://schemas.microsoft.com/office/drawing/2014/main" id="{6CED98F2-3708-B863-4E3F-ECF58A8F30D2}"/>
                </a:ext>
              </a:extLst>
            </p:cNvPr>
            <p:cNvSpPr/>
            <p:nvPr/>
          </p:nvSpPr>
          <p:spPr>
            <a:xfrm>
              <a:off x="1973459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9;g1bb0caa554c_0_0">
              <a:extLst>
                <a:ext uri="{FF2B5EF4-FFF2-40B4-BE49-F238E27FC236}">
                  <a16:creationId xmlns:a16="http://schemas.microsoft.com/office/drawing/2014/main" id="{BAF136DF-5507-C069-D041-71A4B9208BA2}"/>
                </a:ext>
              </a:extLst>
            </p:cNvPr>
            <p:cNvSpPr/>
            <p:nvPr/>
          </p:nvSpPr>
          <p:spPr>
            <a:xfrm>
              <a:off x="2550975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10;g1bb0caa554c_0_0">
              <a:extLst>
                <a:ext uri="{FF2B5EF4-FFF2-40B4-BE49-F238E27FC236}">
                  <a16:creationId xmlns:a16="http://schemas.microsoft.com/office/drawing/2014/main" id="{C62DCC1B-67AB-E932-6A09-B5512C61CCAF}"/>
                </a:ext>
              </a:extLst>
            </p:cNvPr>
            <p:cNvSpPr/>
            <p:nvPr/>
          </p:nvSpPr>
          <p:spPr>
            <a:xfrm>
              <a:off x="3128490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11;g1bb0caa554c_0_0">
              <a:extLst>
                <a:ext uri="{FF2B5EF4-FFF2-40B4-BE49-F238E27FC236}">
                  <a16:creationId xmlns:a16="http://schemas.microsoft.com/office/drawing/2014/main" id="{01EA58E9-E338-710D-DD3D-B53286EF24B2}"/>
                </a:ext>
              </a:extLst>
            </p:cNvPr>
            <p:cNvSpPr/>
            <p:nvPr/>
          </p:nvSpPr>
          <p:spPr>
            <a:xfrm>
              <a:off x="3706006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12;g1bb0caa554c_0_0">
              <a:extLst>
                <a:ext uri="{FF2B5EF4-FFF2-40B4-BE49-F238E27FC236}">
                  <a16:creationId xmlns:a16="http://schemas.microsoft.com/office/drawing/2014/main" id="{8B501FFD-9783-81F3-AEFD-7F57B785C449}"/>
                </a:ext>
              </a:extLst>
            </p:cNvPr>
            <p:cNvSpPr/>
            <p:nvPr/>
          </p:nvSpPr>
          <p:spPr>
            <a:xfrm>
              <a:off x="4283522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13;g1bb0caa554c_0_0">
              <a:extLst>
                <a:ext uri="{FF2B5EF4-FFF2-40B4-BE49-F238E27FC236}">
                  <a16:creationId xmlns:a16="http://schemas.microsoft.com/office/drawing/2014/main" id="{9C420559-81C5-66B8-8B8A-E5C27E4B7796}"/>
                </a:ext>
              </a:extLst>
            </p:cNvPr>
            <p:cNvSpPr/>
            <p:nvPr/>
          </p:nvSpPr>
          <p:spPr>
            <a:xfrm>
              <a:off x="4861038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14;g1bb0caa554c_0_0">
              <a:extLst>
                <a:ext uri="{FF2B5EF4-FFF2-40B4-BE49-F238E27FC236}">
                  <a16:creationId xmlns:a16="http://schemas.microsoft.com/office/drawing/2014/main" id="{BC7A3525-24E5-E43B-658A-735DA2869183}"/>
                </a:ext>
              </a:extLst>
            </p:cNvPr>
            <p:cNvSpPr/>
            <p:nvPr/>
          </p:nvSpPr>
          <p:spPr>
            <a:xfrm>
              <a:off x="5438554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15;g1bb0caa554c_0_0">
              <a:extLst>
                <a:ext uri="{FF2B5EF4-FFF2-40B4-BE49-F238E27FC236}">
                  <a16:creationId xmlns:a16="http://schemas.microsoft.com/office/drawing/2014/main" id="{0128B8DB-1EE9-9C28-81CA-4921A516C32C}"/>
                </a:ext>
              </a:extLst>
            </p:cNvPr>
            <p:cNvSpPr/>
            <p:nvPr/>
          </p:nvSpPr>
          <p:spPr>
            <a:xfrm>
              <a:off x="6016069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16;g1bb0caa554c_0_0">
              <a:extLst>
                <a:ext uri="{FF2B5EF4-FFF2-40B4-BE49-F238E27FC236}">
                  <a16:creationId xmlns:a16="http://schemas.microsoft.com/office/drawing/2014/main" id="{40E2BC75-A6AF-9A58-AD76-AB7DEFA49119}"/>
                </a:ext>
              </a:extLst>
            </p:cNvPr>
            <p:cNvSpPr/>
            <p:nvPr/>
          </p:nvSpPr>
          <p:spPr>
            <a:xfrm>
              <a:off x="6593585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17;g1bb0caa554c_0_0">
              <a:extLst>
                <a:ext uri="{FF2B5EF4-FFF2-40B4-BE49-F238E27FC236}">
                  <a16:creationId xmlns:a16="http://schemas.microsoft.com/office/drawing/2014/main" id="{FC82663E-7D67-19E0-DBB6-6A0B05271CEC}"/>
                </a:ext>
              </a:extLst>
            </p:cNvPr>
            <p:cNvSpPr/>
            <p:nvPr/>
          </p:nvSpPr>
          <p:spPr>
            <a:xfrm>
              <a:off x="1973459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18;g1bb0caa554c_0_0">
              <a:extLst>
                <a:ext uri="{FF2B5EF4-FFF2-40B4-BE49-F238E27FC236}">
                  <a16:creationId xmlns:a16="http://schemas.microsoft.com/office/drawing/2014/main" id="{5BCF8112-DAB9-1A82-DC9F-F2C4B38218D1}"/>
                </a:ext>
              </a:extLst>
            </p:cNvPr>
            <p:cNvSpPr/>
            <p:nvPr/>
          </p:nvSpPr>
          <p:spPr>
            <a:xfrm>
              <a:off x="2550975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19;g1bb0caa554c_0_0">
              <a:extLst>
                <a:ext uri="{FF2B5EF4-FFF2-40B4-BE49-F238E27FC236}">
                  <a16:creationId xmlns:a16="http://schemas.microsoft.com/office/drawing/2014/main" id="{8BF2212F-B72F-92C7-3378-CC214517DA8F}"/>
                </a:ext>
              </a:extLst>
            </p:cNvPr>
            <p:cNvSpPr/>
            <p:nvPr/>
          </p:nvSpPr>
          <p:spPr>
            <a:xfrm>
              <a:off x="3128490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20;g1bb0caa554c_0_0">
              <a:extLst>
                <a:ext uri="{FF2B5EF4-FFF2-40B4-BE49-F238E27FC236}">
                  <a16:creationId xmlns:a16="http://schemas.microsoft.com/office/drawing/2014/main" id="{D6313322-FDC4-459A-EF92-2F4A76CCBBC2}"/>
                </a:ext>
              </a:extLst>
            </p:cNvPr>
            <p:cNvSpPr/>
            <p:nvPr/>
          </p:nvSpPr>
          <p:spPr>
            <a:xfrm>
              <a:off x="3706006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21;g1bb0caa554c_0_0">
              <a:extLst>
                <a:ext uri="{FF2B5EF4-FFF2-40B4-BE49-F238E27FC236}">
                  <a16:creationId xmlns:a16="http://schemas.microsoft.com/office/drawing/2014/main" id="{381C7AA6-9E9D-62DD-0CF7-4C236B0B3DAE}"/>
                </a:ext>
              </a:extLst>
            </p:cNvPr>
            <p:cNvSpPr/>
            <p:nvPr/>
          </p:nvSpPr>
          <p:spPr>
            <a:xfrm>
              <a:off x="4283522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2;g1bb0caa554c_0_0">
              <a:extLst>
                <a:ext uri="{FF2B5EF4-FFF2-40B4-BE49-F238E27FC236}">
                  <a16:creationId xmlns:a16="http://schemas.microsoft.com/office/drawing/2014/main" id="{3374834A-F0B2-A052-3F61-ECF10E6D8BD2}"/>
                </a:ext>
              </a:extLst>
            </p:cNvPr>
            <p:cNvSpPr/>
            <p:nvPr/>
          </p:nvSpPr>
          <p:spPr>
            <a:xfrm>
              <a:off x="4861038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23;g1bb0caa554c_0_0">
              <a:extLst>
                <a:ext uri="{FF2B5EF4-FFF2-40B4-BE49-F238E27FC236}">
                  <a16:creationId xmlns:a16="http://schemas.microsoft.com/office/drawing/2014/main" id="{9B954F9C-EF1F-DCAD-F23A-0890AC9841A3}"/>
                </a:ext>
              </a:extLst>
            </p:cNvPr>
            <p:cNvSpPr/>
            <p:nvPr/>
          </p:nvSpPr>
          <p:spPr>
            <a:xfrm>
              <a:off x="5438554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24;g1bb0caa554c_0_0">
              <a:extLst>
                <a:ext uri="{FF2B5EF4-FFF2-40B4-BE49-F238E27FC236}">
                  <a16:creationId xmlns:a16="http://schemas.microsoft.com/office/drawing/2014/main" id="{02EB8AD9-2B45-3127-417E-2F219A24E732}"/>
                </a:ext>
              </a:extLst>
            </p:cNvPr>
            <p:cNvSpPr/>
            <p:nvPr/>
          </p:nvSpPr>
          <p:spPr>
            <a:xfrm>
              <a:off x="6016069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25;g1bb0caa554c_0_0">
              <a:extLst>
                <a:ext uri="{FF2B5EF4-FFF2-40B4-BE49-F238E27FC236}">
                  <a16:creationId xmlns:a16="http://schemas.microsoft.com/office/drawing/2014/main" id="{120AF395-80A7-38C7-C2EF-523B8069F9F9}"/>
                </a:ext>
              </a:extLst>
            </p:cNvPr>
            <p:cNvSpPr/>
            <p:nvPr/>
          </p:nvSpPr>
          <p:spPr>
            <a:xfrm>
              <a:off x="6593585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26;g1bb0caa554c_0_0">
              <a:extLst>
                <a:ext uri="{FF2B5EF4-FFF2-40B4-BE49-F238E27FC236}">
                  <a16:creationId xmlns:a16="http://schemas.microsoft.com/office/drawing/2014/main" id="{4E068BC6-8072-1BA4-3A9D-8E65645E2A5C}"/>
                </a:ext>
              </a:extLst>
            </p:cNvPr>
            <p:cNvSpPr/>
            <p:nvPr/>
          </p:nvSpPr>
          <p:spPr>
            <a:xfrm>
              <a:off x="2550975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27;g1bb0caa554c_0_0">
              <a:extLst>
                <a:ext uri="{FF2B5EF4-FFF2-40B4-BE49-F238E27FC236}">
                  <a16:creationId xmlns:a16="http://schemas.microsoft.com/office/drawing/2014/main" id="{30FB4876-AAF8-E1C2-F693-19AF35FC8448}"/>
                </a:ext>
              </a:extLst>
            </p:cNvPr>
            <p:cNvSpPr/>
            <p:nvPr/>
          </p:nvSpPr>
          <p:spPr>
            <a:xfrm>
              <a:off x="3128490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28;g1bb0caa554c_0_0">
              <a:extLst>
                <a:ext uri="{FF2B5EF4-FFF2-40B4-BE49-F238E27FC236}">
                  <a16:creationId xmlns:a16="http://schemas.microsoft.com/office/drawing/2014/main" id="{A8DCF063-EAE5-2394-D9EB-4FFDE5A47F5A}"/>
                </a:ext>
              </a:extLst>
            </p:cNvPr>
            <p:cNvSpPr/>
            <p:nvPr/>
          </p:nvSpPr>
          <p:spPr>
            <a:xfrm>
              <a:off x="3706006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29;g1bb0caa554c_0_0">
              <a:extLst>
                <a:ext uri="{FF2B5EF4-FFF2-40B4-BE49-F238E27FC236}">
                  <a16:creationId xmlns:a16="http://schemas.microsoft.com/office/drawing/2014/main" id="{617C219D-52F6-3B70-04A8-DA7D2389D3F7}"/>
                </a:ext>
              </a:extLst>
            </p:cNvPr>
            <p:cNvSpPr/>
            <p:nvPr/>
          </p:nvSpPr>
          <p:spPr>
            <a:xfrm>
              <a:off x="4283522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30;g1bb0caa554c_0_0">
              <a:extLst>
                <a:ext uri="{FF2B5EF4-FFF2-40B4-BE49-F238E27FC236}">
                  <a16:creationId xmlns:a16="http://schemas.microsoft.com/office/drawing/2014/main" id="{5247DB51-D6C7-AF7A-AF7B-96352D46CDC9}"/>
                </a:ext>
              </a:extLst>
            </p:cNvPr>
            <p:cNvSpPr/>
            <p:nvPr/>
          </p:nvSpPr>
          <p:spPr>
            <a:xfrm>
              <a:off x="4861038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31;g1bb0caa554c_0_0">
              <a:extLst>
                <a:ext uri="{FF2B5EF4-FFF2-40B4-BE49-F238E27FC236}">
                  <a16:creationId xmlns:a16="http://schemas.microsoft.com/office/drawing/2014/main" id="{BA8996E4-8736-F2D4-69DE-7BDEA7EF2E65}"/>
                </a:ext>
              </a:extLst>
            </p:cNvPr>
            <p:cNvSpPr/>
            <p:nvPr/>
          </p:nvSpPr>
          <p:spPr>
            <a:xfrm>
              <a:off x="5438554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32;g1bb0caa554c_0_0">
              <a:extLst>
                <a:ext uri="{FF2B5EF4-FFF2-40B4-BE49-F238E27FC236}">
                  <a16:creationId xmlns:a16="http://schemas.microsoft.com/office/drawing/2014/main" id="{D32973AC-2638-4A3C-51C8-E2D2892525D9}"/>
                </a:ext>
              </a:extLst>
            </p:cNvPr>
            <p:cNvSpPr/>
            <p:nvPr/>
          </p:nvSpPr>
          <p:spPr>
            <a:xfrm>
              <a:off x="6016069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33;g1bb0caa554c_0_0">
              <a:extLst>
                <a:ext uri="{FF2B5EF4-FFF2-40B4-BE49-F238E27FC236}">
                  <a16:creationId xmlns:a16="http://schemas.microsoft.com/office/drawing/2014/main" id="{29A4C4BF-A71D-9B18-2929-F1FC88256C50}"/>
                </a:ext>
              </a:extLst>
            </p:cNvPr>
            <p:cNvSpPr/>
            <p:nvPr/>
          </p:nvSpPr>
          <p:spPr>
            <a:xfrm>
              <a:off x="2550975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34;g1bb0caa554c_0_0">
              <a:extLst>
                <a:ext uri="{FF2B5EF4-FFF2-40B4-BE49-F238E27FC236}">
                  <a16:creationId xmlns:a16="http://schemas.microsoft.com/office/drawing/2014/main" id="{4B06D721-DCB9-46E3-000C-C567EE7607A7}"/>
                </a:ext>
              </a:extLst>
            </p:cNvPr>
            <p:cNvSpPr/>
            <p:nvPr/>
          </p:nvSpPr>
          <p:spPr>
            <a:xfrm>
              <a:off x="3128490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35;g1bb0caa554c_0_0">
              <a:extLst>
                <a:ext uri="{FF2B5EF4-FFF2-40B4-BE49-F238E27FC236}">
                  <a16:creationId xmlns:a16="http://schemas.microsoft.com/office/drawing/2014/main" id="{6430E6F9-0894-22F5-D96F-D3FFF3B725E4}"/>
                </a:ext>
              </a:extLst>
            </p:cNvPr>
            <p:cNvSpPr/>
            <p:nvPr/>
          </p:nvSpPr>
          <p:spPr>
            <a:xfrm>
              <a:off x="3706006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36;g1bb0caa554c_0_0">
              <a:extLst>
                <a:ext uri="{FF2B5EF4-FFF2-40B4-BE49-F238E27FC236}">
                  <a16:creationId xmlns:a16="http://schemas.microsoft.com/office/drawing/2014/main" id="{D30B5F52-6884-BACE-F884-E401EEEE777F}"/>
                </a:ext>
              </a:extLst>
            </p:cNvPr>
            <p:cNvSpPr/>
            <p:nvPr/>
          </p:nvSpPr>
          <p:spPr>
            <a:xfrm>
              <a:off x="4283522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37;g1bb0caa554c_0_0">
              <a:extLst>
                <a:ext uri="{FF2B5EF4-FFF2-40B4-BE49-F238E27FC236}">
                  <a16:creationId xmlns:a16="http://schemas.microsoft.com/office/drawing/2014/main" id="{E1E9E638-B196-41D5-CB14-2A9D50A4B6A3}"/>
                </a:ext>
              </a:extLst>
            </p:cNvPr>
            <p:cNvSpPr/>
            <p:nvPr/>
          </p:nvSpPr>
          <p:spPr>
            <a:xfrm>
              <a:off x="4861038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38;g1bb0caa554c_0_0">
              <a:extLst>
                <a:ext uri="{FF2B5EF4-FFF2-40B4-BE49-F238E27FC236}">
                  <a16:creationId xmlns:a16="http://schemas.microsoft.com/office/drawing/2014/main" id="{B294A443-2418-C4D7-9F67-11C52F8A373A}"/>
                </a:ext>
              </a:extLst>
            </p:cNvPr>
            <p:cNvSpPr/>
            <p:nvPr/>
          </p:nvSpPr>
          <p:spPr>
            <a:xfrm>
              <a:off x="5438554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39;g1bb0caa554c_0_0">
              <a:extLst>
                <a:ext uri="{FF2B5EF4-FFF2-40B4-BE49-F238E27FC236}">
                  <a16:creationId xmlns:a16="http://schemas.microsoft.com/office/drawing/2014/main" id="{F5109296-7ED5-EAD6-2858-8F7023BDA3D8}"/>
                </a:ext>
              </a:extLst>
            </p:cNvPr>
            <p:cNvSpPr/>
            <p:nvPr/>
          </p:nvSpPr>
          <p:spPr>
            <a:xfrm>
              <a:off x="6016069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40;g1bb0caa554c_0_0">
              <a:extLst>
                <a:ext uri="{FF2B5EF4-FFF2-40B4-BE49-F238E27FC236}">
                  <a16:creationId xmlns:a16="http://schemas.microsoft.com/office/drawing/2014/main" id="{684BBE8E-EFF6-C645-43C1-DC841837DED2}"/>
                </a:ext>
              </a:extLst>
            </p:cNvPr>
            <p:cNvSpPr/>
            <p:nvPr/>
          </p:nvSpPr>
          <p:spPr>
            <a:xfrm>
              <a:off x="818427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41;g1bb0caa554c_0_0">
              <a:extLst>
                <a:ext uri="{FF2B5EF4-FFF2-40B4-BE49-F238E27FC236}">
                  <a16:creationId xmlns:a16="http://schemas.microsoft.com/office/drawing/2014/main" id="{5894544D-3E4A-52A6-6D98-8625E1A865CF}"/>
                </a:ext>
              </a:extLst>
            </p:cNvPr>
            <p:cNvSpPr/>
            <p:nvPr/>
          </p:nvSpPr>
          <p:spPr>
            <a:xfrm>
              <a:off x="1395943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42;g1bb0caa554c_0_0">
              <a:extLst>
                <a:ext uri="{FF2B5EF4-FFF2-40B4-BE49-F238E27FC236}">
                  <a16:creationId xmlns:a16="http://schemas.microsoft.com/office/drawing/2014/main" id="{D94664F4-D1D9-C516-5418-34B71585BDFC}"/>
                </a:ext>
              </a:extLst>
            </p:cNvPr>
            <p:cNvSpPr/>
            <p:nvPr/>
          </p:nvSpPr>
          <p:spPr>
            <a:xfrm>
              <a:off x="1973459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43;g1bb0caa554c_0_0">
              <a:extLst>
                <a:ext uri="{FF2B5EF4-FFF2-40B4-BE49-F238E27FC236}">
                  <a16:creationId xmlns:a16="http://schemas.microsoft.com/office/drawing/2014/main" id="{2F9D8C90-E150-BE72-0ABE-B830769242FA}"/>
                </a:ext>
              </a:extLst>
            </p:cNvPr>
            <p:cNvSpPr/>
            <p:nvPr/>
          </p:nvSpPr>
          <p:spPr>
            <a:xfrm>
              <a:off x="2550975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44;g1bb0caa554c_0_0">
              <a:extLst>
                <a:ext uri="{FF2B5EF4-FFF2-40B4-BE49-F238E27FC236}">
                  <a16:creationId xmlns:a16="http://schemas.microsoft.com/office/drawing/2014/main" id="{58DAAD2F-DD10-0BE3-5D3E-4C33A38A9ADB}"/>
                </a:ext>
              </a:extLst>
            </p:cNvPr>
            <p:cNvSpPr/>
            <p:nvPr/>
          </p:nvSpPr>
          <p:spPr>
            <a:xfrm>
              <a:off x="3128490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45;g1bb0caa554c_0_0">
              <a:extLst>
                <a:ext uri="{FF2B5EF4-FFF2-40B4-BE49-F238E27FC236}">
                  <a16:creationId xmlns:a16="http://schemas.microsoft.com/office/drawing/2014/main" id="{92C098DB-52FD-1B8A-DFFE-5A1F3DD31BA1}"/>
                </a:ext>
              </a:extLst>
            </p:cNvPr>
            <p:cNvSpPr/>
            <p:nvPr/>
          </p:nvSpPr>
          <p:spPr>
            <a:xfrm>
              <a:off x="3706006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46;g1bb0caa554c_0_0">
              <a:extLst>
                <a:ext uri="{FF2B5EF4-FFF2-40B4-BE49-F238E27FC236}">
                  <a16:creationId xmlns:a16="http://schemas.microsoft.com/office/drawing/2014/main" id="{29A6813E-E7D7-6B26-610C-827491AA3AF1}"/>
                </a:ext>
              </a:extLst>
            </p:cNvPr>
            <p:cNvSpPr/>
            <p:nvPr/>
          </p:nvSpPr>
          <p:spPr>
            <a:xfrm>
              <a:off x="4283522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7;g1bb0caa554c_0_0">
              <a:extLst>
                <a:ext uri="{FF2B5EF4-FFF2-40B4-BE49-F238E27FC236}">
                  <a16:creationId xmlns:a16="http://schemas.microsoft.com/office/drawing/2014/main" id="{7BACD472-B46E-CDEB-686D-148B3EE525D2}"/>
                </a:ext>
              </a:extLst>
            </p:cNvPr>
            <p:cNvSpPr/>
            <p:nvPr/>
          </p:nvSpPr>
          <p:spPr>
            <a:xfrm>
              <a:off x="4861038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8;g1bb0caa554c_0_0">
              <a:extLst>
                <a:ext uri="{FF2B5EF4-FFF2-40B4-BE49-F238E27FC236}">
                  <a16:creationId xmlns:a16="http://schemas.microsoft.com/office/drawing/2014/main" id="{ABA33AEC-EA7A-F15A-F1EA-CE154F059D4E}"/>
                </a:ext>
              </a:extLst>
            </p:cNvPr>
            <p:cNvSpPr/>
            <p:nvPr/>
          </p:nvSpPr>
          <p:spPr>
            <a:xfrm>
              <a:off x="5438554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9;g1bb0caa554c_0_0">
              <a:extLst>
                <a:ext uri="{FF2B5EF4-FFF2-40B4-BE49-F238E27FC236}">
                  <a16:creationId xmlns:a16="http://schemas.microsoft.com/office/drawing/2014/main" id="{0C1DF170-CF4F-C62E-2C1D-C9924E7535A1}"/>
                </a:ext>
              </a:extLst>
            </p:cNvPr>
            <p:cNvSpPr/>
            <p:nvPr/>
          </p:nvSpPr>
          <p:spPr>
            <a:xfrm>
              <a:off x="6016069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50;g1bb0caa554c_0_0">
              <a:extLst>
                <a:ext uri="{FF2B5EF4-FFF2-40B4-BE49-F238E27FC236}">
                  <a16:creationId xmlns:a16="http://schemas.microsoft.com/office/drawing/2014/main" id="{DE476702-8A0F-6100-BF52-8AC29E6E4B3D}"/>
                </a:ext>
              </a:extLst>
            </p:cNvPr>
            <p:cNvSpPr/>
            <p:nvPr/>
          </p:nvSpPr>
          <p:spPr>
            <a:xfrm>
              <a:off x="6593585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51;g1bb0caa554c_0_0">
              <a:extLst>
                <a:ext uri="{FF2B5EF4-FFF2-40B4-BE49-F238E27FC236}">
                  <a16:creationId xmlns:a16="http://schemas.microsoft.com/office/drawing/2014/main" id="{C0577930-556C-289B-0FF3-E2321F5B191E}"/>
                </a:ext>
              </a:extLst>
            </p:cNvPr>
            <p:cNvSpPr/>
            <p:nvPr/>
          </p:nvSpPr>
          <p:spPr>
            <a:xfrm>
              <a:off x="7171101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52;g1bb0caa554c_0_0">
              <a:extLst>
                <a:ext uri="{FF2B5EF4-FFF2-40B4-BE49-F238E27FC236}">
                  <a16:creationId xmlns:a16="http://schemas.microsoft.com/office/drawing/2014/main" id="{B9EE582F-C3FA-8AF6-C31E-882AF04D26F9}"/>
                </a:ext>
              </a:extLst>
            </p:cNvPr>
            <p:cNvSpPr/>
            <p:nvPr/>
          </p:nvSpPr>
          <p:spPr>
            <a:xfrm>
              <a:off x="7748617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53;g1bb0caa554c_0_0">
              <a:extLst>
                <a:ext uri="{FF2B5EF4-FFF2-40B4-BE49-F238E27FC236}">
                  <a16:creationId xmlns:a16="http://schemas.microsoft.com/office/drawing/2014/main" id="{6381A6E0-E1D0-EE47-05AB-E7C46526739C}"/>
                </a:ext>
              </a:extLst>
            </p:cNvPr>
            <p:cNvSpPr/>
            <p:nvPr/>
          </p:nvSpPr>
          <p:spPr>
            <a:xfrm>
              <a:off x="240912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54;g1bb0caa554c_0_0">
              <a:extLst>
                <a:ext uri="{FF2B5EF4-FFF2-40B4-BE49-F238E27FC236}">
                  <a16:creationId xmlns:a16="http://schemas.microsoft.com/office/drawing/2014/main" id="{2783D2C0-6363-9044-21C1-D9AF99DED11A}"/>
                </a:ext>
              </a:extLst>
            </p:cNvPr>
            <p:cNvSpPr/>
            <p:nvPr/>
          </p:nvSpPr>
          <p:spPr>
            <a:xfrm>
              <a:off x="818427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55;g1bb0caa554c_0_0">
              <a:extLst>
                <a:ext uri="{FF2B5EF4-FFF2-40B4-BE49-F238E27FC236}">
                  <a16:creationId xmlns:a16="http://schemas.microsoft.com/office/drawing/2014/main" id="{2769CA12-3D51-7453-2B43-049172799DB1}"/>
                </a:ext>
              </a:extLst>
            </p:cNvPr>
            <p:cNvSpPr/>
            <p:nvPr/>
          </p:nvSpPr>
          <p:spPr>
            <a:xfrm>
              <a:off x="1395943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56;g1bb0caa554c_0_0">
              <a:extLst>
                <a:ext uri="{FF2B5EF4-FFF2-40B4-BE49-F238E27FC236}">
                  <a16:creationId xmlns:a16="http://schemas.microsoft.com/office/drawing/2014/main" id="{A3329E56-A4CF-0D17-67B9-EA41B69EC4E6}"/>
                </a:ext>
              </a:extLst>
            </p:cNvPr>
            <p:cNvSpPr/>
            <p:nvPr/>
          </p:nvSpPr>
          <p:spPr>
            <a:xfrm>
              <a:off x="1973459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57;g1bb0caa554c_0_0">
              <a:extLst>
                <a:ext uri="{FF2B5EF4-FFF2-40B4-BE49-F238E27FC236}">
                  <a16:creationId xmlns:a16="http://schemas.microsoft.com/office/drawing/2014/main" id="{A90EF574-23A0-DD52-B2DD-93533486A1C6}"/>
                </a:ext>
              </a:extLst>
            </p:cNvPr>
            <p:cNvSpPr/>
            <p:nvPr/>
          </p:nvSpPr>
          <p:spPr>
            <a:xfrm>
              <a:off x="2550975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58;g1bb0caa554c_0_0">
              <a:extLst>
                <a:ext uri="{FF2B5EF4-FFF2-40B4-BE49-F238E27FC236}">
                  <a16:creationId xmlns:a16="http://schemas.microsoft.com/office/drawing/2014/main" id="{DAAD3EBC-9173-5B04-78F7-1F75F3193C9D}"/>
                </a:ext>
              </a:extLst>
            </p:cNvPr>
            <p:cNvSpPr/>
            <p:nvPr/>
          </p:nvSpPr>
          <p:spPr>
            <a:xfrm>
              <a:off x="3128490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59;g1bb0caa554c_0_0">
              <a:extLst>
                <a:ext uri="{FF2B5EF4-FFF2-40B4-BE49-F238E27FC236}">
                  <a16:creationId xmlns:a16="http://schemas.microsoft.com/office/drawing/2014/main" id="{9BBF38B1-CA4A-3B3F-D1A0-3104E6DB8739}"/>
                </a:ext>
              </a:extLst>
            </p:cNvPr>
            <p:cNvSpPr/>
            <p:nvPr/>
          </p:nvSpPr>
          <p:spPr>
            <a:xfrm>
              <a:off x="3706006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60;g1bb0caa554c_0_0">
              <a:extLst>
                <a:ext uri="{FF2B5EF4-FFF2-40B4-BE49-F238E27FC236}">
                  <a16:creationId xmlns:a16="http://schemas.microsoft.com/office/drawing/2014/main" id="{743C5DDD-26B9-FE72-C329-CCB0DB8BDB3A}"/>
                </a:ext>
              </a:extLst>
            </p:cNvPr>
            <p:cNvSpPr/>
            <p:nvPr/>
          </p:nvSpPr>
          <p:spPr>
            <a:xfrm>
              <a:off x="4283522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61;g1bb0caa554c_0_0">
              <a:extLst>
                <a:ext uri="{FF2B5EF4-FFF2-40B4-BE49-F238E27FC236}">
                  <a16:creationId xmlns:a16="http://schemas.microsoft.com/office/drawing/2014/main" id="{2C48BCE7-A517-F1C1-37D9-E4E55B09E3FC}"/>
                </a:ext>
              </a:extLst>
            </p:cNvPr>
            <p:cNvSpPr/>
            <p:nvPr/>
          </p:nvSpPr>
          <p:spPr>
            <a:xfrm>
              <a:off x="4861038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62;g1bb0caa554c_0_0">
              <a:extLst>
                <a:ext uri="{FF2B5EF4-FFF2-40B4-BE49-F238E27FC236}">
                  <a16:creationId xmlns:a16="http://schemas.microsoft.com/office/drawing/2014/main" id="{98723419-21CC-681E-61E1-FF7E5C7AA92E}"/>
                </a:ext>
              </a:extLst>
            </p:cNvPr>
            <p:cNvSpPr/>
            <p:nvPr/>
          </p:nvSpPr>
          <p:spPr>
            <a:xfrm>
              <a:off x="5438554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63;g1bb0caa554c_0_0">
              <a:extLst>
                <a:ext uri="{FF2B5EF4-FFF2-40B4-BE49-F238E27FC236}">
                  <a16:creationId xmlns:a16="http://schemas.microsoft.com/office/drawing/2014/main" id="{B32069EF-682C-D160-07EF-70A44FEB41B6}"/>
                </a:ext>
              </a:extLst>
            </p:cNvPr>
            <p:cNvSpPr/>
            <p:nvPr/>
          </p:nvSpPr>
          <p:spPr>
            <a:xfrm>
              <a:off x="6016069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64;g1bb0caa554c_0_0">
              <a:extLst>
                <a:ext uri="{FF2B5EF4-FFF2-40B4-BE49-F238E27FC236}">
                  <a16:creationId xmlns:a16="http://schemas.microsoft.com/office/drawing/2014/main" id="{9D67B6CA-EADA-9BF3-0D5F-17AD8FF38899}"/>
                </a:ext>
              </a:extLst>
            </p:cNvPr>
            <p:cNvSpPr/>
            <p:nvPr/>
          </p:nvSpPr>
          <p:spPr>
            <a:xfrm>
              <a:off x="6593585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65;g1bb0caa554c_0_0">
              <a:extLst>
                <a:ext uri="{FF2B5EF4-FFF2-40B4-BE49-F238E27FC236}">
                  <a16:creationId xmlns:a16="http://schemas.microsoft.com/office/drawing/2014/main" id="{E19A476D-E2BA-BFA9-0878-903C095C4F8D}"/>
                </a:ext>
              </a:extLst>
            </p:cNvPr>
            <p:cNvSpPr/>
            <p:nvPr/>
          </p:nvSpPr>
          <p:spPr>
            <a:xfrm>
              <a:off x="240912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66;g1bb0caa554c_0_0">
              <a:extLst>
                <a:ext uri="{FF2B5EF4-FFF2-40B4-BE49-F238E27FC236}">
                  <a16:creationId xmlns:a16="http://schemas.microsoft.com/office/drawing/2014/main" id="{FC2207BF-55C2-5AE1-9DE0-5E55652B90EB}"/>
                </a:ext>
              </a:extLst>
            </p:cNvPr>
            <p:cNvSpPr/>
            <p:nvPr/>
          </p:nvSpPr>
          <p:spPr>
            <a:xfrm>
              <a:off x="818427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67;g1bb0caa554c_0_0">
              <a:extLst>
                <a:ext uri="{FF2B5EF4-FFF2-40B4-BE49-F238E27FC236}">
                  <a16:creationId xmlns:a16="http://schemas.microsoft.com/office/drawing/2014/main" id="{C8EE593C-F24A-A0C7-46A6-ED4F6B04B183}"/>
                </a:ext>
              </a:extLst>
            </p:cNvPr>
            <p:cNvSpPr/>
            <p:nvPr/>
          </p:nvSpPr>
          <p:spPr>
            <a:xfrm>
              <a:off x="1395943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68;g1bb0caa554c_0_0">
              <a:extLst>
                <a:ext uri="{FF2B5EF4-FFF2-40B4-BE49-F238E27FC236}">
                  <a16:creationId xmlns:a16="http://schemas.microsoft.com/office/drawing/2014/main" id="{FC6F42BC-1C31-E1F2-5AEF-F9FAAD0A923B}"/>
                </a:ext>
              </a:extLst>
            </p:cNvPr>
            <p:cNvSpPr/>
            <p:nvPr/>
          </p:nvSpPr>
          <p:spPr>
            <a:xfrm>
              <a:off x="7171101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69;g1bb0caa554c_0_0">
              <a:extLst>
                <a:ext uri="{FF2B5EF4-FFF2-40B4-BE49-F238E27FC236}">
                  <a16:creationId xmlns:a16="http://schemas.microsoft.com/office/drawing/2014/main" id="{1AE101E8-DEF0-BD64-839E-AA508DF16981}"/>
                </a:ext>
              </a:extLst>
            </p:cNvPr>
            <p:cNvSpPr/>
            <p:nvPr/>
          </p:nvSpPr>
          <p:spPr>
            <a:xfrm>
              <a:off x="7748617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0;g1bb0caa554c_0_0">
              <a:extLst>
                <a:ext uri="{FF2B5EF4-FFF2-40B4-BE49-F238E27FC236}">
                  <a16:creationId xmlns:a16="http://schemas.microsoft.com/office/drawing/2014/main" id="{C2054470-2B42-B8BA-FC5C-70D9CBE236D2}"/>
                </a:ext>
              </a:extLst>
            </p:cNvPr>
            <p:cNvSpPr/>
            <p:nvPr/>
          </p:nvSpPr>
          <p:spPr>
            <a:xfrm>
              <a:off x="240912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1;g1bb0caa554c_0_0">
              <a:extLst>
                <a:ext uri="{FF2B5EF4-FFF2-40B4-BE49-F238E27FC236}">
                  <a16:creationId xmlns:a16="http://schemas.microsoft.com/office/drawing/2014/main" id="{882CF4EF-3D99-AC40-BD81-37107F3B9497}"/>
                </a:ext>
              </a:extLst>
            </p:cNvPr>
            <p:cNvSpPr/>
            <p:nvPr/>
          </p:nvSpPr>
          <p:spPr>
            <a:xfrm>
              <a:off x="818427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2;g1bb0caa554c_0_0">
              <a:extLst>
                <a:ext uri="{FF2B5EF4-FFF2-40B4-BE49-F238E27FC236}">
                  <a16:creationId xmlns:a16="http://schemas.microsoft.com/office/drawing/2014/main" id="{B25D09B8-2135-0D50-4E92-0712641AEE61}"/>
                </a:ext>
              </a:extLst>
            </p:cNvPr>
            <p:cNvSpPr/>
            <p:nvPr/>
          </p:nvSpPr>
          <p:spPr>
            <a:xfrm>
              <a:off x="1395943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3;g1bb0caa554c_0_0">
              <a:extLst>
                <a:ext uri="{FF2B5EF4-FFF2-40B4-BE49-F238E27FC236}">
                  <a16:creationId xmlns:a16="http://schemas.microsoft.com/office/drawing/2014/main" id="{1B1D0498-B941-5B8A-FED4-37B773902FAA}"/>
                </a:ext>
              </a:extLst>
            </p:cNvPr>
            <p:cNvSpPr/>
            <p:nvPr/>
          </p:nvSpPr>
          <p:spPr>
            <a:xfrm>
              <a:off x="7171101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4;g1bb0caa554c_0_0">
              <a:extLst>
                <a:ext uri="{FF2B5EF4-FFF2-40B4-BE49-F238E27FC236}">
                  <a16:creationId xmlns:a16="http://schemas.microsoft.com/office/drawing/2014/main" id="{9E6D8396-4712-A07F-A920-B6612253CCC4}"/>
                </a:ext>
              </a:extLst>
            </p:cNvPr>
            <p:cNvSpPr/>
            <p:nvPr/>
          </p:nvSpPr>
          <p:spPr>
            <a:xfrm>
              <a:off x="7748617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5;g1bb0caa554c_0_0">
              <a:extLst>
                <a:ext uri="{FF2B5EF4-FFF2-40B4-BE49-F238E27FC236}">
                  <a16:creationId xmlns:a16="http://schemas.microsoft.com/office/drawing/2014/main" id="{4F04EBCB-AAFD-B468-4715-A276F93CF894}"/>
                </a:ext>
              </a:extLst>
            </p:cNvPr>
            <p:cNvSpPr/>
            <p:nvPr/>
          </p:nvSpPr>
          <p:spPr>
            <a:xfrm>
              <a:off x="240912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6;g1bb0caa554c_0_0">
              <a:extLst>
                <a:ext uri="{FF2B5EF4-FFF2-40B4-BE49-F238E27FC236}">
                  <a16:creationId xmlns:a16="http://schemas.microsoft.com/office/drawing/2014/main" id="{CA61A8D9-5AC8-C98F-7A4F-702320E7A3E8}"/>
                </a:ext>
              </a:extLst>
            </p:cNvPr>
            <p:cNvSpPr/>
            <p:nvPr/>
          </p:nvSpPr>
          <p:spPr>
            <a:xfrm>
              <a:off x="818427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7;g1bb0caa554c_0_0">
              <a:extLst>
                <a:ext uri="{FF2B5EF4-FFF2-40B4-BE49-F238E27FC236}">
                  <a16:creationId xmlns:a16="http://schemas.microsoft.com/office/drawing/2014/main" id="{7CFD85F3-3BC1-65BC-3205-1646D69A9419}"/>
                </a:ext>
              </a:extLst>
            </p:cNvPr>
            <p:cNvSpPr/>
            <p:nvPr/>
          </p:nvSpPr>
          <p:spPr>
            <a:xfrm>
              <a:off x="1395943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8;g1bb0caa554c_0_0">
              <a:extLst>
                <a:ext uri="{FF2B5EF4-FFF2-40B4-BE49-F238E27FC236}">
                  <a16:creationId xmlns:a16="http://schemas.microsoft.com/office/drawing/2014/main" id="{4B07E5BE-6974-F330-E7CC-B62CED0ACFC6}"/>
                </a:ext>
              </a:extLst>
            </p:cNvPr>
            <p:cNvSpPr/>
            <p:nvPr/>
          </p:nvSpPr>
          <p:spPr>
            <a:xfrm>
              <a:off x="7171101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79;g1bb0caa554c_0_0">
              <a:extLst>
                <a:ext uri="{FF2B5EF4-FFF2-40B4-BE49-F238E27FC236}">
                  <a16:creationId xmlns:a16="http://schemas.microsoft.com/office/drawing/2014/main" id="{B9C194E2-AAE2-FE4A-3FE6-C85C0D112744}"/>
                </a:ext>
              </a:extLst>
            </p:cNvPr>
            <p:cNvSpPr/>
            <p:nvPr/>
          </p:nvSpPr>
          <p:spPr>
            <a:xfrm>
              <a:off x="7748617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80;g1bb0caa554c_0_0">
              <a:extLst>
                <a:ext uri="{FF2B5EF4-FFF2-40B4-BE49-F238E27FC236}">
                  <a16:creationId xmlns:a16="http://schemas.microsoft.com/office/drawing/2014/main" id="{A4022EFE-A188-0598-AADC-1850EAE3AF75}"/>
                </a:ext>
              </a:extLst>
            </p:cNvPr>
            <p:cNvSpPr/>
            <p:nvPr/>
          </p:nvSpPr>
          <p:spPr>
            <a:xfrm>
              <a:off x="240912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81;g1bb0caa554c_0_0">
              <a:extLst>
                <a:ext uri="{FF2B5EF4-FFF2-40B4-BE49-F238E27FC236}">
                  <a16:creationId xmlns:a16="http://schemas.microsoft.com/office/drawing/2014/main" id="{2B0E6AA7-1342-1593-0C02-5230AF69D333}"/>
                </a:ext>
              </a:extLst>
            </p:cNvPr>
            <p:cNvSpPr/>
            <p:nvPr/>
          </p:nvSpPr>
          <p:spPr>
            <a:xfrm>
              <a:off x="1973459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82;g1bb0caa554c_0_0">
              <a:extLst>
                <a:ext uri="{FF2B5EF4-FFF2-40B4-BE49-F238E27FC236}">
                  <a16:creationId xmlns:a16="http://schemas.microsoft.com/office/drawing/2014/main" id="{D2168A16-A478-5B18-91D5-2546E841A5DE}"/>
                </a:ext>
              </a:extLst>
            </p:cNvPr>
            <p:cNvSpPr/>
            <p:nvPr/>
          </p:nvSpPr>
          <p:spPr>
            <a:xfrm>
              <a:off x="6593585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83;g1bb0caa554c_0_0">
              <a:extLst>
                <a:ext uri="{FF2B5EF4-FFF2-40B4-BE49-F238E27FC236}">
                  <a16:creationId xmlns:a16="http://schemas.microsoft.com/office/drawing/2014/main" id="{F0E368D4-4B4E-C55B-C437-633D3B570EF3}"/>
                </a:ext>
              </a:extLst>
            </p:cNvPr>
            <p:cNvSpPr/>
            <p:nvPr/>
          </p:nvSpPr>
          <p:spPr>
            <a:xfrm>
              <a:off x="7171101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84;g1bb0caa554c_0_0">
              <a:extLst>
                <a:ext uri="{FF2B5EF4-FFF2-40B4-BE49-F238E27FC236}">
                  <a16:creationId xmlns:a16="http://schemas.microsoft.com/office/drawing/2014/main" id="{BDE0E194-2CEF-7ABF-3ACB-52E2E0F59362}"/>
                </a:ext>
              </a:extLst>
            </p:cNvPr>
            <p:cNvSpPr/>
            <p:nvPr/>
          </p:nvSpPr>
          <p:spPr>
            <a:xfrm>
              <a:off x="7748617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85;g1bb0caa554c_0_0">
              <a:extLst>
                <a:ext uri="{FF2B5EF4-FFF2-40B4-BE49-F238E27FC236}">
                  <a16:creationId xmlns:a16="http://schemas.microsoft.com/office/drawing/2014/main" id="{3A5DBD2A-CEA2-B053-443E-2C5F5095D7F9}"/>
                </a:ext>
              </a:extLst>
            </p:cNvPr>
            <p:cNvSpPr/>
            <p:nvPr/>
          </p:nvSpPr>
          <p:spPr>
            <a:xfrm>
              <a:off x="240912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86;g1bb0caa554c_0_0">
              <a:extLst>
                <a:ext uri="{FF2B5EF4-FFF2-40B4-BE49-F238E27FC236}">
                  <a16:creationId xmlns:a16="http://schemas.microsoft.com/office/drawing/2014/main" id="{49B03A75-EC3B-BCCF-29CA-6BDFBB347988}"/>
                </a:ext>
              </a:extLst>
            </p:cNvPr>
            <p:cNvSpPr/>
            <p:nvPr/>
          </p:nvSpPr>
          <p:spPr>
            <a:xfrm>
              <a:off x="1973459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87;g1bb0caa554c_0_0">
              <a:extLst>
                <a:ext uri="{FF2B5EF4-FFF2-40B4-BE49-F238E27FC236}">
                  <a16:creationId xmlns:a16="http://schemas.microsoft.com/office/drawing/2014/main" id="{51262670-C805-6306-8D60-03225DC908E3}"/>
                </a:ext>
              </a:extLst>
            </p:cNvPr>
            <p:cNvSpPr/>
            <p:nvPr/>
          </p:nvSpPr>
          <p:spPr>
            <a:xfrm>
              <a:off x="6593585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88;g1bb0caa554c_0_0">
              <a:extLst>
                <a:ext uri="{FF2B5EF4-FFF2-40B4-BE49-F238E27FC236}">
                  <a16:creationId xmlns:a16="http://schemas.microsoft.com/office/drawing/2014/main" id="{353C0837-A5A7-8F27-27B2-7383A5D86E49}"/>
                </a:ext>
              </a:extLst>
            </p:cNvPr>
            <p:cNvSpPr/>
            <p:nvPr/>
          </p:nvSpPr>
          <p:spPr>
            <a:xfrm>
              <a:off x="7171101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89;g1bb0caa554c_0_0">
              <a:extLst>
                <a:ext uri="{FF2B5EF4-FFF2-40B4-BE49-F238E27FC236}">
                  <a16:creationId xmlns:a16="http://schemas.microsoft.com/office/drawing/2014/main" id="{8E3366CB-09C2-FDFB-BF72-F9F1CD5A1991}"/>
                </a:ext>
              </a:extLst>
            </p:cNvPr>
            <p:cNvSpPr/>
            <p:nvPr/>
          </p:nvSpPr>
          <p:spPr>
            <a:xfrm>
              <a:off x="7748617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90;g1bb0caa554c_0_0">
              <a:extLst>
                <a:ext uri="{FF2B5EF4-FFF2-40B4-BE49-F238E27FC236}">
                  <a16:creationId xmlns:a16="http://schemas.microsoft.com/office/drawing/2014/main" id="{D3085B0F-313D-8264-0AC6-FAB8D7E5BD0B}"/>
                </a:ext>
              </a:extLst>
            </p:cNvPr>
            <p:cNvSpPr/>
            <p:nvPr/>
          </p:nvSpPr>
          <p:spPr>
            <a:xfrm>
              <a:off x="240912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91;g1bb0caa554c_0_0">
              <a:extLst>
                <a:ext uri="{FF2B5EF4-FFF2-40B4-BE49-F238E27FC236}">
                  <a16:creationId xmlns:a16="http://schemas.microsoft.com/office/drawing/2014/main" id="{2D662127-1FC5-EB3E-1267-A83310225C55}"/>
                </a:ext>
              </a:extLst>
            </p:cNvPr>
            <p:cNvSpPr/>
            <p:nvPr/>
          </p:nvSpPr>
          <p:spPr>
            <a:xfrm>
              <a:off x="818427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92;g1bb0caa554c_0_0">
              <a:extLst>
                <a:ext uri="{FF2B5EF4-FFF2-40B4-BE49-F238E27FC236}">
                  <a16:creationId xmlns:a16="http://schemas.microsoft.com/office/drawing/2014/main" id="{F27DE93B-A570-9D2E-0A70-76D20D91202E}"/>
                </a:ext>
              </a:extLst>
            </p:cNvPr>
            <p:cNvSpPr/>
            <p:nvPr/>
          </p:nvSpPr>
          <p:spPr>
            <a:xfrm>
              <a:off x="1395943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93;g1bb0caa554c_0_0">
              <a:extLst>
                <a:ext uri="{FF2B5EF4-FFF2-40B4-BE49-F238E27FC236}">
                  <a16:creationId xmlns:a16="http://schemas.microsoft.com/office/drawing/2014/main" id="{3559C0D9-9F4C-88EF-50CF-9BAD599C22C1}"/>
                </a:ext>
              </a:extLst>
            </p:cNvPr>
            <p:cNvSpPr/>
            <p:nvPr/>
          </p:nvSpPr>
          <p:spPr>
            <a:xfrm>
              <a:off x="1973459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94;g1bb0caa554c_0_0">
              <a:extLst>
                <a:ext uri="{FF2B5EF4-FFF2-40B4-BE49-F238E27FC236}">
                  <a16:creationId xmlns:a16="http://schemas.microsoft.com/office/drawing/2014/main" id="{9277C1CD-1784-05EF-3F76-19D41651A876}"/>
                </a:ext>
              </a:extLst>
            </p:cNvPr>
            <p:cNvSpPr/>
            <p:nvPr/>
          </p:nvSpPr>
          <p:spPr>
            <a:xfrm>
              <a:off x="2550975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95;g1bb0caa554c_0_0">
              <a:extLst>
                <a:ext uri="{FF2B5EF4-FFF2-40B4-BE49-F238E27FC236}">
                  <a16:creationId xmlns:a16="http://schemas.microsoft.com/office/drawing/2014/main" id="{53ED2B6A-7747-9379-3DAE-FC33A95A6A44}"/>
                </a:ext>
              </a:extLst>
            </p:cNvPr>
            <p:cNvSpPr/>
            <p:nvPr/>
          </p:nvSpPr>
          <p:spPr>
            <a:xfrm>
              <a:off x="3128490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96;g1bb0caa554c_0_0">
              <a:extLst>
                <a:ext uri="{FF2B5EF4-FFF2-40B4-BE49-F238E27FC236}">
                  <a16:creationId xmlns:a16="http://schemas.microsoft.com/office/drawing/2014/main" id="{FC728E8B-271F-A364-6F0D-B141A38462A0}"/>
                </a:ext>
              </a:extLst>
            </p:cNvPr>
            <p:cNvSpPr/>
            <p:nvPr/>
          </p:nvSpPr>
          <p:spPr>
            <a:xfrm>
              <a:off x="3706006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97;g1bb0caa554c_0_0">
              <a:extLst>
                <a:ext uri="{FF2B5EF4-FFF2-40B4-BE49-F238E27FC236}">
                  <a16:creationId xmlns:a16="http://schemas.microsoft.com/office/drawing/2014/main" id="{2C74696B-BA07-76F4-7FCE-5B28BF732D2A}"/>
                </a:ext>
              </a:extLst>
            </p:cNvPr>
            <p:cNvSpPr/>
            <p:nvPr/>
          </p:nvSpPr>
          <p:spPr>
            <a:xfrm>
              <a:off x="4283522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98;g1bb0caa554c_0_0">
              <a:extLst>
                <a:ext uri="{FF2B5EF4-FFF2-40B4-BE49-F238E27FC236}">
                  <a16:creationId xmlns:a16="http://schemas.microsoft.com/office/drawing/2014/main" id="{9ACC8C64-D3F9-4673-7269-36B31E25BA8B}"/>
                </a:ext>
              </a:extLst>
            </p:cNvPr>
            <p:cNvSpPr/>
            <p:nvPr/>
          </p:nvSpPr>
          <p:spPr>
            <a:xfrm>
              <a:off x="4861038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99;g1bb0caa554c_0_0">
              <a:extLst>
                <a:ext uri="{FF2B5EF4-FFF2-40B4-BE49-F238E27FC236}">
                  <a16:creationId xmlns:a16="http://schemas.microsoft.com/office/drawing/2014/main" id="{748AA5E7-11F7-BAA1-76EA-BA1D013B20C0}"/>
                </a:ext>
              </a:extLst>
            </p:cNvPr>
            <p:cNvSpPr/>
            <p:nvPr/>
          </p:nvSpPr>
          <p:spPr>
            <a:xfrm>
              <a:off x="5438554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00;g1bb0caa554c_0_0">
              <a:extLst>
                <a:ext uri="{FF2B5EF4-FFF2-40B4-BE49-F238E27FC236}">
                  <a16:creationId xmlns:a16="http://schemas.microsoft.com/office/drawing/2014/main" id="{181E3485-E70F-1D4D-A5C5-8C8CB5713C2C}"/>
                </a:ext>
              </a:extLst>
            </p:cNvPr>
            <p:cNvSpPr/>
            <p:nvPr/>
          </p:nvSpPr>
          <p:spPr>
            <a:xfrm>
              <a:off x="6016069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01;g1bb0caa554c_0_0">
              <a:extLst>
                <a:ext uri="{FF2B5EF4-FFF2-40B4-BE49-F238E27FC236}">
                  <a16:creationId xmlns:a16="http://schemas.microsoft.com/office/drawing/2014/main" id="{F5A30965-687A-E981-AF77-70AB992388B9}"/>
                </a:ext>
              </a:extLst>
            </p:cNvPr>
            <p:cNvSpPr/>
            <p:nvPr/>
          </p:nvSpPr>
          <p:spPr>
            <a:xfrm>
              <a:off x="6593585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02;g1bb0caa554c_0_0">
              <a:extLst>
                <a:ext uri="{FF2B5EF4-FFF2-40B4-BE49-F238E27FC236}">
                  <a16:creationId xmlns:a16="http://schemas.microsoft.com/office/drawing/2014/main" id="{FC02D87B-1A9E-B01E-C6D8-1BACCC023AFE}"/>
                </a:ext>
              </a:extLst>
            </p:cNvPr>
            <p:cNvSpPr/>
            <p:nvPr/>
          </p:nvSpPr>
          <p:spPr>
            <a:xfrm>
              <a:off x="7171101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03;g1bb0caa554c_0_0">
              <a:extLst>
                <a:ext uri="{FF2B5EF4-FFF2-40B4-BE49-F238E27FC236}">
                  <a16:creationId xmlns:a16="http://schemas.microsoft.com/office/drawing/2014/main" id="{641E1DA2-BBDE-398C-8434-2418E94A2127}"/>
                </a:ext>
              </a:extLst>
            </p:cNvPr>
            <p:cNvSpPr/>
            <p:nvPr/>
          </p:nvSpPr>
          <p:spPr>
            <a:xfrm>
              <a:off x="7748617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04;g1bb0caa554c_0_0">
              <a:extLst>
                <a:ext uri="{FF2B5EF4-FFF2-40B4-BE49-F238E27FC236}">
                  <a16:creationId xmlns:a16="http://schemas.microsoft.com/office/drawing/2014/main" id="{B20803EC-BC86-A62E-7CFF-141E68C48EEA}"/>
                </a:ext>
              </a:extLst>
            </p:cNvPr>
            <p:cNvSpPr/>
            <p:nvPr/>
          </p:nvSpPr>
          <p:spPr>
            <a:xfrm>
              <a:off x="8326127" y="216150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05;g1bb0caa554c_0_0">
              <a:extLst>
                <a:ext uri="{FF2B5EF4-FFF2-40B4-BE49-F238E27FC236}">
                  <a16:creationId xmlns:a16="http://schemas.microsoft.com/office/drawing/2014/main" id="{BB61F501-10CF-B7B9-B3E3-0497A93C193D}"/>
                </a:ext>
              </a:extLst>
            </p:cNvPr>
            <p:cNvSpPr/>
            <p:nvPr/>
          </p:nvSpPr>
          <p:spPr>
            <a:xfrm>
              <a:off x="8326127" y="806233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06;g1bb0caa554c_0_0">
              <a:extLst>
                <a:ext uri="{FF2B5EF4-FFF2-40B4-BE49-F238E27FC236}">
                  <a16:creationId xmlns:a16="http://schemas.microsoft.com/office/drawing/2014/main" id="{6C879342-8E67-E11A-BD4F-A91516B3AB0A}"/>
                </a:ext>
              </a:extLst>
            </p:cNvPr>
            <p:cNvSpPr/>
            <p:nvPr/>
          </p:nvSpPr>
          <p:spPr>
            <a:xfrm>
              <a:off x="8326127" y="1396323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07;g1bb0caa554c_0_0">
              <a:extLst>
                <a:ext uri="{FF2B5EF4-FFF2-40B4-BE49-F238E27FC236}">
                  <a16:creationId xmlns:a16="http://schemas.microsoft.com/office/drawing/2014/main" id="{3F397BE6-54D0-E360-D53E-39E1E4CA9BAE}"/>
                </a:ext>
              </a:extLst>
            </p:cNvPr>
            <p:cNvSpPr/>
            <p:nvPr/>
          </p:nvSpPr>
          <p:spPr>
            <a:xfrm>
              <a:off x="8326127" y="198323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08;g1bb0caa554c_0_0">
              <a:extLst>
                <a:ext uri="{FF2B5EF4-FFF2-40B4-BE49-F238E27FC236}">
                  <a16:creationId xmlns:a16="http://schemas.microsoft.com/office/drawing/2014/main" id="{E39EE1E5-8FDD-CB02-4077-9A1679E00734}"/>
                </a:ext>
              </a:extLst>
            </p:cNvPr>
            <p:cNvSpPr/>
            <p:nvPr/>
          </p:nvSpPr>
          <p:spPr>
            <a:xfrm>
              <a:off x="8326127" y="2573322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09;g1bb0caa554c_0_0">
              <a:extLst>
                <a:ext uri="{FF2B5EF4-FFF2-40B4-BE49-F238E27FC236}">
                  <a16:creationId xmlns:a16="http://schemas.microsoft.com/office/drawing/2014/main" id="{2E60271A-3466-3E10-FE01-1DB0E9BF6C22}"/>
                </a:ext>
              </a:extLst>
            </p:cNvPr>
            <p:cNvSpPr/>
            <p:nvPr/>
          </p:nvSpPr>
          <p:spPr>
            <a:xfrm>
              <a:off x="8326127" y="316024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10;g1bb0caa554c_0_0">
              <a:extLst>
                <a:ext uri="{FF2B5EF4-FFF2-40B4-BE49-F238E27FC236}">
                  <a16:creationId xmlns:a16="http://schemas.microsoft.com/office/drawing/2014/main" id="{301991DF-6708-6304-803B-63231B8E502A}"/>
                </a:ext>
              </a:extLst>
            </p:cNvPr>
            <p:cNvSpPr/>
            <p:nvPr/>
          </p:nvSpPr>
          <p:spPr>
            <a:xfrm>
              <a:off x="8326127" y="3750332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11;g1bb0caa554c_0_0">
              <a:extLst>
                <a:ext uri="{FF2B5EF4-FFF2-40B4-BE49-F238E27FC236}">
                  <a16:creationId xmlns:a16="http://schemas.microsoft.com/office/drawing/2014/main" id="{23A1C725-ECF2-C310-3608-C4BA63AD800D}"/>
                </a:ext>
              </a:extLst>
            </p:cNvPr>
            <p:cNvSpPr/>
            <p:nvPr/>
          </p:nvSpPr>
          <p:spPr>
            <a:xfrm>
              <a:off x="8326127" y="433725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12;g1bb0caa554c_0_0">
              <a:extLst>
                <a:ext uri="{FF2B5EF4-FFF2-40B4-BE49-F238E27FC236}">
                  <a16:creationId xmlns:a16="http://schemas.microsoft.com/office/drawing/2014/main" id="{B8DE532A-8240-275B-663A-932137EB7CAF}"/>
                </a:ext>
              </a:extLst>
            </p:cNvPr>
            <p:cNvSpPr/>
            <p:nvPr/>
          </p:nvSpPr>
          <p:spPr>
            <a:xfrm>
              <a:off x="240902" y="216150"/>
              <a:ext cx="577500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14;g1bb0caa554c_0_0">
            <a:extLst>
              <a:ext uri="{FF2B5EF4-FFF2-40B4-BE49-F238E27FC236}">
                <a16:creationId xmlns:a16="http://schemas.microsoft.com/office/drawing/2014/main" id="{80E6EEAF-37B1-058C-DF35-E5CE9DE860CA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cxnSp>
          <p:nvCxnSpPr>
            <p:cNvPr id="252" name="Google Shape;215;g1bb0caa554c_0_0">
              <a:extLst>
                <a:ext uri="{FF2B5EF4-FFF2-40B4-BE49-F238E27FC236}">
                  <a16:creationId xmlns:a16="http://schemas.microsoft.com/office/drawing/2014/main" id="{0F5D641C-641F-DE7D-5A0D-D0E54557D50C}"/>
                </a:ext>
              </a:extLst>
            </p:cNvPr>
            <p:cNvCxnSpPr/>
            <p:nvPr/>
          </p:nvCxnSpPr>
          <p:spPr>
            <a:xfrm>
              <a:off x="7269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16;g1bb0caa554c_0_0">
              <a:extLst>
                <a:ext uri="{FF2B5EF4-FFF2-40B4-BE49-F238E27FC236}">
                  <a16:creationId xmlns:a16="http://schemas.microsoft.com/office/drawing/2014/main" id="{9F6318C4-0D31-F498-DEE4-6CD83A859049}"/>
                </a:ext>
              </a:extLst>
            </p:cNvPr>
            <p:cNvCxnSpPr/>
            <p:nvPr/>
          </p:nvCxnSpPr>
          <p:spPr>
            <a:xfrm>
              <a:off x="84170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17;g1bb0caa554c_0_0">
              <a:extLst>
                <a:ext uri="{FF2B5EF4-FFF2-40B4-BE49-F238E27FC236}">
                  <a16:creationId xmlns:a16="http://schemas.microsoft.com/office/drawing/2014/main" id="{F1F480A4-DC4E-9812-B7EE-A3D44AFA1CB7}"/>
                </a:ext>
              </a:extLst>
            </p:cNvPr>
            <p:cNvCxnSpPr/>
            <p:nvPr/>
          </p:nvCxnSpPr>
          <p:spPr>
            <a:xfrm>
              <a:off x="0" y="55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18;g1bb0caa554c_0_0">
              <a:extLst>
                <a:ext uri="{FF2B5EF4-FFF2-40B4-BE49-F238E27FC236}">
                  <a16:creationId xmlns:a16="http://schemas.microsoft.com/office/drawing/2014/main" id="{A6722F83-566F-3FFC-99D6-EFEA94C7B42A}"/>
                </a:ext>
              </a:extLst>
            </p:cNvPr>
            <p:cNvCxnSpPr/>
            <p:nvPr/>
          </p:nvCxnSpPr>
          <p:spPr>
            <a:xfrm>
              <a:off x="0" y="4591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148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631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91;g1bb0caa554c_0_0">
            <a:extLst>
              <a:ext uri="{FF2B5EF4-FFF2-40B4-BE49-F238E27FC236}">
                <a16:creationId xmlns:a16="http://schemas.microsoft.com/office/drawing/2014/main" id="{EDB97512-5E34-633C-372A-146FDB5B5028}"/>
              </a:ext>
            </a:extLst>
          </p:cNvPr>
          <p:cNvSpPr/>
          <p:nvPr userDrawn="1"/>
        </p:nvSpPr>
        <p:spPr>
          <a:xfrm>
            <a:off x="240900" y="216150"/>
            <a:ext cx="8662200" cy="471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28575" dir="34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oogle Shape;92;g1bb0caa554c_0_0">
            <a:extLst>
              <a:ext uri="{FF2B5EF4-FFF2-40B4-BE49-F238E27FC236}">
                <a16:creationId xmlns:a16="http://schemas.microsoft.com/office/drawing/2014/main" id="{C3A32084-37F6-D537-89CE-A323F1A69F73}"/>
              </a:ext>
            </a:extLst>
          </p:cNvPr>
          <p:cNvGrpSpPr/>
          <p:nvPr userDrawn="1"/>
        </p:nvGrpSpPr>
        <p:grpSpPr>
          <a:xfrm>
            <a:off x="240902" y="216150"/>
            <a:ext cx="8662638" cy="4711201"/>
            <a:chOff x="240902" y="216150"/>
            <a:chExt cx="8662638" cy="4711201"/>
          </a:xfrm>
        </p:grpSpPr>
        <p:sp>
          <p:nvSpPr>
            <p:cNvPr id="145" name="Google Shape;93;g1bb0caa554c_0_0">
              <a:extLst>
                <a:ext uri="{FF2B5EF4-FFF2-40B4-BE49-F238E27FC236}">
                  <a16:creationId xmlns:a16="http://schemas.microsoft.com/office/drawing/2014/main" id="{74CA0D07-6E07-B742-48B5-3D9D58D0EC6D}"/>
                </a:ext>
              </a:extLst>
            </p:cNvPr>
            <p:cNvSpPr/>
            <p:nvPr/>
          </p:nvSpPr>
          <p:spPr>
            <a:xfrm>
              <a:off x="7171101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94;g1bb0caa554c_0_0">
              <a:extLst>
                <a:ext uri="{FF2B5EF4-FFF2-40B4-BE49-F238E27FC236}">
                  <a16:creationId xmlns:a16="http://schemas.microsoft.com/office/drawing/2014/main" id="{F5607B6B-8B5F-3A61-B46B-7F767C2E1DBB}"/>
                </a:ext>
              </a:extLst>
            </p:cNvPr>
            <p:cNvSpPr/>
            <p:nvPr/>
          </p:nvSpPr>
          <p:spPr>
            <a:xfrm>
              <a:off x="7748617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5;g1bb0caa554c_0_0">
              <a:extLst>
                <a:ext uri="{FF2B5EF4-FFF2-40B4-BE49-F238E27FC236}">
                  <a16:creationId xmlns:a16="http://schemas.microsoft.com/office/drawing/2014/main" id="{B45D3A7B-6029-CD75-778B-C9FD6DD2D34B}"/>
                </a:ext>
              </a:extLst>
            </p:cNvPr>
            <p:cNvSpPr/>
            <p:nvPr/>
          </p:nvSpPr>
          <p:spPr>
            <a:xfrm>
              <a:off x="818427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96;g1bb0caa554c_0_0">
              <a:extLst>
                <a:ext uri="{FF2B5EF4-FFF2-40B4-BE49-F238E27FC236}">
                  <a16:creationId xmlns:a16="http://schemas.microsoft.com/office/drawing/2014/main" id="{E190A49D-2CC4-8964-A53A-694D1F653C04}"/>
                </a:ext>
              </a:extLst>
            </p:cNvPr>
            <p:cNvSpPr/>
            <p:nvPr/>
          </p:nvSpPr>
          <p:spPr>
            <a:xfrm>
              <a:off x="1395943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97;g1bb0caa554c_0_0">
              <a:extLst>
                <a:ext uri="{FF2B5EF4-FFF2-40B4-BE49-F238E27FC236}">
                  <a16:creationId xmlns:a16="http://schemas.microsoft.com/office/drawing/2014/main" id="{98A53931-BE6B-E9A3-1F2D-BBCE34CC2302}"/>
                </a:ext>
              </a:extLst>
            </p:cNvPr>
            <p:cNvSpPr/>
            <p:nvPr/>
          </p:nvSpPr>
          <p:spPr>
            <a:xfrm>
              <a:off x="818427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98;g1bb0caa554c_0_0">
              <a:extLst>
                <a:ext uri="{FF2B5EF4-FFF2-40B4-BE49-F238E27FC236}">
                  <a16:creationId xmlns:a16="http://schemas.microsoft.com/office/drawing/2014/main" id="{BE190249-0478-FF8A-353B-C6A25DACCF29}"/>
                </a:ext>
              </a:extLst>
            </p:cNvPr>
            <p:cNvSpPr/>
            <p:nvPr/>
          </p:nvSpPr>
          <p:spPr>
            <a:xfrm>
              <a:off x="1395943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9;g1bb0caa554c_0_0">
              <a:extLst>
                <a:ext uri="{FF2B5EF4-FFF2-40B4-BE49-F238E27FC236}">
                  <a16:creationId xmlns:a16="http://schemas.microsoft.com/office/drawing/2014/main" id="{51F37CB2-60F1-CB08-195C-5892C0E828BB}"/>
                </a:ext>
              </a:extLst>
            </p:cNvPr>
            <p:cNvSpPr/>
            <p:nvPr/>
          </p:nvSpPr>
          <p:spPr>
            <a:xfrm>
              <a:off x="1973459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00;g1bb0caa554c_0_0">
              <a:extLst>
                <a:ext uri="{FF2B5EF4-FFF2-40B4-BE49-F238E27FC236}">
                  <a16:creationId xmlns:a16="http://schemas.microsoft.com/office/drawing/2014/main" id="{BAAACC5D-C5DF-78D9-2591-FB123718E047}"/>
                </a:ext>
              </a:extLst>
            </p:cNvPr>
            <p:cNvSpPr/>
            <p:nvPr/>
          </p:nvSpPr>
          <p:spPr>
            <a:xfrm>
              <a:off x="2550975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01;g1bb0caa554c_0_0">
              <a:extLst>
                <a:ext uri="{FF2B5EF4-FFF2-40B4-BE49-F238E27FC236}">
                  <a16:creationId xmlns:a16="http://schemas.microsoft.com/office/drawing/2014/main" id="{EC414E8C-9686-FCBC-E60B-390581A89B26}"/>
                </a:ext>
              </a:extLst>
            </p:cNvPr>
            <p:cNvSpPr/>
            <p:nvPr/>
          </p:nvSpPr>
          <p:spPr>
            <a:xfrm>
              <a:off x="3128490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02;g1bb0caa554c_0_0">
              <a:extLst>
                <a:ext uri="{FF2B5EF4-FFF2-40B4-BE49-F238E27FC236}">
                  <a16:creationId xmlns:a16="http://schemas.microsoft.com/office/drawing/2014/main" id="{418A27FB-2352-E85F-1274-CB67F22DE5DF}"/>
                </a:ext>
              </a:extLst>
            </p:cNvPr>
            <p:cNvSpPr/>
            <p:nvPr/>
          </p:nvSpPr>
          <p:spPr>
            <a:xfrm>
              <a:off x="3706006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03;g1bb0caa554c_0_0">
              <a:extLst>
                <a:ext uri="{FF2B5EF4-FFF2-40B4-BE49-F238E27FC236}">
                  <a16:creationId xmlns:a16="http://schemas.microsoft.com/office/drawing/2014/main" id="{BCD602DF-0EA2-FB1F-A170-62BC0C13B1F9}"/>
                </a:ext>
              </a:extLst>
            </p:cNvPr>
            <p:cNvSpPr/>
            <p:nvPr/>
          </p:nvSpPr>
          <p:spPr>
            <a:xfrm>
              <a:off x="4283522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04;g1bb0caa554c_0_0">
              <a:extLst>
                <a:ext uri="{FF2B5EF4-FFF2-40B4-BE49-F238E27FC236}">
                  <a16:creationId xmlns:a16="http://schemas.microsoft.com/office/drawing/2014/main" id="{B2B3CCAC-3795-71FB-5C10-9470100E7FCB}"/>
                </a:ext>
              </a:extLst>
            </p:cNvPr>
            <p:cNvSpPr/>
            <p:nvPr/>
          </p:nvSpPr>
          <p:spPr>
            <a:xfrm>
              <a:off x="4861038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05;g1bb0caa554c_0_0">
              <a:extLst>
                <a:ext uri="{FF2B5EF4-FFF2-40B4-BE49-F238E27FC236}">
                  <a16:creationId xmlns:a16="http://schemas.microsoft.com/office/drawing/2014/main" id="{CB925FED-4714-EEE4-3872-07E0C7AE02A0}"/>
                </a:ext>
              </a:extLst>
            </p:cNvPr>
            <p:cNvSpPr/>
            <p:nvPr/>
          </p:nvSpPr>
          <p:spPr>
            <a:xfrm>
              <a:off x="5438554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06;g1bb0caa554c_0_0">
              <a:extLst>
                <a:ext uri="{FF2B5EF4-FFF2-40B4-BE49-F238E27FC236}">
                  <a16:creationId xmlns:a16="http://schemas.microsoft.com/office/drawing/2014/main" id="{DD6CCF1B-AA9F-112E-6059-CC4D70461D5B}"/>
                </a:ext>
              </a:extLst>
            </p:cNvPr>
            <p:cNvSpPr/>
            <p:nvPr/>
          </p:nvSpPr>
          <p:spPr>
            <a:xfrm>
              <a:off x="6016069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07;g1bb0caa554c_0_0">
              <a:extLst>
                <a:ext uri="{FF2B5EF4-FFF2-40B4-BE49-F238E27FC236}">
                  <a16:creationId xmlns:a16="http://schemas.microsoft.com/office/drawing/2014/main" id="{DAE2B945-83E1-4BAE-7045-CD5F53F6CCEC}"/>
                </a:ext>
              </a:extLst>
            </p:cNvPr>
            <p:cNvSpPr/>
            <p:nvPr/>
          </p:nvSpPr>
          <p:spPr>
            <a:xfrm>
              <a:off x="6593585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08;g1bb0caa554c_0_0">
              <a:extLst>
                <a:ext uri="{FF2B5EF4-FFF2-40B4-BE49-F238E27FC236}">
                  <a16:creationId xmlns:a16="http://schemas.microsoft.com/office/drawing/2014/main" id="{1886BBF2-36B6-A868-E327-BCBB44232151}"/>
                </a:ext>
              </a:extLst>
            </p:cNvPr>
            <p:cNvSpPr/>
            <p:nvPr/>
          </p:nvSpPr>
          <p:spPr>
            <a:xfrm>
              <a:off x="1973459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09;g1bb0caa554c_0_0">
              <a:extLst>
                <a:ext uri="{FF2B5EF4-FFF2-40B4-BE49-F238E27FC236}">
                  <a16:creationId xmlns:a16="http://schemas.microsoft.com/office/drawing/2014/main" id="{194E5A30-8AFA-2C26-3601-7294566FEBF3}"/>
                </a:ext>
              </a:extLst>
            </p:cNvPr>
            <p:cNvSpPr/>
            <p:nvPr/>
          </p:nvSpPr>
          <p:spPr>
            <a:xfrm>
              <a:off x="2550975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10;g1bb0caa554c_0_0">
              <a:extLst>
                <a:ext uri="{FF2B5EF4-FFF2-40B4-BE49-F238E27FC236}">
                  <a16:creationId xmlns:a16="http://schemas.microsoft.com/office/drawing/2014/main" id="{17C281B3-BE1D-6F7A-941A-C94FC15BE9A3}"/>
                </a:ext>
              </a:extLst>
            </p:cNvPr>
            <p:cNvSpPr/>
            <p:nvPr/>
          </p:nvSpPr>
          <p:spPr>
            <a:xfrm>
              <a:off x="3128490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11;g1bb0caa554c_0_0">
              <a:extLst>
                <a:ext uri="{FF2B5EF4-FFF2-40B4-BE49-F238E27FC236}">
                  <a16:creationId xmlns:a16="http://schemas.microsoft.com/office/drawing/2014/main" id="{D661EE40-3BB6-268B-DA8A-3A6FF55E4405}"/>
                </a:ext>
              </a:extLst>
            </p:cNvPr>
            <p:cNvSpPr/>
            <p:nvPr/>
          </p:nvSpPr>
          <p:spPr>
            <a:xfrm>
              <a:off x="3706006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12;g1bb0caa554c_0_0">
              <a:extLst>
                <a:ext uri="{FF2B5EF4-FFF2-40B4-BE49-F238E27FC236}">
                  <a16:creationId xmlns:a16="http://schemas.microsoft.com/office/drawing/2014/main" id="{E4750D1D-2073-DBB6-FA3A-D3C7B9DF9B1B}"/>
                </a:ext>
              </a:extLst>
            </p:cNvPr>
            <p:cNvSpPr/>
            <p:nvPr/>
          </p:nvSpPr>
          <p:spPr>
            <a:xfrm>
              <a:off x="4283522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13;g1bb0caa554c_0_0">
              <a:extLst>
                <a:ext uri="{FF2B5EF4-FFF2-40B4-BE49-F238E27FC236}">
                  <a16:creationId xmlns:a16="http://schemas.microsoft.com/office/drawing/2014/main" id="{32CEB175-FABA-44B4-5C3C-91140171F483}"/>
                </a:ext>
              </a:extLst>
            </p:cNvPr>
            <p:cNvSpPr/>
            <p:nvPr/>
          </p:nvSpPr>
          <p:spPr>
            <a:xfrm>
              <a:off x="4861038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14;g1bb0caa554c_0_0">
              <a:extLst>
                <a:ext uri="{FF2B5EF4-FFF2-40B4-BE49-F238E27FC236}">
                  <a16:creationId xmlns:a16="http://schemas.microsoft.com/office/drawing/2014/main" id="{90DC1B29-B079-1ED8-11BA-15CE49959FF8}"/>
                </a:ext>
              </a:extLst>
            </p:cNvPr>
            <p:cNvSpPr/>
            <p:nvPr/>
          </p:nvSpPr>
          <p:spPr>
            <a:xfrm>
              <a:off x="5438554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15;g1bb0caa554c_0_0">
              <a:extLst>
                <a:ext uri="{FF2B5EF4-FFF2-40B4-BE49-F238E27FC236}">
                  <a16:creationId xmlns:a16="http://schemas.microsoft.com/office/drawing/2014/main" id="{7799B4ED-961C-1420-0C35-ED05B060F5F5}"/>
                </a:ext>
              </a:extLst>
            </p:cNvPr>
            <p:cNvSpPr/>
            <p:nvPr/>
          </p:nvSpPr>
          <p:spPr>
            <a:xfrm>
              <a:off x="6016069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16;g1bb0caa554c_0_0">
              <a:extLst>
                <a:ext uri="{FF2B5EF4-FFF2-40B4-BE49-F238E27FC236}">
                  <a16:creationId xmlns:a16="http://schemas.microsoft.com/office/drawing/2014/main" id="{F4EE50CA-7059-69F8-E3EE-5A54A0902A10}"/>
                </a:ext>
              </a:extLst>
            </p:cNvPr>
            <p:cNvSpPr/>
            <p:nvPr/>
          </p:nvSpPr>
          <p:spPr>
            <a:xfrm>
              <a:off x="6593585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17;g1bb0caa554c_0_0">
              <a:extLst>
                <a:ext uri="{FF2B5EF4-FFF2-40B4-BE49-F238E27FC236}">
                  <a16:creationId xmlns:a16="http://schemas.microsoft.com/office/drawing/2014/main" id="{FF1B30DB-33EC-9ECC-562E-699CCE96B0A6}"/>
                </a:ext>
              </a:extLst>
            </p:cNvPr>
            <p:cNvSpPr/>
            <p:nvPr/>
          </p:nvSpPr>
          <p:spPr>
            <a:xfrm>
              <a:off x="1973459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18;g1bb0caa554c_0_0">
              <a:extLst>
                <a:ext uri="{FF2B5EF4-FFF2-40B4-BE49-F238E27FC236}">
                  <a16:creationId xmlns:a16="http://schemas.microsoft.com/office/drawing/2014/main" id="{70CC4ED6-2903-2980-07A8-EF36FB07EFD5}"/>
                </a:ext>
              </a:extLst>
            </p:cNvPr>
            <p:cNvSpPr/>
            <p:nvPr/>
          </p:nvSpPr>
          <p:spPr>
            <a:xfrm>
              <a:off x="2550975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19;g1bb0caa554c_0_0">
              <a:extLst>
                <a:ext uri="{FF2B5EF4-FFF2-40B4-BE49-F238E27FC236}">
                  <a16:creationId xmlns:a16="http://schemas.microsoft.com/office/drawing/2014/main" id="{9745AF6C-7A01-C9ED-2B47-387626CC60E4}"/>
                </a:ext>
              </a:extLst>
            </p:cNvPr>
            <p:cNvSpPr/>
            <p:nvPr/>
          </p:nvSpPr>
          <p:spPr>
            <a:xfrm>
              <a:off x="3128490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20;g1bb0caa554c_0_0">
              <a:extLst>
                <a:ext uri="{FF2B5EF4-FFF2-40B4-BE49-F238E27FC236}">
                  <a16:creationId xmlns:a16="http://schemas.microsoft.com/office/drawing/2014/main" id="{65CD70F5-DB54-BF46-8DDF-AF5552368150}"/>
                </a:ext>
              </a:extLst>
            </p:cNvPr>
            <p:cNvSpPr/>
            <p:nvPr/>
          </p:nvSpPr>
          <p:spPr>
            <a:xfrm>
              <a:off x="3706006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21;g1bb0caa554c_0_0">
              <a:extLst>
                <a:ext uri="{FF2B5EF4-FFF2-40B4-BE49-F238E27FC236}">
                  <a16:creationId xmlns:a16="http://schemas.microsoft.com/office/drawing/2014/main" id="{1E5EB9AC-5B12-E27B-49AB-FE3E2E5A8150}"/>
                </a:ext>
              </a:extLst>
            </p:cNvPr>
            <p:cNvSpPr/>
            <p:nvPr/>
          </p:nvSpPr>
          <p:spPr>
            <a:xfrm>
              <a:off x="4283522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22;g1bb0caa554c_0_0">
              <a:extLst>
                <a:ext uri="{FF2B5EF4-FFF2-40B4-BE49-F238E27FC236}">
                  <a16:creationId xmlns:a16="http://schemas.microsoft.com/office/drawing/2014/main" id="{CB2118B8-3B72-C09D-C534-C7BD6073909C}"/>
                </a:ext>
              </a:extLst>
            </p:cNvPr>
            <p:cNvSpPr/>
            <p:nvPr/>
          </p:nvSpPr>
          <p:spPr>
            <a:xfrm>
              <a:off x="4861038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23;g1bb0caa554c_0_0">
              <a:extLst>
                <a:ext uri="{FF2B5EF4-FFF2-40B4-BE49-F238E27FC236}">
                  <a16:creationId xmlns:a16="http://schemas.microsoft.com/office/drawing/2014/main" id="{A7B0BBC2-29C1-B964-C4F3-054357BFDBEF}"/>
                </a:ext>
              </a:extLst>
            </p:cNvPr>
            <p:cNvSpPr/>
            <p:nvPr/>
          </p:nvSpPr>
          <p:spPr>
            <a:xfrm>
              <a:off x="5438554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24;g1bb0caa554c_0_0">
              <a:extLst>
                <a:ext uri="{FF2B5EF4-FFF2-40B4-BE49-F238E27FC236}">
                  <a16:creationId xmlns:a16="http://schemas.microsoft.com/office/drawing/2014/main" id="{2900B2F6-548C-7477-0B70-72DE189C0ACB}"/>
                </a:ext>
              </a:extLst>
            </p:cNvPr>
            <p:cNvSpPr/>
            <p:nvPr/>
          </p:nvSpPr>
          <p:spPr>
            <a:xfrm>
              <a:off x="6016069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25;g1bb0caa554c_0_0">
              <a:extLst>
                <a:ext uri="{FF2B5EF4-FFF2-40B4-BE49-F238E27FC236}">
                  <a16:creationId xmlns:a16="http://schemas.microsoft.com/office/drawing/2014/main" id="{E751C13F-A5CD-7931-AA92-CE7937FCF417}"/>
                </a:ext>
              </a:extLst>
            </p:cNvPr>
            <p:cNvSpPr/>
            <p:nvPr/>
          </p:nvSpPr>
          <p:spPr>
            <a:xfrm>
              <a:off x="6593585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26;g1bb0caa554c_0_0">
              <a:extLst>
                <a:ext uri="{FF2B5EF4-FFF2-40B4-BE49-F238E27FC236}">
                  <a16:creationId xmlns:a16="http://schemas.microsoft.com/office/drawing/2014/main" id="{1DBC6FB8-255A-4E73-F3AE-82ABF381305F}"/>
                </a:ext>
              </a:extLst>
            </p:cNvPr>
            <p:cNvSpPr/>
            <p:nvPr/>
          </p:nvSpPr>
          <p:spPr>
            <a:xfrm>
              <a:off x="2550975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27;g1bb0caa554c_0_0">
              <a:extLst>
                <a:ext uri="{FF2B5EF4-FFF2-40B4-BE49-F238E27FC236}">
                  <a16:creationId xmlns:a16="http://schemas.microsoft.com/office/drawing/2014/main" id="{C86380A8-959E-1E3B-E199-E42A8CFF6733}"/>
                </a:ext>
              </a:extLst>
            </p:cNvPr>
            <p:cNvSpPr/>
            <p:nvPr/>
          </p:nvSpPr>
          <p:spPr>
            <a:xfrm>
              <a:off x="3128490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28;g1bb0caa554c_0_0">
              <a:extLst>
                <a:ext uri="{FF2B5EF4-FFF2-40B4-BE49-F238E27FC236}">
                  <a16:creationId xmlns:a16="http://schemas.microsoft.com/office/drawing/2014/main" id="{0BDC0995-CC27-4025-A461-AC4F474B169D}"/>
                </a:ext>
              </a:extLst>
            </p:cNvPr>
            <p:cNvSpPr/>
            <p:nvPr/>
          </p:nvSpPr>
          <p:spPr>
            <a:xfrm>
              <a:off x="3706006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29;g1bb0caa554c_0_0">
              <a:extLst>
                <a:ext uri="{FF2B5EF4-FFF2-40B4-BE49-F238E27FC236}">
                  <a16:creationId xmlns:a16="http://schemas.microsoft.com/office/drawing/2014/main" id="{BCFF0457-CDEF-9D83-AD94-2B5B3DA9D22C}"/>
                </a:ext>
              </a:extLst>
            </p:cNvPr>
            <p:cNvSpPr/>
            <p:nvPr/>
          </p:nvSpPr>
          <p:spPr>
            <a:xfrm>
              <a:off x="4283522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30;g1bb0caa554c_0_0">
              <a:extLst>
                <a:ext uri="{FF2B5EF4-FFF2-40B4-BE49-F238E27FC236}">
                  <a16:creationId xmlns:a16="http://schemas.microsoft.com/office/drawing/2014/main" id="{5759CC9E-2B61-025E-171E-A36A0BC6267D}"/>
                </a:ext>
              </a:extLst>
            </p:cNvPr>
            <p:cNvSpPr/>
            <p:nvPr/>
          </p:nvSpPr>
          <p:spPr>
            <a:xfrm>
              <a:off x="4861038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31;g1bb0caa554c_0_0">
              <a:extLst>
                <a:ext uri="{FF2B5EF4-FFF2-40B4-BE49-F238E27FC236}">
                  <a16:creationId xmlns:a16="http://schemas.microsoft.com/office/drawing/2014/main" id="{8C1AFC1D-1C12-A2D3-3490-A2D6FD0965E1}"/>
                </a:ext>
              </a:extLst>
            </p:cNvPr>
            <p:cNvSpPr/>
            <p:nvPr/>
          </p:nvSpPr>
          <p:spPr>
            <a:xfrm>
              <a:off x="5438554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32;g1bb0caa554c_0_0">
              <a:extLst>
                <a:ext uri="{FF2B5EF4-FFF2-40B4-BE49-F238E27FC236}">
                  <a16:creationId xmlns:a16="http://schemas.microsoft.com/office/drawing/2014/main" id="{55DE3BF3-4E40-32BE-2DAA-326D78B518B2}"/>
                </a:ext>
              </a:extLst>
            </p:cNvPr>
            <p:cNvSpPr/>
            <p:nvPr/>
          </p:nvSpPr>
          <p:spPr>
            <a:xfrm>
              <a:off x="6016069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33;g1bb0caa554c_0_0">
              <a:extLst>
                <a:ext uri="{FF2B5EF4-FFF2-40B4-BE49-F238E27FC236}">
                  <a16:creationId xmlns:a16="http://schemas.microsoft.com/office/drawing/2014/main" id="{31D2E52A-678A-2C7D-F138-C6ACB4BB234A}"/>
                </a:ext>
              </a:extLst>
            </p:cNvPr>
            <p:cNvSpPr/>
            <p:nvPr/>
          </p:nvSpPr>
          <p:spPr>
            <a:xfrm>
              <a:off x="2550975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34;g1bb0caa554c_0_0">
              <a:extLst>
                <a:ext uri="{FF2B5EF4-FFF2-40B4-BE49-F238E27FC236}">
                  <a16:creationId xmlns:a16="http://schemas.microsoft.com/office/drawing/2014/main" id="{BFFF03C4-5231-E382-B37B-C8A7ABB1B238}"/>
                </a:ext>
              </a:extLst>
            </p:cNvPr>
            <p:cNvSpPr/>
            <p:nvPr/>
          </p:nvSpPr>
          <p:spPr>
            <a:xfrm>
              <a:off x="3128490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35;g1bb0caa554c_0_0">
              <a:extLst>
                <a:ext uri="{FF2B5EF4-FFF2-40B4-BE49-F238E27FC236}">
                  <a16:creationId xmlns:a16="http://schemas.microsoft.com/office/drawing/2014/main" id="{9D7F8F68-C254-7BE4-2FBC-9B6AFE66C1DD}"/>
                </a:ext>
              </a:extLst>
            </p:cNvPr>
            <p:cNvSpPr/>
            <p:nvPr/>
          </p:nvSpPr>
          <p:spPr>
            <a:xfrm>
              <a:off x="3706006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36;g1bb0caa554c_0_0">
              <a:extLst>
                <a:ext uri="{FF2B5EF4-FFF2-40B4-BE49-F238E27FC236}">
                  <a16:creationId xmlns:a16="http://schemas.microsoft.com/office/drawing/2014/main" id="{2A2D25F4-9BD7-18C1-B4CC-912A971EEA85}"/>
                </a:ext>
              </a:extLst>
            </p:cNvPr>
            <p:cNvSpPr/>
            <p:nvPr/>
          </p:nvSpPr>
          <p:spPr>
            <a:xfrm>
              <a:off x="4283522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37;g1bb0caa554c_0_0">
              <a:extLst>
                <a:ext uri="{FF2B5EF4-FFF2-40B4-BE49-F238E27FC236}">
                  <a16:creationId xmlns:a16="http://schemas.microsoft.com/office/drawing/2014/main" id="{270BEE24-891A-CE11-DA67-80606D10AEE0}"/>
                </a:ext>
              </a:extLst>
            </p:cNvPr>
            <p:cNvSpPr/>
            <p:nvPr/>
          </p:nvSpPr>
          <p:spPr>
            <a:xfrm>
              <a:off x="4861038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38;g1bb0caa554c_0_0">
              <a:extLst>
                <a:ext uri="{FF2B5EF4-FFF2-40B4-BE49-F238E27FC236}">
                  <a16:creationId xmlns:a16="http://schemas.microsoft.com/office/drawing/2014/main" id="{7B8986A8-02F9-E545-DBC4-EF0420023494}"/>
                </a:ext>
              </a:extLst>
            </p:cNvPr>
            <p:cNvSpPr/>
            <p:nvPr/>
          </p:nvSpPr>
          <p:spPr>
            <a:xfrm>
              <a:off x="5438554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39;g1bb0caa554c_0_0">
              <a:extLst>
                <a:ext uri="{FF2B5EF4-FFF2-40B4-BE49-F238E27FC236}">
                  <a16:creationId xmlns:a16="http://schemas.microsoft.com/office/drawing/2014/main" id="{A066CA36-620D-5C19-C62E-D5FA8003DC1A}"/>
                </a:ext>
              </a:extLst>
            </p:cNvPr>
            <p:cNvSpPr/>
            <p:nvPr/>
          </p:nvSpPr>
          <p:spPr>
            <a:xfrm>
              <a:off x="6016069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40;g1bb0caa554c_0_0">
              <a:extLst>
                <a:ext uri="{FF2B5EF4-FFF2-40B4-BE49-F238E27FC236}">
                  <a16:creationId xmlns:a16="http://schemas.microsoft.com/office/drawing/2014/main" id="{8886B98C-B1E8-6D77-6C38-205411092B8E}"/>
                </a:ext>
              </a:extLst>
            </p:cNvPr>
            <p:cNvSpPr/>
            <p:nvPr/>
          </p:nvSpPr>
          <p:spPr>
            <a:xfrm>
              <a:off x="818427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41;g1bb0caa554c_0_0">
              <a:extLst>
                <a:ext uri="{FF2B5EF4-FFF2-40B4-BE49-F238E27FC236}">
                  <a16:creationId xmlns:a16="http://schemas.microsoft.com/office/drawing/2014/main" id="{60AC66DE-11AF-E500-8DE5-4871828A755A}"/>
                </a:ext>
              </a:extLst>
            </p:cNvPr>
            <p:cNvSpPr/>
            <p:nvPr/>
          </p:nvSpPr>
          <p:spPr>
            <a:xfrm>
              <a:off x="1395943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42;g1bb0caa554c_0_0">
              <a:extLst>
                <a:ext uri="{FF2B5EF4-FFF2-40B4-BE49-F238E27FC236}">
                  <a16:creationId xmlns:a16="http://schemas.microsoft.com/office/drawing/2014/main" id="{926D4252-750B-E2F5-B4FD-BA94BE667C77}"/>
                </a:ext>
              </a:extLst>
            </p:cNvPr>
            <p:cNvSpPr/>
            <p:nvPr/>
          </p:nvSpPr>
          <p:spPr>
            <a:xfrm>
              <a:off x="1973459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43;g1bb0caa554c_0_0">
              <a:extLst>
                <a:ext uri="{FF2B5EF4-FFF2-40B4-BE49-F238E27FC236}">
                  <a16:creationId xmlns:a16="http://schemas.microsoft.com/office/drawing/2014/main" id="{960140FA-F9BE-F4D6-86AD-1CF01D44F32D}"/>
                </a:ext>
              </a:extLst>
            </p:cNvPr>
            <p:cNvSpPr/>
            <p:nvPr/>
          </p:nvSpPr>
          <p:spPr>
            <a:xfrm>
              <a:off x="2550975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44;g1bb0caa554c_0_0">
              <a:extLst>
                <a:ext uri="{FF2B5EF4-FFF2-40B4-BE49-F238E27FC236}">
                  <a16:creationId xmlns:a16="http://schemas.microsoft.com/office/drawing/2014/main" id="{859FE44C-2CFF-6EDD-E110-6C15E105DF3F}"/>
                </a:ext>
              </a:extLst>
            </p:cNvPr>
            <p:cNvSpPr/>
            <p:nvPr/>
          </p:nvSpPr>
          <p:spPr>
            <a:xfrm>
              <a:off x="3128490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45;g1bb0caa554c_0_0">
              <a:extLst>
                <a:ext uri="{FF2B5EF4-FFF2-40B4-BE49-F238E27FC236}">
                  <a16:creationId xmlns:a16="http://schemas.microsoft.com/office/drawing/2014/main" id="{52BC9D60-A953-EA16-24E4-CE92459C2DCA}"/>
                </a:ext>
              </a:extLst>
            </p:cNvPr>
            <p:cNvSpPr/>
            <p:nvPr/>
          </p:nvSpPr>
          <p:spPr>
            <a:xfrm>
              <a:off x="3706006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46;g1bb0caa554c_0_0">
              <a:extLst>
                <a:ext uri="{FF2B5EF4-FFF2-40B4-BE49-F238E27FC236}">
                  <a16:creationId xmlns:a16="http://schemas.microsoft.com/office/drawing/2014/main" id="{3AA4E168-A48F-EB01-3E8E-2E46B9235B8C}"/>
                </a:ext>
              </a:extLst>
            </p:cNvPr>
            <p:cNvSpPr/>
            <p:nvPr/>
          </p:nvSpPr>
          <p:spPr>
            <a:xfrm>
              <a:off x="4283522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47;g1bb0caa554c_0_0">
              <a:extLst>
                <a:ext uri="{FF2B5EF4-FFF2-40B4-BE49-F238E27FC236}">
                  <a16:creationId xmlns:a16="http://schemas.microsoft.com/office/drawing/2014/main" id="{8F35E77F-9915-23F7-549F-C95D45B2F1AD}"/>
                </a:ext>
              </a:extLst>
            </p:cNvPr>
            <p:cNvSpPr/>
            <p:nvPr/>
          </p:nvSpPr>
          <p:spPr>
            <a:xfrm>
              <a:off x="4861038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48;g1bb0caa554c_0_0">
              <a:extLst>
                <a:ext uri="{FF2B5EF4-FFF2-40B4-BE49-F238E27FC236}">
                  <a16:creationId xmlns:a16="http://schemas.microsoft.com/office/drawing/2014/main" id="{65AE95F1-4A90-47E8-9430-1E67A3AC6413}"/>
                </a:ext>
              </a:extLst>
            </p:cNvPr>
            <p:cNvSpPr/>
            <p:nvPr/>
          </p:nvSpPr>
          <p:spPr>
            <a:xfrm>
              <a:off x="5438554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49;g1bb0caa554c_0_0">
              <a:extLst>
                <a:ext uri="{FF2B5EF4-FFF2-40B4-BE49-F238E27FC236}">
                  <a16:creationId xmlns:a16="http://schemas.microsoft.com/office/drawing/2014/main" id="{45CF25C5-4753-9495-3DFC-6F2A1AF72EDE}"/>
                </a:ext>
              </a:extLst>
            </p:cNvPr>
            <p:cNvSpPr/>
            <p:nvPr/>
          </p:nvSpPr>
          <p:spPr>
            <a:xfrm>
              <a:off x="6016069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50;g1bb0caa554c_0_0">
              <a:extLst>
                <a:ext uri="{FF2B5EF4-FFF2-40B4-BE49-F238E27FC236}">
                  <a16:creationId xmlns:a16="http://schemas.microsoft.com/office/drawing/2014/main" id="{40FA30A4-DFB0-54DF-551C-4F4332E8B0A1}"/>
                </a:ext>
              </a:extLst>
            </p:cNvPr>
            <p:cNvSpPr/>
            <p:nvPr/>
          </p:nvSpPr>
          <p:spPr>
            <a:xfrm>
              <a:off x="6593585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51;g1bb0caa554c_0_0">
              <a:extLst>
                <a:ext uri="{FF2B5EF4-FFF2-40B4-BE49-F238E27FC236}">
                  <a16:creationId xmlns:a16="http://schemas.microsoft.com/office/drawing/2014/main" id="{E325D0C3-F57F-1429-9362-7FA1ADF02156}"/>
                </a:ext>
              </a:extLst>
            </p:cNvPr>
            <p:cNvSpPr/>
            <p:nvPr/>
          </p:nvSpPr>
          <p:spPr>
            <a:xfrm>
              <a:off x="7171101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52;g1bb0caa554c_0_0">
              <a:extLst>
                <a:ext uri="{FF2B5EF4-FFF2-40B4-BE49-F238E27FC236}">
                  <a16:creationId xmlns:a16="http://schemas.microsoft.com/office/drawing/2014/main" id="{F2D3F7DA-D688-1A39-9A45-74DFA172DED0}"/>
                </a:ext>
              </a:extLst>
            </p:cNvPr>
            <p:cNvSpPr/>
            <p:nvPr/>
          </p:nvSpPr>
          <p:spPr>
            <a:xfrm>
              <a:off x="7748617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53;g1bb0caa554c_0_0">
              <a:extLst>
                <a:ext uri="{FF2B5EF4-FFF2-40B4-BE49-F238E27FC236}">
                  <a16:creationId xmlns:a16="http://schemas.microsoft.com/office/drawing/2014/main" id="{80F61E20-16E1-6291-3656-87B43896E0C8}"/>
                </a:ext>
              </a:extLst>
            </p:cNvPr>
            <p:cNvSpPr/>
            <p:nvPr/>
          </p:nvSpPr>
          <p:spPr>
            <a:xfrm>
              <a:off x="240912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54;g1bb0caa554c_0_0">
              <a:extLst>
                <a:ext uri="{FF2B5EF4-FFF2-40B4-BE49-F238E27FC236}">
                  <a16:creationId xmlns:a16="http://schemas.microsoft.com/office/drawing/2014/main" id="{5EB4A0F6-ABA7-CA22-E6AF-CD3592920F17}"/>
                </a:ext>
              </a:extLst>
            </p:cNvPr>
            <p:cNvSpPr/>
            <p:nvPr/>
          </p:nvSpPr>
          <p:spPr>
            <a:xfrm>
              <a:off x="818427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55;g1bb0caa554c_0_0">
              <a:extLst>
                <a:ext uri="{FF2B5EF4-FFF2-40B4-BE49-F238E27FC236}">
                  <a16:creationId xmlns:a16="http://schemas.microsoft.com/office/drawing/2014/main" id="{59C05082-F0D4-4619-834E-47FFB11A7A63}"/>
                </a:ext>
              </a:extLst>
            </p:cNvPr>
            <p:cNvSpPr/>
            <p:nvPr/>
          </p:nvSpPr>
          <p:spPr>
            <a:xfrm>
              <a:off x="1395943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56;g1bb0caa554c_0_0">
              <a:extLst>
                <a:ext uri="{FF2B5EF4-FFF2-40B4-BE49-F238E27FC236}">
                  <a16:creationId xmlns:a16="http://schemas.microsoft.com/office/drawing/2014/main" id="{775CCBF3-FA28-7DC6-375F-4C3DA2F3D944}"/>
                </a:ext>
              </a:extLst>
            </p:cNvPr>
            <p:cNvSpPr/>
            <p:nvPr/>
          </p:nvSpPr>
          <p:spPr>
            <a:xfrm>
              <a:off x="1973459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57;g1bb0caa554c_0_0">
              <a:extLst>
                <a:ext uri="{FF2B5EF4-FFF2-40B4-BE49-F238E27FC236}">
                  <a16:creationId xmlns:a16="http://schemas.microsoft.com/office/drawing/2014/main" id="{50297428-61BB-2A98-4EFA-ECFCC67D4D7D}"/>
                </a:ext>
              </a:extLst>
            </p:cNvPr>
            <p:cNvSpPr/>
            <p:nvPr/>
          </p:nvSpPr>
          <p:spPr>
            <a:xfrm>
              <a:off x="2550975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58;g1bb0caa554c_0_0">
              <a:extLst>
                <a:ext uri="{FF2B5EF4-FFF2-40B4-BE49-F238E27FC236}">
                  <a16:creationId xmlns:a16="http://schemas.microsoft.com/office/drawing/2014/main" id="{BCBD5A08-D823-7818-C363-D69CD8586A0D}"/>
                </a:ext>
              </a:extLst>
            </p:cNvPr>
            <p:cNvSpPr/>
            <p:nvPr/>
          </p:nvSpPr>
          <p:spPr>
            <a:xfrm>
              <a:off x="3128490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59;g1bb0caa554c_0_0">
              <a:extLst>
                <a:ext uri="{FF2B5EF4-FFF2-40B4-BE49-F238E27FC236}">
                  <a16:creationId xmlns:a16="http://schemas.microsoft.com/office/drawing/2014/main" id="{E4AE1BF5-8164-EA18-2CE7-A63EB728DE84}"/>
                </a:ext>
              </a:extLst>
            </p:cNvPr>
            <p:cNvSpPr/>
            <p:nvPr/>
          </p:nvSpPr>
          <p:spPr>
            <a:xfrm>
              <a:off x="3706006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60;g1bb0caa554c_0_0">
              <a:extLst>
                <a:ext uri="{FF2B5EF4-FFF2-40B4-BE49-F238E27FC236}">
                  <a16:creationId xmlns:a16="http://schemas.microsoft.com/office/drawing/2014/main" id="{FA525285-DABE-2642-806C-7EFCCF485AF0}"/>
                </a:ext>
              </a:extLst>
            </p:cNvPr>
            <p:cNvSpPr/>
            <p:nvPr/>
          </p:nvSpPr>
          <p:spPr>
            <a:xfrm>
              <a:off x="4283522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61;g1bb0caa554c_0_0">
              <a:extLst>
                <a:ext uri="{FF2B5EF4-FFF2-40B4-BE49-F238E27FC236}">
                  <a16:creationId xmlns:a16="http://schemas.microsoft.com/office/drawing/2014/main" id="{03020B91-3FB7-6248-CF26-2BFA2ADEBC42}"/>
                </a:ext>
              </a:extLst>
            </p:cNvPr>
            <p:cNvSpPr/>
            <p:nvPr/>
          </p:nvSpPr>
          <p:spPr>
            <a:xfrm>
              <a:off x="4861038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62;g1bb0caa554c_0_0">
              <a:extLst>
                <a:ext uri="{FF2B5EF4-FFF2-40B4-BE49-F238E27FC236}">
                  <a16:creationId xmlns:a16="http://schemas.microsoft.com/office/drawing/2014/main" id="{A7F64DCA-236D-34A6-C86F-DE9540396137}"/>
                </a:ext>
              </a:extLst>
            </p:cNvPr>
            <p:cNvSpPr/>
            <p:nvPr/>
          </p:nvSpPr>
          <p:spPr>
            <a:xfrm>
              <a:off x="5438554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63;g1bb0caa554c_0_0">
              <a:extLst>
                <a:ext uri="{FF2B5EF4-FFF2-40B4-BE49-F238E27FC236}">
                  <a16:creationId xmlns:a16="http://schemas.microsoft.com/office/drawing/2014/main" id="{DC58A601-4180-0FCF-91ED-B09BE088D1F8}"/>
                </a:ext>
              </a:extLst>
            </p:cNvPr>
            <p:cNvSpPr/>
            <p:nvPr/>
          </p:nvSpPr>
          <p:spPr>
            <a:xfrm>
              <a:off x="6016069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64;g1bb0caa554c_0_0">
              <a:extLst>
                <a:ext uri="{FF2B5EF4-FFF2-40B4-BE49-F238E27FC236}">
                  <a16:creationId xmlns:a16="http://schemas.microsoft.com/office/drawing/2014/main" id="{EB5B5E3F-F7D9-E464-9176-25756B398EA7}"/>
                </a:ext>
              </a:extLst>
            </p:cNvPr>
            <p:cNvSpPr/>
            <p:nvPr/>
          </p:nvSpPr>
          <p:spPr>
            <a:xfrm>
              <a:off x="6593585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65;g1bb0caa554c_0_0">
              <a:extLst>
                <a:ext uri="{FF2B5EF4-FFF2-40B4-BE49-F238E27FC236}">
                  <a16:creationId xmlns:a16="http://schemas.microsoft.com/office/drawing/2014/main" id="{56764016-9F8D-FED0-BBE5-2D77CDE913A8}"/>
                </a:ext>
              </a:extLst>
            </p:cNvPr>
            <p:cNvSpPr/>
            <p:nvPr/>
          </p:nvSpPr>
          <p:spPr>
            <a:xfrm>
              <a:off x="240912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66;g1bb0caa554c_0_0">
              <a:extLst>
                <a:ext uri="{FF2B5EF4-FFF2-40B4-BE49-F238E27FC236}">
                  <a16:creationId xmlns:a16="http://schemas.microsoft.com/office/drawing/2014/main" id="{F7CE7F9C-8F60-ADF5-2ABA-1C809323B516}"/>
                </a:ext>
              </a:extLst>
            </p:cNvPr>
            <p:cNvSpPr/>
            <p:nvPr/>
          </p:nvSpPr>
          <p:spPr>
            <a:xfrm>
              <a:off x="818427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67;g1bb0caa554c_0_0">
              <a:extLst>
                <a:ext uri="{FF2B5EF4-FFF2-40B4-BE49-F238E27FC236}">
                  <a16:creationId xmlns:a16="http://schemas.microsoft.com/office/drawing/2014/main" id="{04CBCC3F-A976-5917-D6FF-6274AD0C1A58}"/>
                </a:ext>
              </a:extLst>
            </p:cNvPr>
            <p:cNvSpPr/>
            <p:nvPr/>
          </p:nvSpPr>
          <p:spPr>
            <a:xfrm>
              <a:off x="1395943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68;g1bb0caa554c_0_0">
              <a:extLst>
                <a:ext uri="{FF2B5EF4-FFF2-40B4-BE49-F238E27FC236}">
                  <a16:creationId xmlns:a16="http://schemas.microsoft.com/office/drawing/2014/main" id="{12EB7A65-8F17-A111-4839-5A705BB82EEF}"/>
                </a:ext>
              </a:extLst>
            </p:cNvPr>
            <p:cNvSpPr/>
            <p:nvPr/>
          </p:nvSpPr>
          <p:spPr>
            <a:xfrm>
              <a:off x="7171101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69;g1bb0caa554c_0_0">
              <a:extLst>
                <a:ext uri="{FF2B5EF4-FFF2-40B4-BE49-F238E27FC236}">
                  <a16:creationId xmlns:a16="http://schemas.microsoft.com/office/drawing/2014/main" id="{9C83B0F6-9B26-119B-53E8-581DB14DCF74}"/>
                </a:ext>
              </a:extLst>
            </p:cNvPr>
            <p:cNvSpPr/>
            <p:nvPr/>
          </p:nvSpPr>
          <p:spPr>
            <a:xfrm>
              <a:off x="7748617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70;g1bb0caa554c_0_0">
              <a:extLst>
                <a:ext uri="{FF2B5EF4-FFF2-40B4-BE49-F238E27FC236}">
                  <a16:creationId xmlns:a16="http://schemas.microsoft.com/office/drawing/2014/main" id="{5563C5A0-56D1-4F56-605B-A6DF4556B0ED}"/>
                </a:ext>
              </a:extLst>
            </p:cNvPr>
            <p:cNvSpPr/>
            <p:nvPr/>
          </p:nvSpPr>
          <p:spPr>
            <a:xfrm>
              <a:off x="240912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71;g1bb0caa554c_0_0">
              <a:extLst>
                <a:ext uri="{FF2B5EF4-FFF2-40B4-BE49-F238E27FC236}">
                  <a16:creationId xmlns:a16="http://schemas.microsoft.com/office/drawing/2014/main" id="{8A52D39D-C451-A6BA-2AB6-803A3D1DC7AC}"/>
                </a:ext>
              </a:extLst>
            </p:cNvPr>
            <p:cNvSpPr/>
            <p:nvPr/>
          </p:nvSpPr>
          <p:spPr>
            <a:xfrm>
              <a:off x="818427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72;g1bb0caa554c_0_0">
              <a:extLst>
                <a:ext uri="{FF2B5EF4-FFF2-40B4-BE49-F238E27FC236}">
                  <a16:creationId xmlns:a16="http://schemas.microsoft.com/office/drawing/2014/main" id="{9E9BB93A-74B2-B20A-53D9-8D7B05D235AE}"/>
                </a:ext>
              </a:extLst>
            </p:cNvPr>
            <p:cNvSpPr/>
            <p:nvPr/>
          </p:nvSpPr>
          <p:spPr>
            <a:xfrm>
              <a:off x="1395943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73;g1bb0caa554c_0_0">
              <a:extLst>
                <a:ext uri="{FF2B5EF4-FFF2-40B4-BE49-F238E27FC236}">
                  <a16:creationId xmlns:a16="http://schemas.microsoft.com/office/drawing/2014/main" id="{6DA275BC-3C90-9AF2-FEA9-E293688DB181}"/>
                </a:ext>
              </a:extLst>
            </p:cNvPr>
            <p:cNvSpPr/>
            <p:nvPr/>
          </p:nvSpPr>
          <p:spPr>
            <a:xfrm>
              <a:off x="7171101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74;g1bb0caa554c_0_0">
              <a:extLst>
                <a:ext uri="{FF2B5EF4-FFF2-40B4-BE49-F238E27FC236}">
                  <a16:creationId xmlns:a16="http://schemas.microsoft.com/office/drawing/2014/main" id="{AD991F90-54F0-12E5-6C8A-48D880596AA5}"/>
                </a:ext>
              </a:extLst>
            </p:cNvPr>
            <p:cNvSpPr/>
            <p:nvPr/>
          </p:nvSpPr>
          <p:spPr>
            <a:xfrm>
              <a:off x="7748617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75;g1bb0caa554c_0_0">
              <a:extLst>
                <a:ext uri="{FF2B5EF4-FFF2-40B4-BE49-F238E27FC236}">
                  <a16:creationId xmlns:a16="http://schemas.microsoft.com/office/drawing/2014/main" id="{78354468-9534-33D7-75B8-E1EA5B01AC50}"/>
                </a:ext>
              </a:extLst>
            </p:cNvPr>
            <p:cNvSpPr/>
            <p:nvPr/>
          </p:nvSpPr>
          <p:spPr>
            <a:xfrm>
              <a:off x="240912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76;g1bb0caa554c_0_0">
              <a:extLst>
                <a:ext uri="{FF2B5EF4-FFF2-40B4-BE49-F238E27FC236}">
                  <a16:creationId xmlns:a16="http://schemas.microsoft.com/office/drawing/2014/main" id="{F4AAFA69-485C-A350-9016-0FE84B9ADE6B}"/>
                </a:ext>
              </a:extLst>
            </p:cNvPr>
            <p:cNvSpPr/>
            <p:nvPr/>
          </p:nvSpPr>
          <p:spPr>
            <a:xfrm>
              <a:off x="818427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77;g1bb0caa554c_0_0">
              <a:extLst>
                <a:ext uri="{FF2B5EF4-FFF2-40B4-BE49-F238E27FC236}">
                  <a16:creationId xmlns:a16="http://schemas.microsoft.com/office/drawing/2014/main" id="{5C55D94F-9D2C-6200-48A5-C85320F012D0}"/>
                </a:ext>
              </a:extLst>
            </p:cNvPr>
            <p:cNvSpPr/>
            <p:nvPr/>
          </p:nvSpPr>
          <p:spPr>
            <a:xfrm>
              <a:off x="1395943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78;g1bb0caa554c_0_0">
              <a:extLst>
                <a:ext uri="{FF2B5EF4-FFF2-40B4-BE49-F238E27FC236}">
                  <a16:creationId xmlns:a16="http://schemas.microsoft.com/office/drawing/2014/main" id="{94CCAC5E-0F47-988B-4CE2-400B1201B7C1}"/>
                </a:ext>
              </a:extLst>
            </p:cNvPr>
            <p:cNvSpPr/>
            <p:nvPr/>
          </p:nvSpPr>
          <p:spPr>
            <a:xfrm>
              <a:off x="7171101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79;g1bb0caa554c_0_0">
              <a:extLst>
                <a:ext uri="{FF2B5EF4-FFF2-40B4-BE49-F238E27FC236}">
                  <a16:creationId xmlns:a16="http://schemas.microsoft.com/office/drawing/2014/main" id="{6AAFD8DE-36CD-9662-22C9-8ACEF6CDD598}"/>
                </a:ext>
              </a:extLst>
            </p:cNvPr>
            <p:cNvSpPr/>
            <p:nvPr/>
          </p:nvSpPr>
          <p:spPr>
            <a:xfrm>
              <a:off x="7748617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80;g1bb0caa554c_0_0">
              <a:extLst>
                <a:ext uri="{FF2B5EF4-FFF2-40B4-BE49-F238E27FC236}">
                  <a16:creationId xmlns:a16="http://schemas.microsoft.com/office/drawing/2014/main" id="{C6198907-7DB4-E16D-99FA-03EAF7EA9C7B}"/>
                </a:ext>
              </a:extLst>
            </p:cNvPr>
            <p:cNvSpPr/>
            <p:nvPr/>
          </p:nvSpPr>
          <p:spPr>
            <a:xfrm>
              <a:off x="240912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81;g1bb0caa554c_0_0">
              <a:extLst>
                <a:ext uri="{FF2B5EF4-FFF2-40B4-BE49-F238E27FC236}">
                  <a16:creationId xmlns:a16="http://schemas.microsoft.com/office/drawing/2014/main" id="{97AAC7A5-116D-C6EC-8BA7-F1933524818D}"/>
                </a:ext>
              </a:extLst>
            </p:cNvPr>
            <p:cNvSpPr/>
            <p:nvPr/>
          </p:nvSpPr>
          <p:spPr>
            <a:xfrm>
              <a:off x="1973459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82;g1bb0caa554c_0_0">
              <a:extLst>
                <a:ext uri="{FF2B5EF4-FFF2-40B4-BE49-F238E27FC236}">
                  <a16:creationId xmlns:a16="http://schemas.microsoft.com/office/drawing/2014/main" id="{0926410D-ADAE-08B6-57C4-59952D2EF534}"/>
                </a:ext>
              </a:extLst>
            </p:cNvPr>
            <p:cNvSpPr/>
            <p:nvPr/>
          </p:nvSpPr>
          <p:spPr>
            <a:xfrm>
              <a:off x="6593585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83;g1bb0caa554c_0_0">
              <a:extLst>
                <a:ext uri="{FF2B5EF4-FFF2-40B4-BE49-F238E27FC236}">
                  <a16:creationId xmlns:a16="http://schemas.microsoft.com/office/drawing/2014/main" id="{003B4252-5F46-CDE4-CDC1-7270D6D647C1}"/>
                </a:ext>
              </a:extLst>
            </p:cNvPr>
            <p:cNvSpPr/>
            <p:nvPr/>
          </p:nvSpPr>
          <p:spPr>
            <a:xfrm>
              <a:off x="7171101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84;g1bb0caa554c_0_0">
              <a:extLst>
                <a:ext uri="{FF2B5EF4-FFF2-40B4-BE49-F238E27FC236}">
                  <a16:creationId xmlns:a16="http://schemas.microsoft.com/office/drawing/2014/main" id="{9E3FCDBE-D742-EE73-DA18-D1EF8959B53A}"/>
                </a:ext>
              </a:extLst>
            </p:cNvPr>
            <p:cNvSpPr/>
            <p:nvPr/>
          </p:nvSpPr>
          <p:spPr>
            <a:xfrm>
              <a:off x="7748617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85;g1bb0caa554c_0_0">
              <a:extLst>
                <a:ext uri="{FF2B5EF4-FFF2-40B4-BE49-F238E27FC236}">
                  <a16:creationId xmlns:a16="http://schemas.microsoft.com/office/drawing/2014/main" id="{A8C2C4A7-6FFC-FE61-275D-8759A7A8A21F}"/>
                </a:ext>
              </a:extLst>
            </p:cNvPr>
            <p:cNvSpPr/>
            <p:nvPr/>
          </p:nvSpPr>
          <p:spPr>
            <a:xfrm>
              <a:off x="240912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86;g1bb0caa554c_0_0">
              <a:extLst>
                <a:ext uri="{FF2B5EF4-FFF2-40B4-BE49-F238E27FC236}">
                  <a16:creationId xmlns:a16="http://schemas.microsoft.com/office/drawing/2014/main" id="{7F010B21-1946-A663-AA02-E94ECD685908}"/>
                </a:ext>
              </a:extLst>
            </p:cNvPr>
            <p:cNvSpPr/>
            <p:nvPr/>
          </p:nvSpPr>
          <p:spPr>
            <a:xfrm>
              <a:off x="1973459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87;g1bb0caa554c_0_0">
              <a:extLst>
                <a:ext uri="{FF2B5EF4-FFF2-40B4-BE49-F238E27FC236}">
                  <a16:creationId xmlns:a16="http://schemas.microsoft.com/office/drawing/2014/main" id="{663AFDA6-C815-CA04-F38F-95863CE1644A}"/>
                </a:ext>
              </a:extLst>
            </p:cNvPr>
            <p:cNvSpPr/>
            <p:nvPr/>
          </p:nvSpPr>
          <p:spPr>
            <a:xfrm>
              <a:off x="6593585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88;g1bb0caa554c_0_0">
              <a:extLst>
                <a:ext uri="{FF2B5EF4-FFF2-40B4-BE49-F238E27FC236}">
                  <a16:creationId xmlns:a16="http://schemas.microsoft.com/office/drawing/2014/main" id="{D9F86C7A-D66C-55EE-E797-26CAB0878BD5}"/>
                </a:ext>
              </a:extLst>
            </p:cNvPr>
            <p:cNvSpPr/>
            <p:nvPr/>
          </p:nvSpPr>
          <p:spPr>
            <a:xfrm>
              <a:off x="7171101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89;g1bb0caa554c_0_0">
              <a:extLst>
                <a:ext uri="{FF2B5EF4-FFF2-40B4-BE49-F238E27FC236}">
                  <a16:creationId xmlns:a16="http://schemas.microsoft.com/office/drawing/2014/main" id="{F36F7232-452F-4DC7-7133-88A0B8DE6F0F}"/>
                </a:ext>
              </a:extLst>
            </p:cNvPr>
            <p:cNvSpPr/>
            <p:nvPr/>
          </p:nvSpPr>
          <p:spPr>
            <a:xfrm>
              <a:off x="7748617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90;g1bb0caa554c_0_0">
              <a:extLst>
                <a:ext uri="{FF2B5EF4-FFF2-40B4-BE49-F238E27FC236}">
                  <a16:creationId xmlns:a16="http://schemas.microsoft.com/office/drawing/2014/main" id="{29964C84-9DE0-752B-4AA3-C40B02BBA726}"/>
                </a:ext>
              </a:extLst>
            </p:cNvPr>
            <p:cNvSpPr/>
            <p:nvPr/>
          </p:nvSpPr>
          <p:spPr>
            <a:xfrm>
              <a:off x="240912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91;g1bb0caa554c_0_0">
              <a:extLst>
                <a:ext uri="{FF2B5EF4-FFF2-40B4-BE49-F238E27FC236}">
                  <a16:creationId xmlns:a16="http://schemas.microsoft.com/office/drawing/2014/main" id="{CE3B3558-359A-D437-089C-02F41775AAEE}"/>
                </a:ext>
              </a:extLst>
            </p:cNvPr>
            <p:cNvSpPr/>
            <p:nvPr/>
          </p:nvSpPr>
          <p:spPr>
            <a:xfrm>
              <a:off x="818427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92;g1bb0caa554c_0_0">
              <a:extLst>
                <a:ext uri="{FF2B5EF4-FFF2-40B4-BE49-F238E27FC236}">
                  <a16:creationId xmlns:a16="http://schemas.microsoft.com/office/drawing/2014/main" id="{0DFC4E64-EDA5-46AD-FC6A-F7DF0CC44EBE}"/>
                </a:ext>
              </a:extLst>
            </p:cNvPr>
            <p:cNvSpPr/>
            <p:nvPr/>
          </p:nvSpPr>
          <p:spPr>
            <a:xfrm>
              <a:off x="1395943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93;g1bb0caa554c_0_0">
              <a:extLst>
                <a:ext uri="{FF2B5EF4-FFF2-40B4-BE49-F238E27FC236}">
                  <a16:creationId xmlns:a16="http://schemas.microsoft.com/office/drawing/2014/main" id="{89985ECC-36D2-07D3-DCA6-13B36D0A7B4C}"/>
                </a:ext>
              </a:extLst>
            </p:cNvPr>
            <p:cNvSpPr/>
            <p:nvPr/>
          </p:nvSpPr>
          <p:spPr>
            <a:xfrm>
              <a:off x="1973459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94;g1bb0caa554c_0_0">
              <a:extLst>
                <a:ext uri="{FF2B5EF4-FFF2-40B4-BE49-F238E27FC236}">
                  <a16:creationId xmlns:a16="http://schemas.microsoft.com/office/drawing/2014/main" id="{4D57C4E5-57A6-C70C-CC00-88DD0773EBBC}"/>
                </a:ext>
              </a:extLst>
            </p:cNvPr>
            <p:cNvSpPr/>
            <p:nvPr/>
          </p:nvSpPr>
          <p:spPr>
            <a:xfrm>
              <a:off x="2550975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95;g1bb0caa554c_0_0">
              <a:extLst>
                <a:ext uri="{FF2B5EF4-FFF2-40B4-BE49-F238E27FC236}">
                  <a16:creationId xmlns:a16="http://schemas.microsoft.com/office/drawing/2014/main" id="{EFB5A4FB-61C1-EDC5-06D5-E825DF578CC9}"/>
                </a:ext>
              </a:extLst>
            </p:cNvPr>
            <p:cNvSpPr/>
            <p:nvPr/>
          </p:nvSpPr>
          <p:spPr>
            <a:xfrm>
              <a:off x="3128490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96;g1bb0caa554c_0_0">
              <a:extLst>
                <a:ext uri="{FF2B5EF4-FFF2-40B4-BE49-F238E27FC236}">
                  <a16:creationId xmlns:a16="http://schemas.microsoft.com/office/drawing/2014/main" id="{6BBC114D-9CB6-24EF-6C16-32A2AB5B6018}"/>
                </a:ext>
              </a:extLst>
            </p:cNvPr>
            <p:cNvSpPr/>
            <p:nvPr/>
          </p:nvSpPr>
          <p:spPr>
            <a:xfrm>
              <a:off x="3706006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97;g1bb0caa554c_0_0">
              <a:extLst>
                <a:ext uri="{FF2B5EF4-FFF2-40B4-BE49-F238E27FC236}">
                  <a16:creationId xmlns:a16="http://schemas.microsoft.com/office/drawing/2014/main" id="{DEBDDDEA-41B2-2D5A-5526-5444483DDFEA}"/>
                </a:ext>
              </a:extLst>
            </p:cNvPr>
            <p:cNvSpPr/>
            <p:nvPr/>
          </p:nvSpPr>
          <p:spPr>
            <a:xfrm>
              <a:off x="4283522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98;g1bb0caa554c_0_0">
              <a:extLst>
                <a:ext uri="{FF2B5EF4-FFF2-40B4-BE49-F238E27FC236}">
                  <a16:creationId xmlns:a16="http://schemas.microsoft.com/office/drawing/2014/main" id="{DF3C2E62-7080-D85B-9796-15503DD2D59E}"/>
                </a:ext>
              </a:extLst>
            </p:cNvPr>
            <p:cNvSpPr/>
            <p:nvPr/>
          </p:nvSpPr>
          <p:spPr>
            <a:xfrm>
              <a:off x="4861038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99;g1bb0caa554c_0_0">
              <a:extLst>
                <a:ext uri="{FF2B5EF4-FFF2-40B4-BE49-F238E27FC236}">
                  <a16:creationId xmlns:a16="http://schemas.microsoft.com/office/drawing/2014/main" id="{35C0B865-EB98-CCD8-086F-70B578CB581C}"/>
                </a:ext>
              </a:extLst>
            </p:cNvPr>
            <p:cNvSpPr/>
            <p:nvPr/>
          </p:nvSpPr>
          <p:spPr>
            <a:xfrm>
              <a:off x="5438554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00;g1bb0caa554c_0_0">
              <a:extLst>
                <a:ext uri="{FF2B5EF4-FFF2-40B4-BE49-F238E27FC236}">
                  <a16:creationId xmlns:a16="http://schemas.microsoft.com/office/drawing/2014/main" id="{40D48F77-EE32-E9E1-F6C2-4BFCE3751C22}"/>
                </a:ext>
              </a:extLst>
            </p:cNvPr>
            <p:cNvSpPr/>
            <p:nvPr/>
          </p:nvSpPr>
          <p:spPr>
            <a:xfrm>
              <a:off x="6016069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01;g1bb0caa554c_0_0">
              <a:extLst>
                <a:ext uri="{FF2B5EF4-FFF2-40B4-BE49-F238E27FC236}">
                  <a16:creationId xmlns:a16="http://schemas.microsoft.com/office/drawing/2014/main" id="{BEA56F88-96AE-ACC4-99F7-15C7BAC866F8}"/>
                </a:ext>
              </a:extLst>
            </p:cNvPr>
            <p:cNvSpPr/>
            <p:nvPr/>
          </p:nvSpPr>
          <p:spPr>
            <a:xfrm>
              <a:off x="6593585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02;g1bb0caa554c_0_0">
              <a:extLst>
                <a:ext uri="{FF2B5EF4-FFF2-40B4-BE49-F238E27FC236}">
                  <a16:creationId xmlns:a16="http://schemas.microsoft.com/office/drawing/2014/main" id="{0867EB45-9264-433C-E079-8A13B388DCD9}"/>
                </a:ext>
              </a:extLst>
            </p:cNvPr>
            <p:cNvSpPr/>
            <p:nvPr/>
          </p:nvSpPr>
          <p:spPr>
            <a:xfrm>
              <a:off x="7171101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03;g1bb0caa554c_0_0">
              <a:extLst>
                <a:ext uri="{FF2B5EF4-FFF2-40B4-BE49-F238E27FC236}">
                  <a16:creationId xmlns:a16="http://schemas.microsoft.com/office/drawing/2014/main" id="{5E5CD6E3-F927-C95F-D036-30565C51DE67}"/>
                </a:ext>
              </a:extLst>
            </p:cNvPr>
            <p:cNvSpPr/>
            <p:nvPr/>
          </p:nvSpPr>
          <p:spPr>
            <a:xfrm>
              <a:off x="7748617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04;g1bb0caa554c_0_0">
              <a:extLst>
                <a:ext uri="{FF2B5EF4-FFF2-40B4-BE49-F238E27FC236}">
                  <a16:creationId xmlns:a16="http://schemas.microsoft.com/office/drawing/2014/main" id="{7F086EA4-21AD-88C9-5862-D30D34E32612}"/>
                </a:ext>
              </a:extLst>
            </p:cNvPr>
            <p:cNvSpPr/>
            <p:nvPr/>
          </p:nvSpPr>
          <p:spPr>
            <a:xfrm>
              <a:off x="8326127" y="216150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05;g1bb0caa554c_0_0">
              <a:extLst>
                <a:ext uri="{FF2B5EF4-FFF2-40B4-BE49-F238E27FC236}">
                  <a16:creationId xmlns:a16="http://schemas.microsoft.com/office/drawing/2014/main" id="{F8FCE25D-1754-E607-FC34-219F76E7889A}"/>
                </a:ext>
              </a:extLst>
            </p:cNvPr>
            <p:cNvSpPr/>
            <p:nvPr/>
          </p:nvSpPr>
          <p:spPr>
            <a:xfrm>
              <a:off x="8326127" y="806233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06;g1bb0caa554c_0_0">
              <a:extLst>
                <a:ext uri="{FF2B5EF4-FFF2-40B4-BE49-F238E27FC236}">
                  <a16:creationId xmlns:a16="http://schemas.microsoft.com/office/drawing/2014/main" id="{73076BDE-1A1B-3E22-00B7-BB55AD06BBA6}"/>
                </a:ext>
              </a:extLst>
            </p:cNvPr>
            <p:cNvSpPr/>
            <p:nvPr/>
          </p:nvSpPr>
          <p:spPr>
            <a:xfrm>
              <a:off x="8326127" y="1396323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07;g1bb0caa554c_0_0">
              <a:extLst>
                <a:ext uri="{FF2B5EF4-FFF2-40B4-BE49-F238E27FC236}">
                  <a16:creationId xmlns:a16="http://schemas.microsoft.com/office/drawing/2014/main" id="{499CB4EA-67B8-FA32-0ED2-C78BB9BDF28F}"/>
                </a:ext>
              </a:extLst>
            </p:cNvPr>
            <p:cNvSpPr/>
            <p:nvPr/>
          </p:nvSpPr>
          <p:spPr>
            <a:xfrm>
              <a:off x="8326127" y="198323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08;g1bb0caa554c_0_0">
              <a:extLst>
                <a:ext uri="{FF2B5EF4-FFF2-40B4-BE49-F238E27FC236}">
                  <a16:creationId xmlns:a16="http://schemas.microsoft.com/office/drawing/2014/main" id="{2ACA659D-97F4-744F-698E-CC5C4A506253}"/>
                </a:ext>
              </a:extLst>
            </p:cNvPr>
            <p:cNvSpPr/>
            <p:nvPr/>
          </p:nvSpPr>
          <p:spPr>
            <a:xfrm>
              <a:off x="8326127" y="2573322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09;g1bb0caa554c_0_0">
              <a:extLst>
                <a:ext uri="{FF2B5EF4-FFF2-40B4-BE49-F238E27FC236}">
                  <a16:creationId xmlns:a16="http://schemas.microsoft.com/office/drawing/2014/main" id="{2EDF5AA7-585B-A460-2512-A3F2DC6D5A17}"/>
                </a:ext>
              </a:extLst>
            </p:cNvPr>
            <p:cNvSpPr/>
            <p:nvPr/>
          </p:nvSpPr>
          <p:spPr>
            <a:xfrm>
              <a:off x="8326127" y="316024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10;g1bb0caa554c_0_0">
              <a:extLst>
                <a:ext uri="{FF2B5EF4-FFF2-40B4-BE49-F238E27FC236}">
                  <a16:creationId xmlns:a16="http://schemas.microsoft.com/office/drawing/2014/main" id="{0B9B9784-D7EF-D172-BFAF-99AC68AA353E}"/>
                </a:ext>
              </a:extLst>
            </p:cNvPr>
            <p:cNvSpPr/>
            <p:nvPr/>
          </p:nvSpPr>
          <p:spPr>
            <a:xfrm>
              <a:off x="8326127" y="3750332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11;g1bb0caa554c_0_0">
              <a:extLst>
                <a:ext uri="{FF2B5EF4-FFF2-40B4-BE49-F238E27FC236}">
                  <a16:creationId xmlns:a16="http://schemas.microsoft.com/office/drawing/2014/main" id="{C7EC5500-CC5F-6F6C-9483-7FE10C842710}"/>
                </a:ext>
              </a:extLst>
            </p:cNvPr>
            <p:cNvSpPr/>
            <p:nvPr/>
          </p:nvSpPr>
          <p:spPr>
            <a:xfrm>
              <a:off x="8326127" y="433725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12;g1bb0caa554c_0_0">
              <a:extLst>
                <a:ext uri="{FF2B5EF4-FFF2-40B4-BE49-F238E27FC236}">
                  <a16:creationId xmlns:a16="http://schemas.microsoft.com/office/drawing/2014/main" id="{58C2E118-17A0-88A8-A856-E186BDE74494}"/>
                </a:ext>
              </a:extLst>
            </p:cNvPr>
            <p:cNvSpPr/>
            <p:nvPr/>
          </p:nvSpPr>
          <p:spPr>
            <a:xfrm>
              <a:off x="240902" y="216150"/>
              <a:ext cx="577500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14;g1bb0caa554c_0_0">
            <a:extLst>
              <a:ext uri="{FF2B5EF4-FFF2-40B4-BE49-F238E27FC236}">
                <a16:creationId xmlns:a16="http://schemas.microsoft.com/office/drawing/2014/main" id="{176B358E-3BEA-1955-8FCB-57174D87F193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cxnSp>
          <p:nvCxnSpPr>
            <p:cNvPr id="267" name="Google Shape;215;g1bb0caa554c_0_0">
              <a:extLst>
                <a:ext uri="{FF2B5EF4-FFF2-40B4-BE49-F238E27FC236}">
                  <a16:creationId xmlns:a16="http://schemas.microsoft.com/office/drawing/2014/main" id="{7ED56406-A23C-E5F0-DBD3-2660D0DE3891}"/>
                </a:ext>
              </a:extLst>
            </p:cNvPr>
            <p:cNvCxnSpPr/>
            <p:nvPr/>
          </p:nvCxnSpPr>
          <p:spPr>
            <a:xfrm>
              <a:off x="7269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16;g1bb0caa554c_0_0">
              <a:extLst>
                <a:ext uri="{FF2B5EF4-FFF2-40B4-BE49-F238E27FC236}">
                  <a16:creationId xmlns:a16="http://schemas.microsoft.com/office/drawing/2014/main" id="{05AE3D42-B85A-B479-02C5-59F1862E23CE}"/>
                </a:ext>
              </a:extLst>
            </p:cNvPr>
            <p:cNvCxnSpPr/>
            <p:nvPr/>
          </p:nvCxnSpPr>
          <p:spPr>
            <a:xfrm>
              <a:off x="84170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17;g1bb0caa554c_0_0">
              <a:extLst>
                <a:ext uri="{FF2B5EF4-FFF2-40B4-BE49-F238E27FC236}">
                  <a16:creationId xmlns:a16="http://schemas.microsoft.com/office/drawing/2014/main" id="{8AF544D7-1D7F-691A-9F85-5A7DCEBB4F4D}"/>
                </a:ext>
              </a:extLst>
            </p:cNvPr>
            <p:cNvCxnSpPr/>
            <p:nvPr/>
          </p:nvCxnSpPr>
          <p:spPr>
            <a:xfrm>
              <a:off x="0" y="55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18;g1bb0caa554c_0_0">
              <a:extLst>
                <a:ext uri="{FF2B5EF4-FFF2-40B4-BE49-F238E27FC236}">
                  <a16:creationId xmlns:a16="http://schemas.microsoft.com/office/drawing/2014/main" id="{0C6D83DA-D176-B608-EC9A-F8D345E930A0}"/>
                </a:ext>
              </a:extLst>
            </p:cNvPr>
            <p:cNvCxnSpPr/>
            <p:nvPr/>
          </p:nvCxnSpPr>
          <p:spPr>
            <a:xfrm>
              <a:off x="0" y="4591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3207F-3A99-479A-8D98-54FCC6B2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EFF7-90E2-431F-8E31-BA0CE4C55B2F}" type="datetimeFigureOut">
              <a:rPr lang="en-US" smtClean="0"/>
              <a:t>4/17/23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BC894-7C47-47FE-979B-D1600C3F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3D13E-9C06-4F32-B4E5-20DCCDD9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EFFA-EA14-4325-A0F4-7973582784D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E1A90284-BB8E-44FF-BAF3-4210A062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19690"/>
            <a:ext cx="7696200" cy="715566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EB6436-7B2F-4CF4-A7B3-637707BBD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7027" y="2269351"/>
            <a:ext cx="2785936" cy="39248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497027" y="1789456"/>
            <a:ext cx="2785936" cy="39248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500">
                <a:solidFill>
                  <a:schemeClr val="tx1"/>
                </a:solidFill>
                <a:latin typeface="Pacifico" panose="000005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2445460-6BB8-4584-BBAD-2A746E4E886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497027" y="1370938"/>
            <a:ext cx="2785936" cy="392482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chemeClr val="accent3"/>
                </a:solidFill>
                <a:latin typeface="Pacifico" panose="000005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D50625D-D1D2-4BED-A57E-AF2558964A5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858432" y="2269351"/>
            <a:ext cx="2785936" cy="39248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9B24D4A-24D4-4C19-B8E4-B7B34D055A2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858871" y="1789456"/>
            <a:ext cx="2785936" cy="39248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500">
                <a:solidFill>
                  <a:schemeClr val="tx1"/>
                </a:solidFill>
                <a:latin typeface="Pacifico" panose="000005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F97CD13-C2D8-4DF9-B701-0C88073DB5E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4858871" y="1370938"/>
            <a:ext cx="2785936" cy="392482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chemeClr val="accent3"/>
                </a:solidFill>
                <a:latin typeface="Pacifico" panose="000005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529610B-4413-481B-B9E0-8FEBA647F1CE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858430" y="3805939"/>
            <a:ext cx="2785936" cy="39248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9E34447-83CD-4552-9429-F4C44AEEADE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4858430" y="3326044"/>
            <a:ext cx="2785936" cy="39248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500">
                <a:solidFill>
                  <a:schemeClr val="tx1"/>
                </a:solidFill>
                <a:latin typeface="Pacifico" panose="000005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D68B7FF-8382-40DA-B2CD-B737321134AF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858430" y="2907526"/>
            <a:ext cx="2785936" cy="392482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chemeClr val="accent3"/>
                </a:solidFill>
                <a:latin typeface="Pacifico" panose="000005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1443ACC-3C2E-43B1-9C41-F1B650BA568E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97027" y="3805939"/>
            <a:ext cx="2785936" cy="39248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307829D-4950-496A-B2D0-D6A3A027FF4A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497027" y="3326044"/>
            <a:ext cx="2785936" cy="39248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500">
                <a:solidFill>
                  <a:schemeClr val="tx1"/>
                </a:solidFill>
                <a:latin typeface="Pacifico" panose="000005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A44834D-2338-486D-8D4E-217E192CEA8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1497027" y="2907526"/>
            <a:ext cx="2785936" cy="392482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chemeClr val="accent3"/>
                </a:solidFill>
                <a:latin typeface="Pacifico" panose="000005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1371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91;g1bb0caa554c_0_0">
            <a:extLst>
              <a:ext uri="{FF2B5EF4-FFF2-40B4-BE49-F238E27FC236}">
                <a16:creationId xmlns:a16="http://schemas.microsoft.com/office/drawing/2014/main" id="{C6E27115-4B86-FC4B-BA4B-DF960F0529BA}"/>
              </a:ext>
            </a:extLst>
          </p:cNvPr>
          <p:cNvSpPr/>
          <p:nvPr userDrawn="1"/>
        </p:nvSpPr>
        <p:spPr>
          <a:xfrm>
            <a:off x="240900" y="216150"/>
            <a:ext cx="8662200" cy="471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28575" dir="34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" name="Google Shape;92;g1bb0caa554c_0_0">
            <a:extLst>
              <a:ext uri="{FF2B5EF4-FFF2-40B4-BE49-F238E27FC236}">
                <a16:creationId xmlns:a16="http://schemas.microsoft.com/office/drawing/2014/main" id="{D9C26853-0EDD-7DE3-7517-F41415AEFD0A}"/>
              </a:ext>
            </a:extLst>
          </p:cNvPr>
          <p:cNvGrpSpPr/>
          <p:nvPr userDrawn="1"/>
        </p:nvGrpSpPr>
        <p:grpSpPr>
          <a:xfrm>
            <a:off x="240902" y="216150"/>
            <a:ext cx="8662638" cy="4711201"/>
            <a:chOff x="240902" y="216150"/>
            <a:chExt cx="8662638" cy="4711201"/>
          </a:xfrm>
        </p:grpSpPr>
        <p:sp>
          <p:nvSpPr>
            <p:cNvPr id="133" name="Google Shape;93;g1bb0caa554c_0_0">
              <a:extLst>
                <a:ext uri="{FF2B5EF4-FFF2-40B4-BE49-F238E27FC236}">
                  <a16:creationId xmlns:a16="http://schemas.microsoft.com/office/drawing/2014/main" id="{CEDA44D4-D8E8-6DD4-A4F0-02F33D285081}"/>
                </a:ext>
              </a:extLst>
            </p:cNvPr>
            <p:cNvSpPr/>
            <p:nvPr/>
          </p:nvSpPr>
          <p:spPr>
            <a:xfrm>
              <a:off x="7171101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4;g1bb0caa554c_0_0">
              <a:extLst>
                <a:ext uri="{FF2B5EF4-FFF2-40B4-BE49-F238E27FC236}">
                  <a16:creationId xmlns:a16="http://schemas.microsoft.com/office/drawing/2014/main" id="{C8F2756A-6DD6-8EFE-A4A7-DEB64599F833}"/>
                </a:ext>
              </a:extLst>
            </p:cNvPr>
            <p:cNvSpPr/>
            <p:nvPr/>
          </p:nvSpPr>
          <p:spPr>
            <a:xfrm>
              <a:off x="7748617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5;g1bb0caa554c_0_0">
              <a:extLst>
                <a:ext uri="{FF2B5EF4-FFF2-40B4-BE49-F238E27FC236}">
                  <a16:creationId xmlns:a16="http://schemas.microsoft.com/office/drawing/2014/main" id="{FF5AAB23-CFBC-D776-DC6B-40511B19F879}"/>
                </a:ext>
              </a:extLst>
            </p:cNvPr>
            <p:cNvSpPr/>
            <p:nvPr/>
          </p:nvSpPr>
          <p:spPr>
            <a:xfrm>
              <a:off x="818427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;g1bb0caa554c_0_0">
              <a:extLst>
                <a:ext uri="{FF2B5EF4-FFF2-40B4-BE49-F238E27FC236}">
                  <a16:creationId xmlns:a16="http://schemas.microsoft.com/office/drawing/2014/main" id="{98B9E99A-BC73-1EC9-1BCB-D60419A6FD75}"/>
                </a:ext>
              </a:extLst>
            </p:cNvPr>
            <p:cNvSpPr/>
            <p:nvPr/>
          </p:nvSpPr>
          <p:spPr>
            <a:xfrm>
              <a:off x="1395943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;g1bb0caa554c_0_0">
              <a:extLst>
                <a:ext uri="{FF2B5EF4-FFF2-40B4-BE49-F238E27FC236}">
                  <a16:creationId xmlns:a16="http://schemas.microsoft.com/office/drawing/2014/main" id="{E1FB398C-AFDB-493C-0AC0-13846D03598D}"/>
                </a:ext>
              </a:extLst>
            </p:cNvPr>
            <p:cNvSpPr/>
            <p:nvPr/>
          </p:nvSpPr>
          <p:spPr>
            <a:xfrm>
              <a:off x="818427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8;g1bb0caa554c_0_0">
              <a:extLst>
                <a:ext uri="{FF2B5EF4-FFF2-40B4-BE49-F238E27FC236}">
                  <a16:creationId xmlns:a16="http://schemas.microsoft.com/office/drawing/2014/main" id="{E80980B8-9F83-8FDE-2984-890D1B680D8A}"/>
                </a:ext>
              </a:extLst>
            </p:cNvPr>
            <p:cNvSpPr/>
            <p:nvPr/>
          </p:nvSpPr>
          <p:spPr>
            <a:xfrm>
              <a:off x="1395943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99;g1bb0caa554c_0_0">
              <a:extLst>
                <a:ext uri="{FF2B5EF4-FFF2-40B4-BE49-F238E27FC236}">
                  <a16:creationId xmlns:a16="http://schemas.microsoft.com/office/drawing/2014/main" id="{6975A326-3340-8C12-6CB0-D427B5C33065}"/>
                </a:ext>
              </a:extLst>
            </p:cNvPr>
            <p:cNvSpPr/>
            <p:nvPr/>
          </p:nvSpPr>
          <p:spPr>
            <a:xfrm>
              <a:off x="1973459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0;g1bb0caa554c_0_0">
              <a:extLst>
                <a:ext uri="{FF2B5EF4-FFF2-40B4-BE49-F238E27FC236}">
                  <a16:creationId xmlns:a16="http://schemas.microsoft.com/office/drawing/2014/main" id="{3040C28A-04F7-A36D-6D9E-B61D1906444B}"/>
                </a:ext>
              </a:extLst>
            </p:cNvPr>
            <p:cNvSpPr/>
            <p:nvPr/>
          </p:nvSpPr>
          <p:spPr>
            <a:xfrm>
              <a:off x="2550975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1;g1bb0caa554c_0_0">
              <a:extLst>
                <a:ext uri="{FF2B5EF4-FFF2-40B4-BE49-F238E27FC236}">
                  <a16:creationId xmlns:a16="http://schemas.microsoft.com/office/drawing/2014/main" id="{6AF85EB9-2F52-6947-5A7E-DDEBF50EA9F5}"/>
                </a:ext>
              </a:extLst>
            </p:cNvPr>
            <p:cNvSpPr/>
            <p:nvPr/>
          </p:nvSpPr>
          <p:spPr>
            <a:xfrm>
              <a:off x="3128490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02;g1bb0caa554c_0_0">
              <a:extLst>
                <a:ext uri="{FF2B5EF4-FFF2-40B4-BE49-F238E27FC236}">
                  <a16:creationId xmlns:a16="http://schemas.microsoft.com/office/drawing/2014/main" id="{AB68FF4A-8ED7-8F8E-7C3A-718E70313799}"/>
                </a:ext>
              </a:extLst>
            </p:cNvPr>
            <p:cNvSpPr/>
            <p:nvPr/>
          </p:nvSpPr>
          <p:spPr>
            <a:xfrm>
              <a:off x="3706006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03;g1bb0caa554c_0_0">
              <a:extLst>
                <a:ext uri="{FF2B5EF4-FFF2-40B4-BE49-F238E27FC236}">
                  <a16:creationId xmlns:a16="http://schemas.microsoft.com/office/drawing/2014/main" id="{FA31408D-9C83-403E-7258-B3D2F24E0FD2}"/>
                </a:ext>
              </a:extLst>
            </p:cNvPr>
            <p:cNvSpPr/>
            <p:nvPr/>
          </p:nvSpPr>
          <p:spPr>
            <a:xfrm>
              <a:off x="4283522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4;g1bb0caa554c_0_0">
              <a:extLst>
                <a:ext uri="{FF2B5EF4-FFF2-40B4-BE49-F238E27FC236}">
                  <a16:creationId xmlns:a16="http://schemas.microsoft.com/office/drawing/2014/main" id="{76938918-4AC3-E809-91AA-2C34744D8A64}"/>
                </a:ext>
              </a:extLst>
            </p:cNvPr>
            <p:cNvSpPr/>
            <p:nvPr/>
          </p:nvSpPr>
          <p:spPr>
            <a:xfrm>
              <a:off x="4861038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5;g1bb0caa554c_0_0">
              <a:extLst>
                <a:ext uri="{FF2B5EF4-FFF2-40B4-BE49-F238E27FC236}">
                  <a16:creationId xmlns:a16="http://schemas.microsoft.com/office/drawing/2014/main" id="{4DFDD814-C17D-B650-5BDC-D8D7756383A2}"/>
                </a:ext>
              </a:extLst>
            </p:cNvPr>
            <p:cNvSpPr/>
            <p:nvPr/>
          </p:nvSpPr>
          <p:spPr>
            <a:xfrm>
              <a:off x="5438554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6;g1bb0caa554c_0_0">
              <a:extLst>
                <a:ext uri="{FF2B5EF4-FFF2-40B4-BE49-F238E27FC236}">
                  <a16:creationId xmlns:a16="http://schemas.microsoft.com/office/drawing/2014/main" id="{C07269D7-E9AD-135D-BE9C-DDBB9082B700}"/>
                </a:ext>
              </a:extLst>
            </p:cNvPr>
            <p:cNvSpPr/>
            <p:nvPr/>
          </p:nvSpPr>
          <p:spPr>
            <a:xfrm>
              <a:off x="6016069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7;g1bb0caa554c_0_0">
              <a:extLst>
                <a:ext uri="{FF2B5EF4-FFF2-40B4-BE49-F238E27FC236}">
                  <a16:creationId xmlns:a16="http://schemas.microsoft.com/office/drawing/2014/main" id="{526D79F0-AB76-CDBC-507F-F190524EB3EC}"/>
                </a:ext>
              </a:extLst>
            </p:cNvPr>
            <p:cNvSpPr/>
            <p:nvPr/>
          </p:nvSpPr>
          <p:spPr>
            <a:xfrm>
              <a:off x="6593585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8;g1bb0caa554c_0_0">
              <a:extLst>
                <a:ext uri="{FF2B5EF4-FFF2-40B4-BE49-F238E27FC236}">
                  <a16:creationId xmlns:a16="http://schemas.microsoft.com/office/drawing/2014/main" id="{7233C681-5DB1-1ED9-510A-2ECE0D399894}"/>
                </a:ext>
              </a:extLst>
            </p:cNvPr>
            <p:cNvSpPr/>
            <p:nvPr/>
          </p:nvSpPr>
          <p:spPr>
            <a:xfrm>
              <a:off x="1973459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9;g1bb0caa554c_0_0">
              <a:extLst>
                <a:ext uri="{FF2B5EF4-FFF2-40B4-BE49-F238E27FC236}">
                  <a16:creationId xmlns:a16="http://schemas.microsoft.com/office/drawing/2014/main" id="{7889747C-B54F-6F33-93BF-059AABD2D1E9}"/>
                </a:ext>
              </a:extLst>
            </p:cNvPr>
            <p:cNvSpPr/>
            <p:nvPr/>
          </p:nvSpPr>
          <p:spPr>
            <a:xfrm>
              <a:off x="2550975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10;g1bb0caa554c_0_0">
              <a:extLst>
                <a:ext uri="{FF2B5EF4-FFF2-40B4-BE49-F238E27FC236}">
                  <a16:creationId xmlns:a16="http://schemas.microsoft.com/office/drawing/2014/main" id="{BAE04BD2-1FA4-CB7C-BDCE-5E307D8C7504}"/>
                </a:ext>
              </a:extLst>
            </p:cNvPr>
            <p:cNvSpPr/>
            <p:nvPr/>
          </p:nvSpPr>
          <p:spPr>
            <a:xfrm>
              <a:off x="3128490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11;g1bb0caa554c_0_0">
              <a:extLst>
                <a:ext uri="{FF2B5EF4-FFF2-40B4-BE49-F238E27FC236}">
                  <a16:creationId xmlns:a16="http://schemas.microsoft.com/office/drawing/2014/main" id="{5B14DA42-D3F7-0435-C0C7-D1BEE378725F}"/>
                </a:ext>
              </a:extLst>
            </p:cNvPr>
            <p:cNvSpPr/>
            <p:nvPr/>
          </p:nvSpPr>
          <p:spPr>
            <a:xfrm>
              <a:off x="3706006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12;g1bb0caa554c_0_0">
              <a:extLst>
                <a:ext uri="{FF2B5EF4-FFF2-40B4-BE49-F238E27FC236}">
                  <a16:creationId xmlns:a16="http://schemas.microsoft.com/office/drawing/2014/main" id="{F764EFDE-3C34-80D6-B356-38BFD0C98058}"/>
                </a:ext>
              </a:extLst>
            </p:cNvPr>
            <p:cNvSpPr/>
            <p:nvPr/>
          </p:nvSpPr>
          <p:spPr>
            <a:xfrm>
              <a:off x="4283522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13;g1bb0caa554c_0_0">
              <a:extLst>
                <a:ext uri="{FF2B5EF4-FFF2-40B4-BE49-F238E27FC236}">
                  <a16:creationId xmlns:a16="http://schemas.microsoft.com/office/drawing/2014/main" id="{C30BAF5C-FB52-F318-DB1B-CA8AC0D574BD}"/>
                </a:ext>
              </a:extLst>
            </p:cNvPr>
            <p:cNvSpPr/>
            <p:nvPr/>
          </p:nvSpPr>
          <p:spPr>
            <a:xfrm>
              <a:off x="4861038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14;g1bb0caa554c_0_0">
              <a:extLst>
                <a:ext uri="{FF2B5EF4-FFF2-40B4-BE49-F238E27FC236}">
                  <a16:creationId xmlns:a16="http://schemas.microsoft.com/office/drawing/2014/main" id="{0BB2981E-A4FB-3E42-4AE4-69F171180A81}"/>
                </a:ext>
              </a:extLst>
            </p:cNvPr>
            <p:cNvSpPr/>
            <p:nvPr/>
          </p:nvSpPr>
          <p:spPr>
            <a:xfrm>
              <a:off x="5438554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15;g1bb0caa554c_0_0">
              <a:extLst>
                <a:ext uri="{FF2B5EF4-FFF2-40B4-BE49-F238E27FC236}">
                  <a16:creationId xmlns:a16="http://schemas.microsoft.com/office/drawing/2014/main" id="{DB5E21E2-469C-2EA9-4B3A-2B04ACB7CC40}"/>
                </a:ext>
              </a:extLst>
            </p:cNvPr>
            <p:cNvSpPr/>
            <p:nvPr/>
          </p:nvSpPr>
          <p:spPr>
            <a:xfrm>
              <a:off x="6016069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16;g1bb0caa554c_0_0">
              <a:extLst>
                <a:ext uri="{FF2B5EF4-FFF2-40B4-BE49-F238E27FC236}">
                  <a16:creationId xmlns:a16="http://schemas.microsoft.com/office/drawing/2014/main" id="{1E9C4379-C371-CB3C-C9EF-58CB766F7118}"/>
                </a:ext>
              </a:extLst>
            </p:cNvPr>
            <p:cNvSpPr/>
            <p:nvPr/>
          </p:nvSpPr>
          <p:spPr>
            <a:xfrm>
              <a:off x="6593585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17;g1bb0caa554c_0_0">
              <a:extLst>
                <a:ext uri="{FF2B5EF4-FFF2-40B4-BE49-F238E27FC236}">
                  <a16:creationId xmlns:a16="http://schemas.microsoft.com/office/drawing/2014/main" id="{4BBB1BDF-0279-4031-737C-3F8E56852222}"/>
                </a:ext>
              </a:extLst>
            </p:cNvPr>
            <p:cNvSpPr/>
            <p:nvPr/>
          </p:nvSpPr>
          <p:spPr>
            <a:xfrm>
              <a:off x="1973459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18;g1bb0caa554c_0_0">
              <a:extLst>
                <a:ext uri="{FF2B5EF4-FFF2-40B4-BE49-F238E27FC236}">
                  <a16:creationId xmlns:a16="http://schemas.microsoft.com/office/drawing/2014/main" id="{9693E9EC-CBD6-F31E-1E84-632818A4D21D}"/>
                </a:ext>
              </a:extLst>
            </p:cNvPr>
            <p:cNvSpPr/>
            <p:nvPr/>
          </p:nvSpPr>
          <p:spPr>
            <a:xfrm>
              <a:off x="2550975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19;g1bb0caa554c_0_0">
              <a:extLst>
                <a:ext uri="{FF2B5EF4-FFF2-40B4-BE49-F238E27FC236}">
                  <a16:creationId xmlns:a16="http://schemas.microsoft.com/office/drawing/2014/main" id="{3918BA7B-F94F-71AC-3BFA-075D188A001E}"/>
                </a:ext>
              </a:extLst>
            </p:cNvPr>
            <p:cNvSpPr/>
            <p:nvPr/>
          </p:nvSpPr>
          <p:spPr>
            <a:xfrm>
              <a:off x="3128490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0;g1bb0caa554c_0_0">
              <a:extLst>
                <a:ext uri="{FF2B5EF4-FFF2-40B4-BE49-F238E27FC236}">
                  <a16:creationId xmlns:a16="http://schemas.microsoft.com/office/drawing/2014/main" id="{AC9C43FF-5A47-F46B-2983-B9E198BE8032}"/>
                </a:ext>
              </a:extLst>
            </p:cNvPr>
            <p:cNvSpPr/>
            <p:nvPr/>
          </p:nvSpPr>
          <p:spPr>
            <a:xfrm>
              <a:off x="3706006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21;g1bb0caa554c_0_0">
              <a:extLst>
                <a:ext uri="{FF2B5EF4-FFF2-40B4-BE49-F238E27FC236}">
                  <a16:creationId xmlns:a16="http://schemas.microsoft.com/office/drawing/2014/main" id="{78354C31-3F9C-9720-4E37-7507A284C6EE}"/>
                </a:ext>
              </a:extLst>
            </p:cNvPr>
            <p:cNvSpPr/>
            <p:nvPr/>
          </p:nvSpPr>
          <p:spPr>
            <a:xfrm>
              <a:off x="4283522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22;g1bb0caa554c_0_0">
              <a:extLst>
                <a:ext uri="{FF2B5EF4-FFF2-40B4-BE49-F238E27FC236}">
                  <a16:creationId xmlns:a16="http://schemas.microsoft.com/office/drawing/2014/main" id="{639D7324-21AB-061F-4E51-884D8772D5BD}"/>
                </a:ext>
              </a:extLst>
            </p:cNvPr>
            <p:cNvSpPr/>
            <p:nvPr/>
          </p:nvSpPr>
          <p:spPr>
            <a:xfrm>
              <a:off x="4861038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23;g1bb0caa554c_0_0">
              <a:extLst>
                <a:ext uri="{FF2B5EF4-FFF2-40B4-BE49-F238E27FC236}">
                  <a16:creationId xmlns:a16="http://schemas.microsoft.com/office/drawing/2014/main" id="{A8413E00-0117-115E-3A72-AB40FB1DA0C6}"/>
                </a:ext>
              </a:extLst>
            </p:cNvPr>
            <p:cNvSpPr/>
            <p:nvPr/>
          </p:nvSpPr>
          <p:spPr>
            <a:xfrm>
              <a:off x="5438554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24;g1bb0caa554c_0_0">
              <a:extLst>
                <a:ext uri="{FF2B5EF4-FFF2-40B4-BE49-F238E27FC236}">
                  <a16:creationId xmlns:a16="http://schemas.microsoft.com/office/drawing/2014/main" id="{BC731F7F-47D8-E794-AB73-59A0BE826AA2}"/>
                </a:ext>
              </a:extLst>
            </p:cNvPr>
            <p:cNvSpPr/>
            <p:nvPr/>
          </p:nvSpPr>
          <p:spPr>
            <a:xfrm>
              <a:off x="6016069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25;g1bb0caa554c_0_0">
              <a:extLst>
                <a:ext uri="{FF2B5EF4-FFF2-40B4-BE49-F238E27FC236}">
                  <a16:creationId xmlns:a16="http://schemas.microsoft.com/office/drawing/2014/main" id="{17D2A92E-029A-AFB6-D602-912AAE5565AD}"/>
                </a:ext>
              </a:extLst>
            </p:cNvPr>
            <p:cNvSpPr/>
            <p:nvPr/>
          </p:nvSpPr>
          <p:spPr>
            <a:xfrm>
              <a:off x="6593585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26;g1bb0caa554c_0_0">
              <a:extLst>
                <a:ext uri="{FF2B5EF4-FFF2-40B4-BE49-F238E27FC236}">
                  <a16:creationId xmlns:a16="http://schemas.microsoft.com/office/drawing/2014/main" id="{ADC7003D-5E87-054A-D685-9B85872AA2B7}"/>
                </a:ext>
              </a:extLst>
            </p:cNvPr>
            <p:cNvSpPr/>
            <p:nvPr/>
          </p:nvSpPr>
          <p:spPr>
            <a:xfrm>
              <a:off x="2550975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27;g1bb0caa554c_0_0">
              <a:extLst>
                <a:ext uri="{FF2B5EF4-FFF2-40B4-BE49-F238E27FC236}">
                  <a16:creationId xmlns:a16="http://schemas.microsoft.com/office/drawing/2014/main" id="{A8856915-6475-FDFE-1B7A-7A91661F7212}"/>
                </a:ext>
              </a:extLst>
            </p:cNvPr>
            <p:cNvSpPr/>
            <p:nvPr/>
          </p:nvSpPr>
          <p:spPr>
            <a:xfrm>
              <a:off x="3128490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28;g1bb0caa554c_0_0">
              <a:extLst>
                <a:ext uri="{FF2B5EF4-FFF2-40B4-BE49-F238E27FC236}">
                  <a16:creationId xmlns:a16="http://schemas.microsoft.com/office/drawing/2014/main" id="{BEB980FE-21BF-634D-2D92-39E6D44665DF}"/>
                </a:ext>
              </a:extLst>
            </p:cNvPr>
            <p:cNvSpPr/>
            <p:nvPr/>
          </p:nvSpPr>
          <p:spPr>
            <a:xfrm>
              <a:off x="3706006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29;g1bb0caa554c_0_0">
              <a:extLst>
                <a:ext uri="{FF2B5EF4-FFF2-40B4-BE49-F238E27FC236}">
                  <a16:creationId xmlns:a16="http://schemas.microsoft.com/office/drawing/2014/main" id="{79717BFB-2199-09F7-1CAA-74F5628509EF}"/>
                </a:ext>
              </a:extLst>
            </p:cNvPr>
            <p:cNvSpPr/>
            <p:nvPr/>
          </p:nvSpPr>
          <p:spPr>
            <a:xfrm>
              <a:off x="4283522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30;g1bb0caa554c_0_0">
              <a:extLst>
                <a:ext uri="{FF2B5EF4-FFF2-40B4-BE49-F238E27FC236}">
                  <a16:creationId xmlns:a16="http://schemas.microsoft.com/office/drawing/2014/main" id="{A264CA36-87B2-0DC5-189B-FBA4B8271E85}"/>
                </a:ext>
              </a:extLst>
            </p:cNvPr>
            <p:cNvSpPr/>
            <p:nvPr/>
          </p:nvSpPr>
          <p:spPr>
            <a:xfrm>
              <a:off x="4861038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31;g1bb0caa554c_0_0">
              <a:extLst>
                <a:ext uri="{FF2B5EF4-FFF2-40B4-BE49-F238E27FC236}">
                  <a16:creationId xmlns:a16="http://schemas.microsoft.com/office/drawing/2014/main" id="{D8DD24EA-765F-0136-86E0-116E97ACFB98}"/>
                </a:ext>
              </a:extLst>
            </p:cNvPr>
            <p:cNvSpPr/>
            <p:nvPr/>
          </p:nvSpPr>
          <p:spPr>
            <a:xfrm>
              <a:off x="5438554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32;g1bb0caa554c_0_0">
              <a:extLst>
                <a:ext uri="{FF2B5EF4-FFF2-40B4-BE49-F238E27FC236}">
                  <a16:creationId xmlns:a16="http://schemas.microsoft.com/office/drawing/2014/main" id="{437D1B07-161C-027C-23B7-E779AC4E8488}"/>
                </a:ext>
              </a:extLst>
            </p:cNvPr>
            <p:cNvSpPr/>
            <p:nvPr/>
          </p:nvSpPr>
          <p:spPr>
            <a:xfrm>
              <a:off x="6016069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33;g1bb0caa554c_0_0">
              <a:extLst>
                <a:ext uri="{FF2B5EF4-FFF2-40B4-BE49-F238E27FC236}">
                  <a16:creationId xmlns:a16="http://schemas.microsoft.com/office/drawing/2014/main" id="{8DCC8D9B-0F88-050D-070E-913327369FB0}"/>
                </a:ext>
              </a:extLst>
            </p:cNvPr>
            <p:cNvSpPr/>
            <p:nvPr/>
          </p:nvSpPr>
          <p:spPr>
            <a:xfrm>
              <a:off x="2550975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34;g1bb0caa554c_0_0">
              <a:extLst>
                <a:ext uri="{FF2B5EF4-FFF2-40B4-BE49-F238E27FC236}">
                  <a16:creationId xmlns:a16="http://schemas.microsoft.com/office/drawing/2014/main" id="{77FAFEEE-276C-D757-6FA1-E9DB2570035E}"/>
                </a:ext>
              </a:extLst>
            </p:cNvPr>
            <p:cNvSpPr/>
            <p:nvPr/>
          </p:nvSpPr>
          <p:spPr>
            <a:xfrm>
              <a:off x="3128490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35;g1bb0caa554c_0_0">
              <a:extLst>
                <a:ext uri="{FF2B5EF4-FFF2-40B4-BE49-F238E27FC236}">
                  <a16:creationId xmlns:a16="http://schemas.microsoft.com/office/drawing/2014/main" id="{9BB5D10E-103C-75AC-9088-58BA3BC8350A}"/>
                </a:ext>
              </a:extLst>
            </p:cNvPr>
            <p:cNvSpPr/>
            <p:nvPr/>
          </p:nvSpPr>
          <p:spPr>
            <a:xfrm>
              <a:off x="3706006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36;g1bb0caa554c_0_0">
              <a:extLst>
                <a:ext uri="{FF2B5EF4-FFF2-40B4-BE49-F238E27FC236}">
                  <a16:creationId xmlns:a16="http://schemas.microsoft.com/office/drawing/2014/main" id="{396A5ED6-4D62-18A6-3624-7487CB4EF3F9}"/>
                </a:ext>
              </a:extLst>
            </p:cNvPr>
            <p:cNvSpPr/>
            <p:nvPr/>
          </p:nvSpPr>
          <p:spPr>
            <a:xfrm>
              <a:off x="4283522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37;g1bb0caa554c_0_0">
              <a:extLst>
                <a:ext uri="{FF2B5EF4-FFF2-40B4-BE49-F238E27FC236}">
                  <a16:creationId xmlns:a16="http://schemas.microsoft.com/office/drawing/2014/main" id="{6AAD9FFD-0FF2-3016-F201-7F93B3728281}"/>
                </a:ext>
              </a:extLst>
            </p:cNvPr>
            <p:cNvSpPr/>
            <p:nvPr/>
          </p:nvSpPr>
          <p:spPr>
            <a:xfrm>
              <a:off x="4861038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38;g1bb0caa554c_0_0">
              <a:extLst>
                <a:ext uri="{FF2B5EF4-FFF2-40B4-BE49-F238E27FC236}">
                  <a16:creationId xmlns:a16="http://schemas.microsoft.com/office/drawing/2014/main" id="{4DBFE1A8-EF52-C469-CEA3-765FEBB98F08}"/>
                </a:ext>
              </a:extLst>
            </p:cNvPr>
            <p:cNvSpPr/>
            <p:nvPr/>
          </p:nvSpPr>
          <p:spPr>
            <a:xfrm>
              <a:off x="5438554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39;g1bb0caa554c_0_0">
              <a:extLst>
                <a:ext uri="{FF2B5EF4-FFF2-40B4-BE49-F238E27FC236}">
                  <a16:creationId xmlns:a16="http://schemas.microsoft.com/office/drawing/2014/main" id="{0ACF05BF-5B30-463E-DF5F-0C39DD2B2BA4}"/>
                </a:ext>
              </a:extLst>
            </p:cNvPr>
            <p:cNvSpPr/>
            <p:nvPr/>
          </p:nvSpPr>
          <p:spPr>
            <a:xfrm>
              <a:off x="6016069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40;g1bb0caa554c_0_0">
              <a:extLst>
                <a:ext uri="{FF2B5EF4-FFF2-40B4-BE49-F238E27FC236}">
                  <a16:creationId xmlns:a16="http://schemas.microsoft.com/office/drawing/2014/main" id="{42DB2CE2-B9FD-2682-7705-CA7A56642386}"/>
                </a:ext>
              </a:extLst>
            </p:cNvPr>
            <p:cNvSpPr/>
            <p:nvPr/>
          </p:nvSpPr>
          <p:spPr>
            <a:xfrm>
              <a:off x="818427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41;g1bb0caa554c_0_0">
              <a:extLst>
                <a:ext uri="{FF2B5EF4-FFF2-40B4-BE49-F238E27FC236}">
                  <a16:creationId xmlns:a16="http://schemas.microsoft.com/office/drawing/2014/main" id="{A8804B34-481A-ED45-0AD4-150AE5777CB2}"/>
                </a:ext>
              </a:extLst>
            </p:cNvPr>
            <p:cNvSpPr/>
            <p:nvPr/>
          </p:nvSpPr>
          <p:spPr>
            <a:xfrm>
              <a:off x="1395943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42;g1bb0caa554c_0_0">
              <a:extLst>
                <a:ext uri="{FF2B5EF4-FFF2-40B4-BE49-F238E27FC236}">
                  <a16:creationId xmlns:a16="http://schemas.microsoft.com/office/drawing/2014/main" id="{161662E4-EDE5-E6AB-4612-9760145BF18B}"/>
                </a:ext>
              </a:extLst>
            </p:cNvPr>
            <p:cNvSpPr/>
            <p:nvPr/>
          </p:nvSpPr>
          <p:spPr>
            <a:xfrm>
              <a:off x="1973459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43;g1bb0caa554c_0_0">
              <a:extLst>
                <a:ext uri="{FF2B5EF4-FFF2-40B4-BE49-F238E27FC236}">
                  <a16:creationId xmlns:a16="http://schemas.microsoft.com/office/drawing/2014/main" id="{7A8B668B-F4C1-9218-6C0D-511A962D0B64}"/>
                </a:ext>
              </a:extLst>
            </p:cNvPr>
            <p:cNvSpPr/>
            <p:nvPr/>
          </p:nvSpPr>
          <p:spPr>
            <a:xfrm>
              <a:off x="2550975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44;g1bb0caa554c_0_0">
              <a:extLst>
                <a:ext uri="{FF2B5EF4-FFF2-40B4-BE49-F238E27FC236}">
                  <a16:creationId xmlns:a16="http://schemas.microsoft.com/office/drawing/2014/main" id="{B2402A2E-6411-8DBC-5655-B358BB8A365E}"/>
                </a:ext>
              </a:extLst>
            </p:cNvPr>
            <p:cNvSpPr/>
            <p:nvPr/>
          </p:nvSpPr>
          <p:spPr>
            <a:xfrm>
              <a:off x="3128490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5;g1bb0caa554c_0_0">
              <a:extLst>
                <a:ext uri="{FF2B5EF4-FFF2-40B4-BE49-F238E27FC236}">
                  <a16:creationId xmlns:a16="http://schemas.microsoft.com/office/drawing/2014/main" id="{BB7A7AC4-2128-50A1-8061-6AAE2057F365}"/>
                </a:ext>
              </a:extLst>
            </p:cNvPr>
            <p:cNvSpPr/>
            <p:nvPr/>
          </p:nvSpPr>
          <p:spPr>
            <a:xfrm>
              <a:off x="3706006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6;g1bb0caa554c_0_0">
              <a:extLst>
                <a:ext uri="{FF2B5EF4-FFF2-40B4-BE49-F238E27FC236}">
                  <a16:creationId xmlns:a16="http://schemas.microsoft.com/office/drawing/2014/main" id="{04CCF6E5-8B17-3A71-0AC5-CC3BF8EE6D14}"/>
                </a:ext>
              </a:extLst>
            </p:cNvPr>
            <p:cNvSpPr/>
            <p:nvPr/>
          </p:nvSpPr>
          <p:spPr>
            <a:xfrm>
              <a:off x="4283522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7;g1bb0caa554c_0_0">
              <a:extLst>
                <a:ext uri="{FF2B5EF4-FFF2-40B4-BE49-F238E27FC236}">
                  <a16:creationId xmlns:a16="http://schemas.microsoft.com/office/drawing/2014/main" id="{9E758233-5754-6CA6-5074-F60D5D273CA2}"/>
                </a:ext>
              </a:extLst>
            </p:cNvPr>
            <p:cNvSpPr/>
            <p:nvPr/>
          </p:nvSpPr>
          <p:spPr>
            <a:xfrm>
              <a:off x="4861038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48;g1bb0caa554c_0_0">
              <a:extLst>
                <a:ext uri="{FF2B5EF4-FFF2-40B4-BE49-F238E27FC236}">
                  <a16:creationId xmlns:a16="http://schemas.microsoft.com/office/drawing/2014/main" id="{F5E4EC7D-F36B-B403-C12C-45BB4531E816}"/>
                </a:ext>
              </a:extLst>
            </p:cNvPr>
            <p:cNvSpPr/>
            <p:nvPr/>
          </p:nvSpPr>
          <p:spPr>
            <a:xfrm>
              <a:off x="5438554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49;g1bb0caa554c_0_0">
              <a:extLst>
                <a:ext uri="{FF2B5EF4-FFF2-40B4-BE49-F238E27FC236}">
                  <a16:creationId xmlns:a16="http://schemas.microsoft.com/office/drawing/2014/main" id="{82EC9B53-CCB6-A5E6-7189-69C6AF173E1E}"/>
                </a:ext>
              </a:extLst>
            </p:cNvPr>
            <p:cNvSpPr/>
            <p:nvPr/>
          </p:nvSpPr>
          <p:spPr>
            <a:xfrm>
              <a:off x="6016069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50;g1bb0caa554c_0_0">
              <a:extLst>
                <a:ext uri="{FF2B5EF4-FFF2-40B4-BE49-F238E27FC236}">
                  <a16:creationId xmlns:a16="http://schemas.microsoft.com/office/drawing/2014/main" id="{517D7E8B-0729-0C77-E129-F47071E1D6D2}"/>
                </a:ext>
              </a:extLst>
            </p:cNvPr>
            <p:cNvSpPr/>
            <p:nvPr/>
          </p:nvSpPr>
          <p:spPr>
            <a:xfrm>
              <a:off x="6593585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51;g1bb0caa554c_0_0">
              <a:extLst>
                <a:ext uri="{FF2B5EF4-FFF2-40B4-BE49-F238E27FC236}">
                  <a16:creationId xmlns:a16="http://schemas.microsoft.com/office/drawing/2014/main" id="{57652A30-2971-9FDF-4AEC-C945DD14A40E}"/>
                </a:ext>
              </a:extLst>
            </p:cNvPr>
            <p:cNvSpPr/>
            <p:nvPr/>
          </p:nvSpPr>
          <p:spPr>
            <a:xfrm>
              <a:off x="7171101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52;g1bb0caa554c_0_0">
              <a:extLst>
                <a:ext uri="{FF2B5EF4-FFF2-40B4-BE49-F238E27FC236}">
                  <a16:creationId xmlns:a16="http://schemas.microsoft.com/office/drawing/2014/main" id="{A424C6E1-F690-2762-5997-8B3557E5398B}"/>
                </a:ext>
              </a:extLst>
            </p:cNvPr>
            <p:cNvSpPr/>
            <p:nvPr/>
          </p:nvSpPr>
          <p:spPr>
            <a:xfrm>
              <a:off x="7748617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53;g1bb0caa554c_0_0">
              <a:extLst>
                <a:ext uri="{FF2B5EF4-FFF2-40B4-BE49-F238E27FC236}">
                  <a16:creationId xmlns:a16="http://schemas.microsoft.com/office/drawing/2014/main" id="{744C2785-E5BD-41F1-EC21-8C03552DB96D}"/>
                </a:ext>
              </a:extLst>
            </p:cNvPr>
            <p:cNvSpPr/>
            <p:nvPr/>
          </p:nvSpPr>
          <p:spPr>
            <a:xfrm>
              <a:off x="240912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54;g1bb0caa554c_0_0">
              <a:extLst>
                <a:ext uri="{FF2B5EF4-FFF2-40B4-BE49-F238E27FC236}">
                  <a16:creationId xmlns:a16="http://schemas.microsoft.com/office/drawing/2014/main" id="{2076EC66-DE09-CA7C-45D7-4F3B689763E9}"/>
                </a:ext>
              </a:extLst>
            </p:cNvPr>
            <p:cNvSpPr/>
            <p:nvPr/>
          </p:nvSpPr>
          <p:spPr>
            <a:xfrm>
              <a:off x="818427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55;g1bb0caa554c_0_0">
              <a:extLst>
                <a:ext uri="{FF2B5EF4-FFF2-40B4-BE49-F238E27FC236}">
                  <a16:creationId xmlns:a16="http://schemas.microsoft.com/office/drawing/2014/main" id="{4A542882-D6DA-5D71-E41C-BA04178FCD06}"/>
                </a:ext>
              </a:extLst>
            </p:cNvPr>
            <p:cNvSpPr/>
            <p:nvPr/>
          </p:nvSpPr>
          <p:spPr>
            <a:xfrm>
              <a:off x="1395943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56;g1bb0caa554c_0_0">
              <a:extLst>
                <a:ext uri="{FF2B5EF4-FFF2-40B4-BE49-F238E27FC236}">
                  <a16:creationId xmlns:a16="http://schemas.microsoft.com/office/drawing/2014/main" id="{A834400D-5E23-95F6-8266-304A4B6324DD}"/>
                </a:ext>
              </a:extLst>
            </p:cNvPr>
            <p:cNvSpPr/>
            <p:nvPr/>
          </p:nvSpPr>
          <p:spPr>
            <a:xfrm>
              <a:off x="1973459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57;g1bb0caa554c_0_0">
              <a:extLst>
                <a:ext uri="{FF2B5EF4-FFF2-40B4-BE49-F238E27FC236}">
                  <a16:creationId xmlns:a16="http://schemas.microsoft.com/office/drawing/2014/main" id="{7DEF5C03-F5E6-F38C-527B-61D75B5A94E3}"/>
                </a:ext>
              </a:extLst>
            </p:cNvPr>
            <p:cNvSpPr/>
            <p:nvPr/>
          </p:nvSpPr>
          <p:spPr>
            <a:xfrm>
              <a:off x="2550975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58;g1bb0caa554c_0_0">
              <a:extLst>
                <a:ext uri="{FF2B5EF4-FFF2-40B4-BE49-F238E27FC236}">
                  <a16:creationId xmlns:a16="http://schemas.microsoft.com/office/drawing/2014/main" id="{59DF0047-BFBB-4546-78B1-B909FE472E5B}"/>
                </a:ext>
              </a:extLst>
            </p:cNvPr>
            <p:cNvSpPr/>
            <p:nvPr/>
          </p:nvSpPr>
          <p:spPr>
            <a:xfrm>
              <a:off x="3128490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59;g1bb0caa554c_0_0">
              <a:extLst>
                <a:ext uri="{FF2B5EF4-FFF2-40B4-BE49-F238E27FC236}">
                  <a16:creationId xmlns:a16="http://schemas.microsoft.com/office/drawing/2014/main" id="{33D59853-15A9-1628-BC50-6407C24D20A9}"/>
                </a:ext>
              </a:extLst>
            </p:cNvPr>
            <p:cNvSpPr/>
            <p:nvPr/>
          </p:nvSpPr>
          <p:spPr>
            <a:xfrm>
              <a:off x="3706006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60;g1bb0caa554c_0_0">
              <a:extLst>
                <a:ext uri="{FF2B5EF4-FFF2-40B4-BE49-F238E27FC236}">
                  <a16:creationId xmlns:a16="http://schemas.microsoft.com/office/drawing/2014/main" id="{C61494F9-1E90-4F4A-4F80-3FC09A239FFB}"/>
                </a:ext>
              </a:extLst>
            </p:cNvPr>
            <p:cNvSpPr/>
            <p:nvPr/>
          </p:nvSpPr>
          <p:spPr>
            <a:xfrm>
              <a:off x="4283522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61;g1bb0caa554c_0_0">
              <a:extLst>
                <a:ext uri="{FF2B5EF4-FFF2-40B4-BE49-F238E27FC236}">
                  <a16:creationId xmlns:a16="http://schemas.microsoft.com/office/drawing/2014/main" id="{89F201AA-E94A-DB7C-5C93-031F0748F7B9}"/>
                </a:ext>
              </a:extLst>
            </p:cNvPr>
            <p:cNvSpPr/>
            <p:nvPr/>
          </p:nvSpPr>
          <p:spPr>
            <a:xfrm>
              <a:off x="4861038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62;g1bb0caa554c_0_0">
              <a:extLst>
                <a:ext uri="{FF2B5EF4-FFF2-40B4-BE49-F238E27FC236}">
                  <a16:creationId xmlns:a16="http://schemas.microsoft.com/office/drawing/2014/main" id="{05161391-9C68-9272-6A2F-FF44EA15E28A}"/>
                </a:ext>
              </a:extLst>
            </p:cNvPr>
            <p:cNvSpPr/>
            <p:nvPr/>
          </p:nvSpPr>
          <p:spPr>
            <a:xfrm>
              <a:off x="5438554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63;g1bb0caa554c_0_0">
              <a:extLst>
                <a:ext uri="{FF2B5EF4-FFF2-40B4-BE49-F238E27FC236}">
                  <a16:creationId xmlns:a16="http://schemas.microsoft.com/office/drawing/2014/main" id="{D088DAEF-CB63-6B5E-EBE0-AB2CF8FE8F62}"/>
                </a:ext>
              </a:extLst>
            </p:cNvPr>
            <p:cNvSpPr/>
            <p:nvPr/>
          </p:nvSpPr>
          <p:spPr>
            <a:xfrm>
              <a:off x="6016069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64;g1bb0caa554c_0_0">
              <a:extLst>
                <a:ext uri="{FF2B5EF4-FFF2-40B4-BE49-F238E27FC236}">
                  <a16:creationId xmlns:a16="http://schemas.microsoft.com/office/drawing/2014/main" id="{104AF541-103B-EECD-7ACB-BEA1BFE6BC55}"/>
                </a:ext>
              </a:extLst>
            </p:cNvPr>
            <p:cNvSpPr/>
            <p:nvPr/>
          </p:nvSpPr>
          <p:spPr>
            <a:xfrm>
              <a:off x="6593585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65;g1bb0caa554c_0_0">
              <a:extLst>
                <a:ext uri="{FF2B5EF4-FFF2-40B4-BE49-F238E27FC236}">
                  <a16:creationId xmlns:a16="http://schemas.microsoft.com/office/drawing/2014/main" id="{ADE36D6C-1799-8E75-73CB-8BECC4C97B23}"/>
                </a:ext>
              </a:extLst>
            </p:cNvPr>
            <p:cNvSpPr/>
            <p:nvPr/>
          </p:nvSpPr>
          <p:spPr>
            <a:xfrm>
              <a:off x="240912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66;g1bb0caa554c_0_0">
              <a:extLst>
                <a:ext uri="{FF2B5EF4-FFF2-40B4-BE49-F238E27FC236}">
                  <a16:creationId xmlns:a16="http://schemas.microsoft.com/office/drawing/2014/main" id="{7FB9CBD5-7099-B921-E966-5098CD0537DE}"/>
                </a:ext>
              </a:extLst>
            </p:cNvPr>
            <p:cNvSpPr/>
            <p:nvPr/>
          </p:nvSpPr>
          <p:spPr>
            <a:xfrm>
              <a:off x="818427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67;g1bb0caa554c_0_0">
              <a:extLst>
                <a:ext uri="{FF2B5EF4-FFF2-40B4-BE49-F238E27FC236}">
                  <a16:creationId xmlns:a16="http://schemas.microsoft.com/office/drawing/2014/main" id="{4A099C2B-9479-DAFB-2D66-DB1F970F671A}"/>
                </a:ext>
              </a:extLst>
            </p:cNvPr>
            <p:cNvSpPr/>
            <p:nvPr/>
          </p:nvSpPr>
          <p:spPr>
            <a:xfrm>
              <a:off x="1395943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68;g1bb0caa554c_0_0">
              <a:extLst>
                <a:ext uri="{FF2B5EF4-FFF2-40B4-BE49-F238E27FC236}">
                  <a16:creationId xmlns:a16="http://schemas.microsoft.com/office/drawing/2014/main" id="{D501EE79-E62D-632D-9E76-014878FD0F26}"/>
                </a:ext>
              </a:extLst>
            </p:cNvPr>
            <p:cNvSpPr/>
            <p:nvPr/>
          </p:nvSpPr>
          <p:spPr>
            <a:xfrm>
              <a:off x="7171101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69;g1bb0caa554c_0_0">
              <a:extLst>
                <a:ext uri="{FF2B5EF4-FFF2-40B4-BE49-F238E27FC236}">
                  <a16:creationId xmlns:a16="http://schemas.microsoft.com/office/drawing/2014/main" id="{4D8D78D9-F34A-1945-EC71-75AEB2BAFD95}"/>
                </a:ext>
              </a:extLst>
            </p:cNvPr>
            <p:cNvSpPr/>
            <p:nvPr/>
          </p:nvSpPr>
          <p:spPr>
            <a:xfrm>
              <a:off x="7748617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0;g1bb0caa554c_0_0">
              <a:extLst>
                <a:ext uri="{FF2B5EF4-FFF2-40B4-BE49-F238E27FC236}">
                  <a16:creationId xmlns:a16="http://schemas.microsoft.com/office/drawing/2014/main" id="{CCD1E7DA-8B7D-ED8F-3899-5E8F7751A77B}"/>
                </a:ext>
              </a:extLst>
            </p:cNvPr>
            <p:cNvSpPr/>
            <p:nvPr/>
          </p:nvSpPr>
          <p:spPr>
            <a:xfrm>
              <a:off x="240912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1;g1bb0caa554c_0_0">
              <a:extLst>
                <a:ext uri="{FF2B5EF4-FFF2-40B4-BE49-F238E27FC236}">
                  <a16:creationId xmlns:a16="http://schemas.microsoft.com/office/drawing/2014/main" id="{B9A5E315-3CB3-F1FF-A46B-607BED92B01F}"/>
                </a:ext>
              </a:extLst>
            </p:cNvPr>
            <p:cNvSpPr/>
            <p:nvPr/>
          </p:nvSpPr>
          <p:spPr>
            <a:xfrm>
              <a:off x="818427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2;g1bb0caa554c_0_0">
              <a:extLst>
                <a:ext uri="{FF2B5EF4-FFF2-40B4-BE49-F238E27FC236}">
                  <a16:creationId xmlns:a16="http://schemas.microsoft.com/office/drawing/2014/main" id="{EA1E07D2-B9FC-8F24-FE3D-E342EFA68BA2}"/>
                </a:ext>
              </a:extLst>
            </p:cNvPr>
            <p:cNvSpPr/>
            <p:nvPr/>
          </p:nvSpPr>
          <p:spPr>
            <a:xfrm>
              <a:off x="1395943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3;g1bb0caa554c_0_0">
              <a:extLst>
                <a:ext uri="{FF2B5EF4-FFF2-40B4-BE49-F238E27FC236}">
                  <a16:creationId xmlns:a16="http://schemas.microsoft.com/office/drawing/2014/main" id="{779FC935-89CC-4473-B73B-C4573218CB00}"/>
                </a:ext>
              </a:extLst>
            </p:cNvPr>
            <p:cNvSpPr/>
            <p:nvPr/>
          </p:nvSpPr>
          <p:spPr>
            <a:xfrm>
              <a:off x="7171101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4;g1bb0caa554c_0_0">
              <a:extLst>
                <a:ext uri="{FF2B5EF4-FFF2-40B4-BE49-F238E27FC236}">
                  <a16:creationId xmlns:a16="http://schemas.microsoft.com/office/drawing/2014/main" id="{2DC45CDD-360A-7632-DFD1-729B28916631}"/>
                </a:ext>
              </a:extLst>
            </p:cNvPr>
            <p:cNvSpPr/>
            <p:nvPr/>
          </p:nvSpPr>
          <p:spPr>
            <a:xfrm>
              <a:off x="7748617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5;g1bb0caa554c_0_0">
              <a:extLst>
                <a:ext uri="{FF2B5EF4-FFF2-40B4-BE49-F238E27FC236}">
                  <a16:creationId xmlns:a16="http://schemas.microsoft.com/office/drawing/2014/main" id="{4B8366B2-ACD3-7A49-F77F-7E6703A71C87}"/>
                </a:ext>
              </a:extLst>
            </p:cNvPr>
            <p:cNvSpPr/>
            <p:nvPr/>
          </p:nvSpPr>
          <p:spPr>
            <a:xfrm>
              <a:off x="240912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6;g1bb0caa554c_0_0">
              <a:extLst>
                <a:ext uri="{FF2B5EF4-FFF2-40B4-BE49-F238E27FC236}">
                  <a16:creationId xmlns:a16="http://schemas.microsoft.com/office/drawing/2014/main" id="{2508FAAF-971D-B49E-1527-09FEDCDF1275}"/>
                </a:ext>
              </a:extLst>
            </p:cNvPr>
            <p:cNvSpPr/>
            <p:nvPr/>
          </p:nvSpPr>
          <p:spPr>
            <a:xfrm>
              <a:off x="818427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77;g1bb0caa554c_0_0">
              <a:extLst>
                <a:ext uri="{FF2B5EF4-FFF2-40B4-BE49-F238E27FC236}">
                  <a16:creationId xmlns:a16="http://schemas.microsoft.com/office/drawing/2014/main" id="{001FAFD2-5394-4494-4586-2007D27559B7}"/>
                </a:ext>
              </a:extLst>
            </p:cNvPr>
            <p:cNvSpPr/>
            <p:nvPr/>
          </p:nvSpPr>
          <p:spPr>
            <a:xfrm>
              <a:off x="1395943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78;g1bb0caa554c_0_0">
              <a:extLst>
                <a:ext uri="{FF2B5EF4-FFF2-40B4-BE49-F238E27FC236}">
                  <a16:creationId xmlns:a16="http://schemas.microsoft.com/office/drawing/2014/main" id="{2A0981A0-66CD-7C65-E486-FA8F13F957EB}"/>
                </a:ext>
              </a:extLst>
            </p:cNvPr>
            <p:cNvSpPr/>
            <p:nvPr/>
          </p:nvSpPr>
          <p:spPr>
            <a:xfrm>
              <a:off x="7171101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79;g1bb0caa554c_0_0">
              <a:extLst>
                <a:ext uri="{FF2B5EF4-FFF2-40B4-BE49-F238E27FC236}">
                  <a16:creationId xmlns:a16="http://schemas.microsoft.com/office/drawing/2014/main" id="{B4A04B42-739F-C232-B488-39724AC1C23F}"/>
                </a:ext>
              </a:extLst>
            </p:cNvPr>
            <p:cNvSpPr/>
            <p:nvPr/>
          </p:nvSpPr>
          <p:spPr>
            <a:xfrm>
              <a:off x="7748617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80;g1bb0caa554c_0_0">
              <a:extLst>
                <a:ext uri="{FF2B5EF4-FFF2-40B4-BE49-F238E27FC236}">
                  <a16:creationId xmlns:a16="http://schemas.microsoft.com/office/drawing/2014/main" id="{D2975E6B-790E-0B17-41E6-DC922A6BFD30}"/>
                </a:ext>
              </a:extLst>
            </p:cNvPr>
            <p:cNvSpPr/>
            <p:nvPr/>
          </p:nvSpPr>
          <p:spPr>
            <a:xfrm>
              <a:off x="240912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81;g1bb0caa554c_0_0">
              <a:extLst>
                <a:ext uri="{FF2B5EF4-FFF2-40B4-BE49-F238E27FC236}">
                  <a16:creationId xmlns:a16="http://schemas.microsoft.com/office/drawing/2014/main" id="{23565CBC-F865-8ACC-C8AE-087ECD071905}"/>
                </a:ext>
              </a:extLst>
            </p:cNvPr>
            <p:cNvSpPr/>
            <p:nvPr/>
          </p:nvSpPr>
          <p:spPr>
            <a:xfrm>
              <a:off x="1973459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82;g1bb0caa554c_0_0">
              <a:extLst>
                <a:ext uri="{FF2B5EF4-FFF2-40B4-BE49-F238E27FC236}">
                  <a16:creationId xmlns:a16="http://schemas.microsoft.com/office/drawing/2014/main" id="{4ED28785-43A7-903A-661E-F8189CA55D49}"/>
                </a:ext>
              </a:extLst>
            </p:cNvPr>
            <p:cNvSpPr/>
            <p:nvPr/>
          </p:nvSpPr>
          <p:spPr>
            <a:xfrm>
              <a:off x="6593585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83;g1bb0caa554c_0_0">
              <a:extLst>
                <a:ext uri="{FF2B5EF4-FFF2-40B4-BE49-F238E27FC236}">
                  <a16:creationId xmlns:a16="http://schemas.microsoft.com/office/drawing/2014/main" id="{2872A875-B31F-FE22-5F3D-79D6AC4E3688}"/>
                </a:ext>
              </a:extLst>
            </p:cNvPr>
            <p:cNvSpPr/>
            <p:nvPr/>
          </p:nvSpPr>
          <p:spPr>
            <a:xfrm>
              <a:off x="7171101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84;g1bb0caa554c_0_0">
              <a:extLst>
                <a:ext uri="{FF2B5EF4-FFF2-40B4-BE49-F238E27FC236}">
                  <a16:creationId xmlns:a16="http://schemas.microsoft.com/office/drawing/2014/main" id="{22F34E90-A08A-D800-1825-DFF053961941}"/>
                </a:ext>
              </a:extLst>
            </p:cNvPr>
            <p:cNvSpPr/>
            <p:nvPr/>
          </p:nvSpPr>
          <p:spPr>
            <a:xfrm>
              <a:off x="7748617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85;g1bb0caa554c_0_0">
              <a:extLst>
                <a:ext uri="{FF2B5EF4-FFF2-40B4-BE49-F238E27FC236}">
                  <a16:creationId xmlns:a16="http://schemas.microsoft.com/office/drawing/2014/main" id="{23CBE1A8-5DB8-5824-397E-C41CBDCD5CD5}"/>
                </a:ext>
              </a:extLst>
            </p:cNvPr>
            <p:cNvSpPr/>
            <p:nvPr/>
          </p:nvSpPr>
          <p:spPr>
            <a:xfrm>
              <a:off x="240912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86;g1bb0caa554c_0_0">
              <a:extLst>
                <a:ext uri="{FF2B5EF4-FFF2-40B4-BE49-F238E27FC236}">
                  <a16:creationId xmlns:a16="http://schemas.microsoft.com/office/drawing/2014/main" id="{C60E065D-C043-B252-9162-2A2AC6091D99}"/>
                </a:ext>
              </a:extLst>
            </p:cNvPr>
            <p:cNvSpPr/>
            <p:nvPr/>
          </p:nvSpPr>
          <p:spPr>
            <a:xfrm>
              <a:off x="1973459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87;g1bb0caa554c_0_0">
              <a:extLst>
                <a:ext uri="{FF2B5EF4-FFF2-40B4-BE49-F238E27FC236}">
                  <a16:creationId xmlns:a16="http://schemas.microsoft.com/office/drawing/2014/main" id="{1104BBF5-5B42-08B2-BCBF-A935BA29A31B}"/>
                </a:ext>
              </a:extLst>
            </p:cNvPr>
            <p:cNvSpPr/>
            <p:nvPr/>
          </p:nvSpPr>
          <p:spPr>
            <a:xfrm>
              <a:off x="6593585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88;g1bb0caa554c_0_0">
              <a:extLst>
                <a:ext uri="{FF2B5EF4-FFF2-40B4-BE49-F238E27FC236}">
                  <a16:creationId xmlns:a16="http://schemas.microsoft.com/office/drawing/2014/main" id="{9379050A-52FC-0997-47D4-B18E3679917D}"/>
                </a:ext>
              </a:extLst>
            </p:cNvPr>
            <p:cNvSpPr/>
            <p:nvPr/>
          </p:nvSpPr>
          <p:spPr>
            <a:xfrm>
              <a:off x="7171101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89;g1bb0caa554c_0_0">
              <a:extLst>
                <a:ext uri="{FF2B5EF4-FFF2-40B4-BE49-F238E27FC236}">
                  <a16:creationId xmlns:a16="http://schemas.microsoft.com/office/drawing/2014/main" id="{F1DC4895-1F62-73F0-9A0D-A07AF665F5CF}"/>
                </a:ext>
              </a:extLst>
            </p:cNvPr>
            <p:cNvSpPr/>
            <p:nvPr/>
          </p:nvSpPr>
          <p:spPr>
            <a:xfrm>
              <a:off x="7748617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90;g1bb0caa554c_0_0">
              <a:extLst>
                <a:ext uri="{FF2B5EF4-FFF2-40B4-BE49-F238E27FC236}">
                  <a16:creationId xmlns:a16="http://schemas.microsoft.com/office/drawing/2014/main" id="{195A8D6C-3B74-501D-F3DA-7EC535E67BB4}"/>
                </a:ext>
              </a:extLst>
            </p:cNvPr>
            <p:cNvSpPr/>
            <p:nvPr/>
          </p:nvSpPr>
          <p:spPr>
            <a:xfrm>
              <a:off x="240912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91;g1bb0caa554c_0_0">
              <a:extLst>
                <a:ext uri="{FF2B5EF4-FFF2-40B4-BE49-F238E27FC236}">
                  <a16:creationId xmlns:a16="http://schemas.microsoft.com/office/drawing/2014/main" id="{09E6C1CB-396C-9270-7CFE-000F10155B06}"/>
                </a:ext>
              </a:extLst>
            </p:cNvPr>
            <p:cNvSpPr/>
            <p:nvPr/>
          </p:nvSpPr>
          <p:spPr>
            <a:xfrm>
              <a:off x="818427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92;g1bb0caa554c_0_0">
              <a:extLst>
                <a:ext uri="{FF2B5EF4-FFF2-40B4-BE49-F238E27FC236}">
                  <a16:creationId xmlns:a16="http://schemas.microsoft.com/office/drawing/2014/main" id="{852531A9-02DD-E4BD-8AAB-861BD2C3BA06}"/>
                </a:ext>
              </a:extLst>
            </p:cNvPr>
            <p:cNvSpPr/>
            <p:nvPr/>
          </p:nvSpPr>
          <p:spPr>
            <a:xfrm>
              <a:off x="1395943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93;g1bb0caa554c_0_0">
              <a:extLst>
                <a:ext uri="{FF2B5EF4-FFF2-40B4-BE49-F238E27FC236}">
                  <a16:creationId xmlns:a16="http://schemas.microsoft.com/office/drawing/2014/main" id="{22D15999-62A1-512B-3F5F-9FBD1F154235}"/>
                </a:ext>
              </a:extLst>
            </p:cNvPr>
            <p:cNvSpPr/>
            <p:nvPr/>
          </p:nvSpPr>
          <p:spPr>
            <a:xfrm>
              <a:off x="1973459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94;g1bb0caa554c_0_0">
              <a:extLst>
                <a:ext uri="{FF2B5EF4-FFF2-40B4-BE49-F238E27FC236}">
                  <a16:creationId xmlns:a16="http://schemas.microsoft.com/office/drawing/2014/main" id="{41637CEC-B82E-2C03-85E3-C20A16059CC2}"/>
                </a:ext>
              </a:extLst>
            </p:cNvPr>
            <p:cNvSpPr/>
            <p:nvPr/>
          </p:nvSpPr>
          <p:spPr>
            <a:xfrm>
              <a:off x="2550975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95;g1bb0caa554c_0_0">
              <a:extLst>
                <a:ext uri="{FF2B5EF4-FFF2-40B4-BE49-F238E27FC236}">
                  <a16:creationId xmlns:a16="http://schemas.microsoft.com/office/drawing/2014/main" id="{2E077CDD-E60F-453D-F889-A71782B2BEF5}"/>
                </a:ext>
              </a:extLst>
            </p:cNvPr>
            <p:cNvSpPr/>
            <p:nvPr/>
          </p:nvSpPr>
          <p:spPr>
            <a:xfrm>
              <a:off x="3128490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96;g1bb0caa554c_0_0">
              <a:extLst>
                <a:ext uri="{FF2B5EF4-FFF2-40B4-BE49-F238E27FC236}">
                  <a16:creationId xmlns:a16="http://schemas.microsoft.com/office/drawing/2014/main" id="{2EB26415-ECCF-AB8A-A89B-3A1BE5518913}"/>
                </a:ext>
              </a:extLst>
            </p:cNvPr>
            <p:cNvSpPr/>
            <p:nvPr/>
          </p:nvSpPr>
          <p:spPr>
            <a:xfrm>
              <a:off x="3706006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97;g1bb0caa554c_0_0">
              <a:extLst>
                <a:ext uri="{FF2B5EF4-FFF2-40B4-BE49-F238E27FC236}">
                  <a16:creationId xmlns:a16="http://schemas.microsoft.com/office/drawing/2014/main" id="{13C455C5-6674-917D-0492-FE89DB8A6382}"/>
                </a:ext>
              </a:extLst>
            </p:cNvPr>
            <p:cNvSpPr/>
            <p:nvPr/>
          </p:nvSpPr>
          <p:spPr>
            <a:xfrm>
              <a:off x="4283522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98;g1bb0caa554c_0_0">
              <a:extLst>
                <a:ext uri="{FF2B5EF4-FFF2-40B4-BE49-F238E27FC236}">
                  <a16:creationId xmlns:a16="http://schemas.microsoft.com/office/drawing/2014/main" id="{8676DE0F-045D-23F5-B6AA-37752EB24ED7}"/>
                </a:ext>
              </a:extLst>
            </p:cNvPr>
            <p:cNvSpPr/>
            <p:nvPr/>
          </p:nvSpPr>
          <p:spPr>
            <a:xfrm>
              <a:off x="4861038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99;g1bb0caa554c_0_0">
              <a:extLst>
                <a:ext uri="{FF2B5EF4-FFF2-40B4-BE49-F238E27FC236}">
                  <a16:creationId xmlns:a16="http://schemas.microsoft.com/office/drawing/2014/main" id="{DF8378BD-4AAD-3EA0-BDD6-5C46987F289B}"/>
                </a:ext>
              </a:extLst>
            </p:cNvPr>
            <p:cNvSpPr/>
            <p:nvPr/>
          </p:nvSpPr>
          <p:spPr>
            <a:xfrm>
              <a:off x="5438554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00;g1bb0caa554c_0_0">
              <a:extLst>
                <a:ext uri="{FF2B5EF4-FFF2-40B4-BE49-F238E27FC236}">
                  <a16:creationId xmlns:a16="http://schemas.microsoft.com/office/drawing/2014/main" id="{D1091E95-6DA5-9303-4DD1-2BE7C39E54C1}"/>
                </a:ext>
              </a:extLst>
            </p:cNvPr>
            <p:cNvSpPr/>
            <p:nvPr/>
          </p:nvSpPr>
          <p:spPr>
            <a:xfrm>
              <a:off x="6016069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01;g1bb0caa554c_0_0">
              <a:extLst>
                <a:ext uri="{FF2B5EF4-FFF2-40B4-BE49-F238E27FC236}">
                  <a16:creationId xmlns:a16="http://schemas.microsoft.com/office/drawing/2014/main" id="{6DEBB250-E356-D377-C8A3-826CE4D12426}"/>
                </a:ext>
              </a:extLst>
            </p:cNvPr>
            <p:cNvSpPr/>
            <p:nvPr/>
          </p:nvSpPr>
          <p:spPr>
            <a:xfrm>
              <a:off x="6593585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02;g1bb0caa554c_0_0">
              <a:extLst>
                <a:ext uri="{FF2B5EF4-FFF2-40B4-BE49-F238E27FC236}">
                  <a16:creationId xmlns:a16="http://schemas.microsoft.com/office/drawing/2014/main" id="{642B6FE2-8AA5-46E6-4D48-FAFCA594579D}"/>
                </a:ext>
              </a:extLst>
            </p:cNvPr>
            <p:cNvSpPr/>
            <p:nvPr/>
          </p:nvSpPr>
          <p:spPr>
            <a:xfrm>
              <a:off x="7171101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03;g1bb0caa554c_0_0">
              <a:extLst>
                <a:ext uri="{FF2B5EF4-FFF2-40B4-BE49-F238E27FC236}">
                  <a16:creationId xmlns:a16="http://schemas.microsoft.com/office/drawing/2014/main" id="{E82B68BC-84B6-01B7-FB4C-95D253538C3E}"/>
                </a:ext>
              </a:extLst>
            </p:cNvPr>
            <p:cNvSpPr/>
            <p:nvPr/>
          </p:nvSpPr>
          <p:spPr>
            <a:xfrm>
              <a:off x="7748617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04;g1bb0caa554c_0_0">
              <a:extLst>
                <a:ext uri="{FF2B5EF4-FFF2-40B4-BE49-F238E27FC236}">
                  <a16:creationId xmlns:a16="http://schemas.microsoft.com/office/drawing/2014/main" id="{1DB8DA3E-28F2-D094-C7BC-7C01EB860432}"/>
                </a:ext>
              </a:extLst>
            </p:cNvPr>
            <p:cNvSpPr/>
            <p:nvPr/>
          </p:nvSpPr>
          <p:spPr>
            <a:xfrm>
              <a:off x="8326127" y="216150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05;g1bb0caa554c_0_0">
              <a:extLst>
                <a:ext uri="{FF2B5EF4-FFF2-40B4-BE49-F238E27FC236}">
                  <a16:creationId xmlns:a16="http://schemas.microsoft.com/office/drawing/2014/main" id="{16B3CE77-52B3-6EEF-36C9-D8C0BA42B500}"/>
                </a:ext>
              </a:extLst>
            </p:cNvPr>
            <p:cNvSpPr/>
            <p:nvPr/>
          </p:nvSpPr>
          <p:spPr>
            <a:xfrm>
              <a:off x="8326127" y="806233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06;g1bb0caa554c_0_0">
              <a:extLst>
                <a:ext uri="{FF2B5EF4-FFF2-40B4-BE49-F238E27FC236}">
                  <a16:creationId xmlns:a16="http://schemas.microsoft.com/office/drawing/2014/main" id="{5FA07680-CF93-B295-6FA8-0BD94715FA8D}"/>
                </a:ext>
              </a:extLst>
            </p:cNvPr>
            <p:cNvSpPr/>
            <p:nvPr/>
          </p:nvSpPr>
          <p:spPr>
            <a:xfrm>
              <a:off x="8326127" y="1396323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07;g1bb0caa554c_0_0">
              <a:extLst>
                <a:ext uri="{FF2B5EF4-FFF2-40B4-BE49-F238E27FC236}">
                  <a16:creationId xmlns:a16="http://schemas.microsoft.com/office/drawing/2014/main" id="{906AF3E9-4085-57D6-C8A3-01806BAE3080}"/>
                </a:ext>
              </a:extLst>
            </p:cNvPr>
            <p:cNvSpPr/>
            <p:nvPr/>
          </p:nvSpPr>
          <p:spPr>
            <a:xfrm>
              <a:off x="8326127" y="198323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08;g1bb0caa554c_0_0">
              <a:extLst>
                <a:ext uri="{FF2B5EF4-FFF2-40B4-BE49-F238E27FC236}">
                  <a16:creationId xmlns:a16="http://schemas.microsoft.com/office/drawing/2014/main" id="{7EE7922A-0A80-9C86-D881-05CBB6443FCA}"/>
                </a:ext>
              </a:extLst>
            </p:cNvPr>
            <p:cNvSpPr/>
            <p:nvPr/>
          </p:nvSpPr>
          <p:spPr>
            <a:xfrm>
              <a:off x="8326127" y="2573322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09;g1bb0caa554c_0_0">
              <a:extLst>
                <a:ext uri="{FF2B5EF4-FFF2-40B4-BE49-F238E27FC236}">
                  <a16:creationId xmlns:a16="http://schemas.microsoft.com/office/drawing/2014/main" id="{03741DAA-0237-333C-EAD6-293614FE1DFC}"/>
                </a:ext>
              </a:extLst>
            </p:cNvPr>
            <p:cNvSpPr/>
            <p:nvPr/>
          </p:nvSpPr>
          <p:spPr>
            <a:xfrm>
              <a:off x="8326127" y="316024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10;g1bb0caa554c_0_0">
              <a:extLst>
                <a:ext uri="{FF2B5EF4-FFF2-40B4-BE49-F238E27FC236}">
                  <a16:creationId xmlns:a16="http://schemas.microsoft.com/office/drawing/2014/main" id="{7400BB5C-3982-02F0-FC9D-5D9AF9CCFDD7}"/>
                </a:ext>
              </a:extLst>
            </p:cNvPr>
            <p:cNvSpPr/>
            <p:nvPr/>
          </p:nvSpPr>
          <p:spPr>
            <a:xfrm>
              <a:off x="8326127" y="3750332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11;g1bb0caa554c_0_0">
              <a:extLst>
                <a:ext uri="{FF2B5EF4-FFF2-40B4-BE49-F238E27FC236}">
                  <a16:creationId xmlns:a16="http://schemas.microsoft.com/office/drawing/2014/main" id="{3936B761-2CE1-DDEC-B6DE-97DD1144438D}"/>
                </a:ext>
              </a:extLst>
            </p:cNvPr>
            <p:cNvSpPr/>
            <p:nvPr/>
          </p:nvSpPr>
          <p:spPr>
            <a:xfrm>
              <a:off x="8326127" y="433725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12;g1bb0caa554c_0_0">
              <a:extLst>
                <a:ext uri="{FF2B5EF4-FFF2-40B4-BE49-F238E27FC236}">
                  <a16:creationId xmlns:a16="http://schemas.microsoft.com/office/drawing/2014/main" id="{EA822F97-9B31-6778-2CC1-811BBD49401C}"/>
                </a:ext>
              </a:extLst>
            </p:cNvPr>
            <p:cNvSpPr/>
            <p:nvPr/>
          </p:nvSpPr>
          <p:spPr>
            <a:xfrm>
              <a:off x="240902" y="216150"/>
              <a:ext cx="577500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14;g1bb0caa554c_0_0">
            <a:extLst>
              <a:ext uri="{FF2B5EF4-FFF2-40B4-BE49-F238E27FC236}">
                <a16:creationId xmlns:a16="http://schemas.microsoft.com/office/drawing/2014/main" id="{092E523A-AA42-8BD0-DE1D-3747A43D2305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cxnSp>
          <p:nvCxnSpPr>
            <p:cNvPr id="254" name="Google Shape;215;g1bb0caa554c_0_0">
              <a:extLst>
                <a:ext uri="{FF2B5EF4-FFF2-40B4-BE49-F238E27FC236}">
                  <a16:creationId xmlns:a16="http://schemas.microsoft.com/office/drawing/2014/main" id="{096FFDD8-49B9-E34E-A034-35CC6EDDDDE4}"/>
                </a:ext>
              </a:extLst>
            </p:cNvPr>
            <p:cNvCxnSpPr/>
            <p:nvPr/>
          </p:nvCxnSpPr>
          <p:spPr>
            <a:xfrm>
              <a:off x="7269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16;g1bb0caa554c_0_0">
              <a:extLst>
                <a:ext uri="{FF2B5EF4-FFF2-40B4-BE49-F238E27FC236}">
                  <a16:creationId xmlns:a16="http://schemas.microsoft.com/office/drawing/2014/main" id="{23F1446B-623B-2FDC-20E9-B1AFDF7BBB2F}"/>
                </a:ext>
              </a:extLst>
            </p:cNvPr>
            <p:cNvCxnSpPr/>
            <p:nvPr/>
          </p:nvCxnSpPr>
          <p:spPr>
            <a:xfrm>
              <a:off x="84170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17;g1bb0caa554c_0_0">
              <a:extLst>
                <a:ext uri="{FF2B5EF4-FFF2-40B4-BE49-F238E27FC236}">
                  <a16:creationId xmlns:a16="http://schemas.microsoft.com/office/drawing/2014/main" id="{9E054804-3729-E2F1-DCA8-4A9AF17AC59C}"/>
                </a:ext>
              </a:extLst>
            </p:cNvPr>
            <p:cNvCxnSpPr/>
            <p:nvPr/>
          </p:nvCxnSpPr>
          <p:spPr>
            <a:xfrm>
              <a:off x="0" y="55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18;g1bb0caa554c_0_0">
              <a:extLst>
                <a:ext uri="{FF2B5EF4-FFF2-40B4-BE49-F238E27FC236}">
                  <a16:creationId xmlns:a16="http://schemas.microsoft.com/office/drawing/2014/main" id="{AD6F6898-9A11-58E0-C68F-A0002C35CC87}"/>
                </a:ext>
              </a:extLst>
            </p:cNvPr>
            <p:cNvCxnSpPr/>
            <p:nvPr/>
          </p:nvCxnSpPr>
          <p:spPr>
            <a:xfrm>
              <a:off x="0" y="4591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66554" y="2240346"/>
            <a:ext cx="5810892" cy="648552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8012" y="3248342"/>
            <a:ext cx="3307976" cy="59008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FEA4E8-678D-4279-BA7C-4E624B9ABEBE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20376" y="1509592"/>
            <a:ext cx="2503248" cy="500247"/>
          </a:xfrm>
        </p:spPr>
        <p:txBody>
          <a:bodyPr anchor="ctr">
            <a:noAutofit/>
          </a:bodyPr>
          <a:lstStyle>
            <a:lvl1pPr marL="0" indent="0" algn="ctr">
              <a:buNone/>
              <a:defRPr sz="7200">
                <a:solidFill>
                  <a:schemeClr val="tx2"/>
                </a:solidFill>
                <a:latin typeface="Pacifico" panose="000005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391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91;g1bb0caa554c_0_0">
            <a:extLst>
              <a:ext uri="{FF2B5EF4-FFF2-40B4-BE49-F238E27FC236}">
                <a16:creationId xmlns:a16="http://schemas.microsoft.com/office/drawing/2014/main" id="{9091C898-5346-4096-1F65-FCB9F8AE4E3D}"/>
              </a:ext>
            </a:extLst>
          </p:cNvPr>
          <p:cNvSpPr/>
          <p:nvPr userDrawn="1"/>
        </p:nvSpPr>
        <p:spPr>
          <a:xfrm>
            <a:off x="240900" y="216150"/>
            <a:ext cx="8662200" cy="471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28575" dir="34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" name="Google Shape;92;g1bb0caa554c_0_0">
            <a:extLst>
              <a:ext uri="{FF2B5EF4-FFF2-40B4-BE49-F238E27FC236}">
                <a16:creationId xmlns:a16="http://schemas.microsoft.com/office/drawing/2014/main" id="{371E9504-5852-2965-D16B-9C82D1CEE511}"/>
              </a:ext>
            </a:extLst>
          </p:cNvPr>
          <p:cNvGrpSpPr/>
          <p:nvPr userDrawn="1"/>
        </p:nvGrpSpPr>
        <p:grpSpPr>
          <a:xfrm>
            <a:off x="240902" y="216150"/>
            <a:ext cx="8662638" cy="4711201"/>
            <a:chOff x="240902" y="216150"/>
            <a:chExt cx="8662638" cy="4711201"/>
          </a:xfrm>
        </p:grpSpPr>
        <p:sp>
          <p:nvSpPr>
            <p:cNvPr id="132" name="Google Shape;93;g1bb0caa554c_0_0">
              <a:extLst>
                <a:ext uri="{FF2B5EF4-FFF2-40B4-BE49-F238E27FC236}">
                  <a16:creationId xmlns:a16="http://schemas.microsoft.com/office/drawing/2014/main" id="{A654F30C-22A7-2752-B915-431B30A44798}"/>
                </a:ext>
              </a:extLst>
            </p:cNvPr>
            <p:cNvSpPr/>
            <p:nvPr/>
          </p:nvSpPr>
          <p:spPr>
            <a:xfrm>
              <a:off x="7171101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4;g1bb0caa554c_0_0">
              <a:extLst>
                <a:ext uri="{FF2B5EF4-FFF2-40B4-BE49-F238E27FC236}">
                  <a16:creationId xmlns:a16="http://schemas.microsoft.com/office/drawing/2014/main" id="{15986402-346D-A92F-B04A-2535C5BA1961}"/>
                </a:ext>
              </a:extLst>
            </p:cNvPr>
            <p:cNvSpPr/>
            <p:nvPr/>
          </p:nvSpPr>
          <p:spPr>
            <a:xfrm>
              <a:off x="7748617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5;g1bb0caa554c_0_0">
              <a:extLst>
                <a:ext uri="{FF2B5EF4-FFF2-40B4-BE49-F238E27FC236}">
                  <a16:creationId xmlns:a16="http://schemas.microsoft.com/office/drawing/2014/main" id="{7574E3E5-DCBB-A01F-035E-0FA4E391AA19}"/>
                </a:ext>
              </a:extLst>
            </p:cNvPr>
            <p:cNvSpPr/>
            <p:nvPr/>
          </p:nvSpPr>
          <p:spPr>
            <a:xfrm>
              <a:off x="818427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;g1bb0caa554c_0_0">
              <a:extLst>
                <a:ext uri="{FF2B5EF4-FFF2-40B4-BE49-F238E27FC236}">
                  <a16:creationId xmlns:a16="http://schemas.microsoft.com/office/drawing/2014/main" id="{FEA0C890-FAEC-380B-D919-59EE5563225B}"/>
                </a:ext>
              </a:extLst>
            </p:cNvPr>
            <p:cNvSpPr/>
            <p:nvPr/>
          </p:nvSpPr>
          <p:spPr>
            <a:xfrm>
              <a:off x="1395943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7;g1bb0caa554c_0_0">
              <a:extLst>
                <a:ext uri="{FF2B5EF4-FFF2-40B4-BE49-F238E27FC236}">
                  <a16:creationId xmlns:a16="http://schemas.microsoft.com/office/drawing/2014/main" id="{4D5CA472-CB5A-E161-37E2-1A6EBFC2F1E7}"/>
                </a:ext>
              </a:extLst>
            </p:cNvPr>
            <p:cNvSpPr/>
            <p:nvPr/>
          </p:nvSpPr>
          <p:spPr>
            <a:xfrm>
              <a:off x="818427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8;g1bb0caa554c_0_0">
              <a:extLst>
                <a:ext uri="{FF2B5EF4-FFF2-40B4-BE49-F238E27FC236}">
                  <a16:creationId xmlns:a16="http://schemas.microsoft.com/office/drawing/2014/main" id="{AB27926F-F07A-C27C-ED03-088FD35CA911}"/>
                </a:ext>
              </a:extLst>
            </p:cNvPr>
            <p:cNvSpPr/>
            <p:nvPr/>
          </p:nvSpPr>
          <p:spPr>
            <a:xfrm>
              <a:off x="1395943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9;g1bb0caa554c_0_0">
              <a:extLst>
                <a:ext uri="{FF2B5EF4-FFF2-40B4-BE49-F238E27FC236}">
                  <a16:creationId xmlns:a16="http://schemas.microsoft.com/office/drawing/2014/main" id="{D6CFD4E4-3C82-50F4-90A8-A5A0FC84484D}"/>
                </a:ext>
              </a:extLst>
            </p:cNvPr>
            <p:cNvSpPr/>
            <p:nvPr/>
          </p:nvSpPr>
          <p:spPr>
            <a:xfrm>
              <a:off x="1973459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00;g1bb0caa554c_0_0">
              <a:extLst>
                <a:ext uri="{FF2B5EF4-FFF2-40B4-BE49-F238E27FC236}">
                  <a16:creationId xmlns:a16="http://schemas.microsoft.com/office/drawing/2014/main" id="{71D76E83-2F30-F519-7DD6-23872DCC6CE9}"/>
                </a:ext>
              </a:extLst>
            </p:cNvPr>
            <p:cNvSpPr/>
            <p:nvPr/>
          </p:nvSpPr>
          <p:spPr>
            <a:xfrm>
              <a:off x="2550975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1;g1bb0caa554c_0_0">
              <a:extLst>
                <a:ext uri="{FF2B5EF4-FFF2-40B4-BE49-F238E27FC236}">
                  <a16:creationId xmlns:a16="http://schemas.microsoft.com/office/drawing/2014/main" id="{F21E6A17-1526-3428-A6BE-713C537A6936}"/>
                </a:ext>
              </a:extLst>
            </p:cNvPr>
            <p:cNvSpPr/>
            <p:nvPr/>
          </p:nvSpPr>
          <p:spPr>
            <a:xfrm>
              <a:off x="3128490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2;g1bb0caa554c_0_0">
              <a:extLst>
                <a:ext uri="{FF2B5EF4-FFF2-40B4-BE49-F238E27FC236}">
                  <a16:creationId xmlns:a16="http://schemas.microsoft.com/office/drawing/2014/main" id="{ECD9FA12-4289-D056-9A56-B959B136AE51}"/>
                </a:ext>
              </a:extLst>
            </p:cNvPr>
            <p:cNvSpPr/>
            <p:nvPr/>
          </p:nvSpPr>
          <p:spPr>
            <a:xfrm>
              <a:off x="3706006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03;g1bb0caa554c_0_0">
              <a:extLst>
                <a:ext uri="{FF2B5EF4-FFF2-40B4-BE49-F238E27FC236}">
                  <a16:creationId xmlns:a16="http://schemas.microsoft.com/office/drawing/2014/main" id="{70AEE2E0-9491-2503-8D18-3918AF8F0E73}"/>
                </a:ext>
              </a:extLst>
            </p:cNvPr>
            <p:cNvSpPr/>
            <p:nvPr/>
          </p:nvSpPr>
          <p:spPr>
            <a:xfrm>
              <a:off x="4283522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04;g1bb0caa554c_0_0">
              <a:extLst>
                <a:ext uri="{FF2B5EF4-FFF2-40B4-BE49-F238E27FC236}">
                  <a16:creationId xmlns:a16="http://schemas.microsoft.com/office/drawing/2014/main" id="{E886AF2C-A2CF-4ED9-580A-1D4C8694C206}"/>
                </a:ext>
              </a:extLst>
            </p:cNvPr>
            <p:cNvSpPr/>
            <p:nvPr/>
          </p:nvSpPr>
          <p:spPr>
            <a:xfrm>
              <a:off x="4861038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5;g1bb0caa554c_0_0">
              <a:extLst>
                <a:ext uri="{FF2B5EF4-FFF2-40B4-BE49-F238E27FC236}">
                  <a16:creationId xmlns:a16="http://schemas.microsoft.com/office/drawing/2014/main" id="{3B6D8005-627C-B50F-E5A8-B7BAA8B6FDFB}"/>
                </a:ext>
              </a:extLst>
            </p:cNvPr>
            <p:cNvSpPr/>
            <p:nvPr/>
          </p:nvSpPr>
          <p:spPr>
            <a:xfrm>
              <a:off x="5438554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6;g1bb0caa554c_0_0">
              <a:extLst>
                <a:ext uri="{FF2B5EF4-FFF2-40B4-BE49-F238E27FC236}">
                  <a16:creationId xmlns:a16="http://schemas.microsoft.com/office/drawing/2014/main" id="{139DD6AC-5D59-D067-4AC3-6B9EE533F8F4}"/>
                </a:ext>
              </a:extLst>
            </p:cNvPr>
            <p:cNvSpPr/>
            <p:nvPr/>
          </p:nvSpPr>
          <p:spPr>
            <a:xfrm>
              <a:off x="6016069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7;g1bb0caa554c_0_0">
              <a:extLst>
                <a:ext uri="{FF2B5EF4-FFF2-40B4-BE49-F238E27FC236}">
                  <a16:creationId xmlns:a16="http://schemas.microsoft.com/office/drawing/2014/main" id="{CD5368DC-58A4-71A7-417D-881B79807B16}"/>
                </a:ext>
              </a:extLst>
            </p:cNvPr>
            <p:cNvSpPr/>
            <p:nvPr/>
          </p:nvSpPr>
          <p:spPr>
            <a:xfrm>
              <a:off x="6593585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8;g1bb0caa554c_0_0">
              <a:extLst>
                <a:ext uri="{FF2B5EF4-FFF2-40B4-BE49-F238E27FC236}">
                  <a16:creationId xmlns:a16="http://schemas.microsoft.com/office/drawing/2014/main" id="{810227B7-4154-274E-9978-24543AF950AD}"/>
                </a:ext>
              </a:extLst>
            </p:cNvPr>
            <p:cNvSpPr/>
            <p:nvPr/>
          </p:nvSpPr>
          <p:spPr>
            <a:xfrm>
              <a:off x="1973459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9;g1bb0caa554c_0_0">
              <a:extLst>
                <a:ext uri="{FF2B5EF4-FFF2-40B4-BE49-F238E27FC236}">
                  <a16:creationId xmlns:a16="http://schemas.microsoft.com/office/drawing/2014/main" id="{F27CC037-7B74-9ED1-858A-83928B8D9B88}"/>
                </a:ext>
              </a:extLst>
            </p:cNvPr>
            <p:cNvSpPr/>
            <p:nvPr/>
          </p:nvSpPr>
          <p:spPr>
            <a:xfrm>
              <a:off x="2550975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10;g1bb0caa554c_0_0">
              <a:extLst>
                <a:ext uri="{FF2B5EF4-FFF2-40B4-BE49-F238E27FC236}">
                  <a16:creationId xmlns:a16="http://schemas.microsoft.com/office/drawing/2014/main" id="{27543E0A-2774-062E-B640-C3110FD8D570}"/>
                </a:ext>
              </a:extLst>
            </p:cNvPr>
            <p:cNvSpPr/>
            <p:nvPr/>
          </p:nvSpPr>
          <p:spPr>
            <a:xfrm>
              <a:off x="3128490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11;g1bb0caa554c_0_0">
              <a:extLst>
                <a:ext uri="{FF2B5EF4-FFF2-40B4-BE49-F238E27FC236}">
                  <a16:creationId xmlns:a16="http://schemas.microsoft.com/office/drawing/2014/main" id="{0D01A06D-E4EA-05BD-E77D-3250272BFACA}"/>
                </a:ext>
              </a:extLst>
            </p:cNvPr>
            <p:cNvSpPr/>
            <p:nvPr/>
          </p:nvSpPr>
          <p:spPr>
            <a:xfrm>
              <a:off x="3706006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12;g1bb0caa554c_0_0">
              <a:extLst>
                <a:ext uri="{FF2B5EF4-FFF2-40B4-BE49-F238E27FC236}">
                  <a16:creationId xmlns:a16="http://schemas.microsoft.com/office/drawing/2014/main" id="{8C0A6B59-699A-B0F5-3A99-AC323299F323}"/>
                </a:ext>
              </a:extLst>
            </p:cNvPr>
            <p:cNvSpPr/>
            <p:nvPr/>
          </p:nvSpPr>
          <p:spPr>
            <a:xfrm>
              <a:off x="4283522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13;g1bb0caa554c_0_0">
              <a:extLst>
                <a:ext uri="{FF2B5EF4-FFF2-40B4-BE49-F238E27FC236}">
                  <a16:creationId xmlns:a16="http://schemas.microsoft.com/office/drawing/2014/main" id="{556C27DC-67D3-EEB7-A49D-165B5DAEC199}"/>
                </a:ext>
              </a:extLst>
            </p:cNvPr>
            <p:cNvSpPr/>
            <p:nvPr/>
          </p:nvSpPr>
          <p:spPr>
            <a:xfrm>
              <a:off x="4861038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14;g1bb0caa554c_0_0">
              <a:extLst>
                <a:ext uri="{FF2B5EF4-FFF2-40B4-BE49-F238E27FC236}">
                  <a16:creationId xmlns:a16="http://schemas.microsoft.com/office/drawing/2014/main" id="{2A4676A8-DE06-CE1E-4415-8BAAED36D6BB}"/>
                </a:ext>
              </a:extLst>
            </p:cNvPr>
            <p:cNvSpPr/>
            <p:nvPr/>
          </p:nvSpPr>
          <p:spPr>
            <a:xfrm>
              <a:off x="5438554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15;g1bb0caa554c_0_0">
              <a:extLst>
                <a:ext uri="{FF2B5EF4-FFF2-40B4-BE49-F238E27FC236}">
                  <a16:creationId xmlns:a16="http://schemas.microsoft.com/office/drawing/2014/main" id="{F1673112-B8F8-5869-C74F-553ABA7B8B89}"/>
                </a:ext>
              </a:extLst>
            </p:cNvPr>
            <p:cNvSpPr/>
            <p:nvPr/>
          </p:nvSpPr>
          <p:spPr>
            <a:xfrm>
              <a:off x="6016069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16;g1bb0caa554c_0_0">
              <a:extLst>
                <a:ext uri="{FF2B5EF4-FFF2-40B4-BE49-F238E27FC236}">
                  <a16:creationId xmlns:a16="http://schemas.microsoft.com/office/drawing/2014/main" id="{9F5F3ABF-0F7C-D93F-53A1-A9D5FB489244}"/>
                </a:ext>
              </a:extLst>
            </p:cNvPr>
            <p:cNvSpPr/>
            <p:nvPr/>
          </p:nvSpPr>
          <p:spPr>
            <a:xfrm>
              <a:off x="6593585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17;g1bb0caa554c_0_0">
              <a:extLst>
                <a:ext uri="{FF2B5EF4-FFF2-40B4-BE49-F238E27FC236}">
                  <a16:creationId xmlns:a16="http://schemas.microsoft.com/office/drawing/2014/main" id="{881D2523-8493-477B-CCF5-E6358B175AE2}"/>
                </a:ext>
              </a:extLst>
            </p:cNvPr>
            <p:cNvSpPr/>
            <p:nvPr/>
          </p:nvSpPr>
          <p:spPr>
            <a:xfrm>
              <a:off x="1973459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18;g1bb0caa554c_0_0">
              <a:extLst>
                <a:ext uri="{FF2B5EF4-FFF2-40B4-BE49-F238E27FC236}">
                  <a16:creationId xmlns:a16="http://schemas.microsoft.com/office/drawing/2014/main" id="{0247B202-8CA1-925C-1DC8-75497AE7AC11}"/>
                </a:ext>
              </a:extLst>
            </p:cNvPr>
            <p:cNvSpPr/>
            <p:nvPr/>
          </p:nvSpPr>
          <p:spPr>
            <a:xfrm>
              <a:off x="2550975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19;g1bb0caa554c_0_0">
              <a:extLst>
                <a:ext uri="{FF2B5EF4-FFF2-40B4-BE49-F238E27FC236}">
                  <a16:creationId xmlns:a16="http://schemas.microsoft.com/office/drawing/2014/main" id="{F3EE5C4A-0991-CE0B-FEF3-FF3D5D8FB9C7}"/>
                </a:ext>
              </a:extLst>
            </p:cNvPr>
            <p:cNvSpPr/>
            <p:nvPr/>
          </p:nvSpPr>
          <p:spPr>
            <a:xfrm>
              <a:off x="3128490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20;g1bb0caa554c_0_0">
              <a:extLst>
                <a:ext uri="{FF2B5EF4-FFF2-40B4-BE49-F238E27FC236}">
                  <a16:creationId xmlns:a16="http://schemas.microsoft.com/office/drawing/2014/main" id="{8F242C71-2566-F320-57F8-08B20B03E490}"/>
                </a:ext>
              </a:extLst>
            </p:cNvPr>
            <p:cNvSpPr/>
            <p:nvPr/>
          </p:nvSpPr>
          <p:spPr>
            <a:xfrm>
              <a:off x="3706006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1;g1bb0caa554c_0_0">
              <a:extLst>
                <a:ext uri="{FF2B5EF4-FFF2-40B4-BE49-F238E27FC236}">
                  <a16:creationId xmlns:a16="http://schemas.microsoft.com/office/drawing/2014/main" id="{474B4FC0-80F3-ABBC-1DD6-B80C0EA68A13}"/>
                </a:ext>
              </a:extLst>
            </p:cNvPr>
            <p:cNvSpPr/>
            <p:nvPr/>
          </p:nvSpPr>
          <p:spPr>
            <a:xfrm>
              <a:off x="4283522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22;g1bb0caa554c_0_0">
              <a:extLst>
                <a:ext uri="{FF2B5EF4-FFF2-40B4-BE49-F238E27FC236}">
                  <a16:creationId xmlns:a16="http://schemas.microsoft.com/office/drawing/2014/main" id="{CE8F0F6F-9F5A-91B3-2929-0A8D0B90055E}"/>
                </a:ext>
              </a:extLst>
            </p:cNvPr>
            <p:cNvSpPr/>
            <p:nvPr/>
          </p:nvSpPr>
          <p:spPr>
            <a:xfrm>
              <a:off x="4861038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23;g1bb0caa554c_0_0">
              <a:extLst>
                <a:ext uri="{FF2B5EF4-FFF2-40B4-BE49-F238E27FC236}">
                  <a16:creationId xmlns:a16="http://schemas.microsoft.com/office/drawing/2014/main" id="{C0A07F64-F47C-B805-C201-192235982634}"/>
                </a:ext>
              </a:extLst>
            </p:cNvPr>
            <p:cNvSpPr/>
            <p:nvPr/>
          </p:nvSpPr>
          <p:spPr>
            <a:xfrm>
              <a:off x="5438554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24;g1bb0caa554c_0_0">
              <a:extLst>
                <a:ext uri="{FF2B5EF4-FFF2-40B4-BE49-F238E27FC236}">
                  <a16:creationId xmlns:a16="http://schemas.microsoft.com/office/drawing/2014/main" id="{FBFE8943-8B18-BD26-49AA-4FE2D3D7CE16}"/>
                </a:ext>
              </a:extLst>
            </p:cNvPr>
            <p:cNvSpPr/>
            <p:nvPr/>
          </p:nvSpPr>
          <p:spPr>
            <a:xfrm>
              <a:off x="6016069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25;g1bb0caa554c_0_0">
              <a:extLst>
                <a:ext uri="{FF2B5EF4-FFF2-40B4-BE49-F238E27FC236}">
                  <a16:creationId xmlns:a16="http://schemas.microsoft.com/office/drawing/2014/main" id="{01DE26FF-A923-62BA-1C0B-5C790CF816F4}"/>
                </a:ext>
              </a:extLst>
            </p:cNvPr>
            <p:cNvSpPr/>
            <p:nvPr/>
          </p:nvSpPr>
          <p:spPr>
            <a:xfrm>
              <a:off x="6593585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26;g1bb0caa554c_0_0">
              <a:extLst>
                <a:ext uri="{FF2B5EF4-FFF2-40B4-BE49-F238E27FC236}">
                  <a16:creationId xmlns:a16="http://schemas.microsoft.com/office/drawing/2014/main" id="{773FE1F1-0E8E-D362-3B17-4C00F2336BFC}"/>
                </a:ext>
              </a:extLst>
            </p:cNvPr>
            <p:cNvSpPr/>
            <p:nvPr/>
          </p:nvSpPr>
          <p:spPr>
            <a:xfrm>
              <a:off x="2550975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27;g1bb0caa554c_0_0">
              <a:extLst>
                <a:ext uri="{FF2B5EF4-FFF2-40B4-BE49-F238E27FC236}">
                  <a16:creationId xmlns:a16="http://schemas.microsoft.com/office/drawing/2014/main" id="{EC18A973-6DD8-ACE2-E3A1-466A2282E0FE}"/>
                </a:ext>
              </a:extLst>
            </p:cNvPr>
            <p:cNvSpPr/>
            <p:nvPr/>
          </p:nvSpPr>
          <p:spPr>
            <a:xfrm>
              <a:off x="3128490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28;g1bb0caa554c_0_0">
              <a:extLst>
                <a:ext uri="{FF2B5EF4-FFF2-40B4-BE49-F238E27FC236}">
                  <a16:creationId xmlns:a16="http://schemas.microsoft.com/office/drawing/2014/main" id="{181CD69C-B234-5605-226F-1C3736A0D10F}"/>
                </a:ext>
              </a:extLst>
            </p:cNvPr>
            <p:cNvSpPr/>
            <p:nvPr/>
          </p:nvSpPr>
          <p:spPr>
            <a:xfrm>
              <a:off x="3706006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29;g1bb0caa554c_0_0">
              <a:extLst>
                <a:ext uri="{FF2B5EF4-FFF2-40B4-BE49-F238E27FC236}">
                  <a16:creationId xmlns:a16="http://schemas.microsoft.com/office/drawing/2014/main" id="{BCFEBB9B-6061-30CB-45D2-546A7724589A}"/>
                </a:ext>
              </a:extLst>
            </p:cNvPr>
            <p:cNvSpPr/>
            <p:nvPr/>
          </p:nvSpPr>
          <p:spPr>
            <a:xfrm>
              <a:off x="4283522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30;g1bb0caa554c_0_0">
              <a:extLst>
                <a:ext uri="{FF2B5EF4-FFF2-40B4-BE49-F238E27FC236}">
                  <a16:creationId xmlns:a16="http://schemas.microsoft.com/office/drawing/2014/main" id="{EAF398BB-ABFA-B666-A299-8AB2B7FC1D20}"/>
                </a:ext>
              </a:extLst>
            </p:cNvPr>
            <p:cNvSpPr/>
            <p:nvPr/>
          </p:nvSpPr>
          <p:spPr>
            <a:xfrm>
              <a:off x="4861038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31;g1bb0caa554c_0_0">
              <a:extLst>
                <a:ext uri="{FF2B5EF4-FFF2-40B4-BE49-F238E27FC236}">
                  <a16:creationId xmlns:a16="http://schemas.microsoft.com/office/drawing/2014/main" id="{274DBD35-2A79-29CE-374F-C6C5BA57CF0E}"/>
                </a:ext>
              </a:extLst>
            </p:cNvPr>
            <p:cNvSpPr/>
            <p:nvPr/>
          </p:nvSpPr>
          <p:spPr>
            <a:xfrm>
              <a:off x="5438554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32;g1bb0caa554c_0_0">
              <a:extLst>
                <a:ext uri="{FF2B5EF4-FFF2-40B4-BE49-F238E27FC236}">
                  <a16:creationId xmlns:a16="http://schemas.microsoft.com/office/drawing/2014/main" id="{3EBC6065-A3A8-FF65-AA62-6FDEF9A88DAA}"/>
                </a:ext>
              </a:extLst>
            </p:cNvPr>
            <p:cNvSpPr/>
            <p:nvPr/>
          </p:nvSpPr>
          <p:spPr>
            <a:xfrm>
              <a:off x="6016069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33;g1bb0caa554c_0_0">
              <a:extLst>
                <a:ext uri="{FF2B5EF4-FFF2-40B4-BE49-F238E27FC236}">
                  <a16:creationId xmlns:a16="http://schemas.microsoft.com/office/drawing/2014/main" id="{A1B6E0C4-C606-DC2F-9019-247124B27658}"/>
                </a:ext>
              </a:extLst>
            </p:cNvPr>
            <p:cNvSpPr/>
            <p:nvPr/>
          </p:nvSpPr>
          <p:spPr>
            <a:xfrm>
              <a:off x="2550975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34;g1bb0caa554c_0_0">
              <a:extLst>
                <a:ext uri="{FF2B5EF4-FFF2-40B4-BE49-F238E27FC236}">
                  <a16:creationId xmlns:a16="http://schemas.microsoft.com/office/drawing/2014/main" id="{2F8441A3-D286-3AFA-79F6-D4B2917AFDC5}"/>
                </a:ext>
              </a:extLst>
            </p:cNvPr>
            <p:cNvSpPr/>
            <p:nvPr/>
          </p:nvSpPr>
          <p:spPr>
            <a:xfrm>
              <a:off x="3128490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35;g1bb0caa554c_0_0">
              <a:extLst>
                <a:ext uri="{FF2B5EF4-FFF2-40B4-BE49-F238E27FC236}">
                  <a16:creationId xmlns:a16="http://schemas.microsoft.com/office/drawing/2014/main" id="{56E4DDCC-AD36-6C5C-6B98-B27AACC6AC4C}"/>
                </a:ext>
              </a:extLst>
            </p:cNvPr>
            <p:cNvSpPr/>
            <p:nvPr/>
          </p:nvSpPr>
          <p:spPr>
            <a:xfrm>
              <a:off x="3706006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36;g1bb0caa554c_0_0">
              <a:extLst>
                <a:ext uri="{FF2B5EF4-FFF2-40B4-BE49-F238E27FC236}">
                  <a16:creationId xmlns:a16="http://schemas.microsoft.com/office/drawing/2014/main" id="{6A0A4A8A-EE5C-6379-95AE-401BD4DDEDA9}"/>
                </a:ext>
              </a:extLst>
            </p:cNvPr>
            <p:cNvSpPr/>
            <p:nvPr/>
          </p:nvSpPr>
          <p:spPr>
            <a:xfrm>
              <a:off x="4283522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37;g1bb0caa554c_0_0">
              <a:extLst>
                <a:ext uri="{FF2B5EF4-FFF2-40B4-BE49-F238E27FC236}">
                  <a16:creationId xmlns:a16="http://schemas.microsoft.com/office/drawing/2014/main" id="{0DB9E9DA-4F58-E43F-3181-9225B60A6817}"/>
                </a:ext>
              </a:extLst>
            </p:cNvPr>
            <p:cNvSpPr/>
            <p:nvPr/>
          </p:nvSpPr>
          <p:spPr>
            <a:xfrm>
              <a:off x="4861038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38;g1bb0caa554c_0_0">
              <a:extLst>
                <a:ext uri="{FF2B5EF4-FFF2-40B4-BE49-F238E27FC236}">
                  <a16:creationId xmlns:a16="http://schemas.microsoft.com/office/drawing/2014/main" id="{11B3E0FA-9012-0874-CF31-A1358956CB43}"/>
                </a:ext>
              </a:extLst>
            </p:cNvPr>
            <p:cNvSpPr/>
            <p:nvPr/>
          </p:nvSpPr>
          <p:spPr>
            <a:xfrm>
              <a:off x="5438554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39;g1bb0caa554c_0_0">
              <a:extLst>
                <a:ext uri="{FF2B5EF4-FFF2-40B4-BE49-F238E27FC236}">
                  <a16:creationId xmlns:a16="http://schemas.microsoft.com/office/drawing/2014/main" id="{11BE487C-2DD7-67ED-DB1F-7964172F5BDE}"/>
                </a:ext>
              </a:extLst>
            </p:cNvPr>
            <p:cNvSpPr/>
            <p:nvPr/>
          </p:nvSpPr>
          <p:spPr>
            <a:xfrm>
              <a:off x="6016069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40;g1bb0caa554c_0_0">
              <a:extLst>
                <a:ext uri="{FF2B5EF4-FFF2-40B4-BE49-F238E27FC236}">
                  <a16:creationId xmlns:a16="http://schemas.microsoft.com/office/drawing/2014/main" id="{52AD16B8-EED0-C1E8-665E-F5527D9747B8}"/>
                </a:ext>
              </a:extLst>
            </p:cNvPr>
            <p:cNvSpPr/>
            <p:nvPr/>
          </p:nvSpPr>
          <p:spPr>
            <a:xfrm>
              <a:off x="818427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41;g1bb0caa554c_0_0">
              <a:extLst>
                <a:ext uri="{FF2B5EF4-FFF2-40B4-BE49-F238E27FC236}">
                  <a16:creationId xmlns:a16="http://schemas.microsoft.com/office/drawing/2014/main" id="{4344B0B2-04C9-767F-FAE2-905E9EC7D24F}"/>
                </a:ext>
              </a:extLst>
            </p:cNvPr>
            <p:cNvSpPr/>
            <p:nvPr/>
          </p:nvSpPr>
          <p:spPr>
            <a:xfrm>
              <a:off x="1395943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42;g1bb0caa554c_0_0">
              <a:extLst>
                <a:ext uri="{FF2B5EF4-FFF2-40B4-BE49-F238E27FC236}">
                  <a16:creationId xmlns:a16="http://schemas.microsoft.com/office/drawing/2014/main" id="{0B2A898A-CBAF-45E6-EBC9-76FBA49DA008}"/>
                </a:ext>
              </a:extLst>
            </p:cNvPr>
            <p:cNvSpPr/>
            <p:nvPr/>
          </p:nvSpPr>
          <p:spPr>
            <a:xfrm>
              <a:off x="1973459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43;g1bb0caa554c_0_0">
              <a:extLst>
                <a:ext uri="{FF2B5EF4-FFF2-40B4-BE49-F238E27FC236}">
                  <a16:creationId xmlns:a16="http://schemas.microsoft.com/office/drawing/2014/main" id="{DBA9104D-4AE2-99BF-45F6-CE05C3AFBF20}"/>
                </a:ext>
              </a:extLst>
            </p:cNvPr>
            <p:cNvSpPr/>
            <p:nvPr/>
          </p:nvSpPr>
          <p:spPr>
            <a:xfrm>
              <a:off x="2550975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44;g1bb0caa554c_0_0">
              <a:extLst>
                <a:ext uri="{FF2B5EF4-FFF2-40B4-BE49-F238E27FC236}">
                  <a16:creationId xmlns:a16="http://schemas.microsoft.com/office/drawing/2014/main" id="{3B67AC4A-89BD-6DB9-0FD3-FB8821EEE30A}"/>
                </a:ext>
              </a:extLst>
            </p:cNvPr>
            <p:cNvSpPr/>
            <p:nvPr/>
          </p:nvSpPr>
          <p:spPr>
            <a:xfrm>
              <a:off x="3128490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45;g1bb0caa554c_0_0">
              <a:extLst>
                <a:ext uri="{FF2B5EF4-FFF2-40B4-BE49-F238E27FC236}">
                  <a16:creationId xmlns:a16="http://schemas.microsoft.com/office/drawing/2014/main" id="{B9031FAB-DC9C-4490-3B11-1D82E91545F5}"/>
                </a:ext>
              </a:extLst>
            </p:cNvPr>
            <p:cNvSpPr/>
            <p:nvPr/>
          </p:nvSpPr>
          <p:spPr>
            <a:xfrm>
              <a:off x="3706006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6;g1bb0caa554c_0_0">
              <a:extLst>
                <a:ext uri="{FF2B5EF4-FFF2-40B4-BE49-F238E27FC236}">
                  <a16:creationId xmlns:a16="http://schemas.microsoft.com/office/drawing/2014/main" id="{EF897520-27D3-0085-9E1C-915A22A1B0E9}"/>
                </a:ext>
              </a:extLst>
            </p:cNvPr>
            <p:cNvSpPr/>
            <p:nvPr/>
          </p:nvSpPr>
          <p:spPr>
            <a:xfrm>
              <a:off x="4283522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7;g1bb0caa554c_0_0">
              <a:extLst>
                <a:ext uri="{FF2B5EF4-FFF2-40B4-BE49-F238E27FC236}">
                  <a16:creationId xmlns:a16="http://schemas.microsoft.com/office/drawing/2014/main" id="{C2758488-3BA5-DC9C-4B25-11768BF21467}"/>
                </a:ext>
              </a:extLst>
            </p:cNvPr>
            <p:cNvSpPr/>
            <p:nvPr/>
          </p:nvSpPr>
          <p:spPr>
            <a:xfrm>
              <a:off x="4861038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8;g1bb0caa554c_0_0">
              <a:extLst>
                <a:ext uri="{FF2B5EF4-FFF2-40B4-BE49-F238E27FC236}">
                  <a16:creationId xmlns:a16="http://schemas.microsoft.com/office/drawing/2014/main" id="{C8CEE130-E265-6A1E-926F-85CD9C5EA5AC}"/>
                </a:ext>
              </a:extLst>
            </p:cNvPr>
            <p:cNvSpPr/>
            <p:nvPr/>
          </p:nvSpPr>
          <p:spPr>
            <a:xfrm>
              <a:off x="5438554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49;g1bb0caa554c_0_0">
              <a:extLst>
                <a:ext uri="{FF2B5EF4-FFF2-40B4-BE49-F238E27FC236}">
                  <a16:creationId xmlns:a16="http://schemas.microsoft.com/office/drawing/2014/main" id="{CE222EF4-1F8B-6D47-31A2-11C4E171B888}"/>
                </a:ext>
              </a:extLst>
            </p:cNvPr>
            <p:cNvSpPr/>
            <p:nvPr/>
          </p:nvSpPr>
          <p:spPr>
            <a:xfrm>
              <a:off x="6016069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50;g1bb0caa554c_0_0">
              <a:extLst>
                <a:ext uri="{FF2B5EF4-FFF2-40B4-BE49-F238E27FC236}">
                  <a16:creationId xmlns:a16="http://schemas.microsoft.com/office/drawing/2014/main" id="{7C11B3C5-6664-0CA7-7AAE-895D77C1390F}"/>
                </a:ext>
              </a:extLst>
            </p:cNvPr>
            <p:cNvSpPr/>
            <p:nvPr/>
          </p:nvSpPr>
          <p:spPr>
            <a:xfrm>
              <a:off x="6593585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51;g1bb0caa554c_0_0">
              <a:extLst>
                <a:ext uri="{FF2B5EF4-FFF2-40B4-BE49-F238E27FC236}">
                  <a16:creationId xmlns:a16="http://schemas.microsoft.com/office/drawing/2014/main" id="{61367C14-11B1-0FC5-5811-4FEDDABF25EC}"/>
                </a:ext>
              </a:extLst>
            </p:cNvPr>
            <p:cNvSpPr/>
            <p:nvPr/>
          </p:nvSpPr>
          <p:spPr>
            <a:xfrm>
              <a:off x="7171101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52;g1bb0caa554c_0_0">
              <a:extLst>
                <a:ext uri="{FF2B5EF4-FFF2-40B4-BE49-F238E27FC236}">
                  <a16:creationId xmlns:a16="http://schemas.microsoft.com/office/drawing/2014/main" id="{AE711E44-2FDA-DF14-1E83-2771A110A18A}"/>
                </a:ext>
              </a:extLst>
            </p:cNvPr>
            <p:cNvSpPr/>
            <p:nvPr/>
          </p:nvSpPr>
          <p:spPr>
            <a:xfrm>
              <a:off x="7748617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53;g1bb0caa554c_0_0">
              <a:extLst>
                <a:ext uri="{FF2B5EF4-FFF2-40B4-BE49-F238E27FC236}">
                  <a16:creationId xmlns:a16="http://schemas.microsoft.com/office/drawing/2014/main" id="{FD96EAFA-1B70-98F1-5D3C-8A3653751974}"/>
                </a:ext>
              </a:extLst>
            </p:cNvPr>
            <p:cNvSpPr/>
            <p:nvPr/>
          </p:nvSpPr>
          <p:spPr>
            <a:xfrm>
              <a:off x="240912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54;g1bb0caa554c_0_0">
              <a:extLst>
                <a:ext uri="{FF2B5EF4-FFF2-40B4-BE49-F238E27FC236}">
                  <a16:creationId xmlns:a16="http://schemas.microsoft.com/office/drawing/2014/main" id="{6BA51A22-BE7A-9543-1E8F-CE85DB28E325}"/>
                </a:ext>
              </a:extLst>
            </p:cNvPr>
            <p:cNvSpPr/>
            <p:nvPr/>
          </p:nvSpPr>
          <p:spPr>
            <a:xfrm>
              <a:off x="818427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55;g1bb0caa554c_0_0">
              <a:extLst>
                <a:ext uri="{FF2B5EF4-FFF2-40B4-BE49-F238E27FC236}">
                  <a16:creationId xmlns:a16="http://schemas.microsoft.com/office/drawing/2014/main" id="{4B8987A5-9205-7B62-96C7-6837280A54C4}"/>
                </a:ext>
              </a:extLst>
            </p:cNvPr>
            <p:cNvSpPr/>
            <p:nvPr/>
          </p:nvSpPr>
          <p:spPr>
            <a:xfrm>
              <a:off x="1395943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56;g1bb0caa554c_0_0">
              <a:extLst>
                <a:ext uri="{FF2B5EF4-FFF2-40B4-BE49-F238E27FC236}">
                  <a16:creationId xmlns:a16="http://schemas.microsoft.com/office/drawing/2014/main" id="{8BCD84E0-9656-7E09-B63C-F0D77E45EA2B}"/>
                </a:ext>
              </a:extLst>
            </p:cNvPr>
            <p:cNvSpPr/>
            <p:nvPr/>
          </p:nvSpPr>
          <p:spPr>
            <a:xfrm>
              <a:off x="1973459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57;g1bb0caa554c_0_0">
              <a:extLst>
                <a:ext uri="{FF2B5EF4-FFF2-40B4-BE49-F238E27FC236}">
                  <a16:creationId xmlns:a16="http://schemas.microsoft.com/office/drawing/2014/main" id="{8F69FB3F-6670-1611-4492-0DFB55345081}"/>
                </a:ext>
              </a:extLst>
            </p:cNvPr>
            <p:cNvSpPr/>
            <p:nvPr/>
          </p:nvSpPr>
          <p:spPr>
            <a:xfrm>
              <a:off x="2550975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58;g1bb0caa554c_0_0">
              <a:extLst>
                <a:ext uri="{FF2B5EF4-FFF2-40B4-BE49-F238E27FC236}">
                  <a16:creationId xmlns:a16="http://schemas.microsoft.com/office/drawing/2014/main" id="{9F9B806C-A5B8-1769-047B-AAD6D2C70180}"/>
                </a:ext>
              </a:extLst>
            </p:cNvPr>
            <p:cNvSpPr/>
            <p:nvPr/>
          </p:nvSpPr>
          <p:spPr>
            <a:xfrm>
              <a:off x="3128490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59;g1bb0caa554c_0_0">
              <a:extLst>
                <a:ext uri="{FF2B5EF4-FFF2-40B4-BE49-F238E27FC236}">
                  <a16:creationId xmlns:a16="http://schemas.microsoft.com/office/drawing/2014/main" id="{D69E2C08-B92B-D822-28E3-6B56D0409E62}"/>
                </a:ext>
              </a:extLst>
            </p:cNvPr>
            <p:cNvSpPr/>
            <p:nvPr/>
          </p:nvSpPr>
          <p:spPr>
            <a:xfrm>
              <a:off x="3706006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60;g1bb0caa554c_0_0">
              <a:extLst>
                <a:ext uri="{FF2B5EF4-FFF2-40B4-BE49-F238E27FC236}">
                  <a16:creationId xmlns:a16="http://schemas.microsoft.com/office/drawing/2014/main" id="{3651F6B5-71F8-5990-A6B8-FD2CC6850B6B}"/>
                </a:ext>
              </a:extLst>
            </p:cNvPr>
            <p:cNvSpPr/>
            <p:nvPr/>
          </p:nvSpPr>
          <p:spPr>
            <a:xfrm>
              <a:off x="4283522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61;g1bb0caa554c_0_0">
              <a:extLst>
                <a:ext uri="{FF2B5EF4-FFF2-40B4-BE49-F238E27FC236}">
                  <a16:creationId xmlns:a16="http://schemas.microsoft.com/office/drawing/2014/main" id="{341CA9D6-B13A-1B92-30C1-E7D113FBCCAA}"/>
                </a:ext>
              </a:extLst>
            </p:cNvPr>
            <p:cNvSpPr/>
            <p:nvPr/>
          </p:nvSpPr>
          <p:spPr>
            <a:xfrm>
              <a:off x="4861038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62;g1bb0caa554c_0_0">
              <a:extLst>
                <a:ext uri="{FF2B5EF4-FFF2-40B4-BE49-F238E27FC236}">
                  <a16:creationId xmlns:a16="http://schemas.microsoft.com/office/drawing/2014/main" id="{410BD87B-92B6-2C97-B185-FFFC617A562F}"/>
                </a:ext>
              </a:extLst>
            </p:cNvPr>
            <p:cNvSpPr/>
            <p:nvPr/>
          </p:nvSpPr>
          <p:spPr>
            <a:xfrm>
              <a:off x="5438554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63;g1bb0caa554c_0_0">
              <a:extLst>
                <a:ext uri="{FF2B5EF4-FFF2-40B4-BE49-F238E27FC236}">
                  <a16:creationId xmlns:a16="http://schemas.microsoft.com/office/drawing/2014/main" id="{904664FE-F99D-C10F-F12C-3D29361F7F0A}"/>
                </a:ext>
              </a:extLst>
            </p:cNvPr>
            <p:cNvSpPr/>
            <p:nvPr/>
          </p:nvSpPr>
          <p:spPr>
            <a:xfrm>
              <a:off x="6016069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64;g1bb0caa554c_0_0">
              <a:extLst>
                <a:ext uri="{FF2B5EF4-FFF2-40B4-BE49-F238E27FC236}">
                  <a16:creationId xmlns:a16="http://schemas.microsoft.com/office/drawing/2014/main" id="{ED53FF51-3EF9-B07F-6719-B28D41B8798D}"/>
                </a:ext>
              </a:extLst>
            </p:cNvPr>
            <p:cNvSpPr/>
            <p:nvPr/>
          </p:nvSpPr>
          <p:spPr>
            <a:xfrm>
              <a:off x="6593585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65;g1bb0caa554c_0_0">
              <a:extLst>
                <a:ext uri="{FF2B5EF4-FFF2-40B4-BE49-F238E27FC236}">
                  <a16:creationId xmlns:a16="http://schemas.microsoft.com/office/drawing/2014/main" id="{6C006262-4046-4E55-5FAD-49FBB7592E89}"/>
                </a:ext>
              </a:extLst>
            </p:cNvPr>
            <p:cNvSpPr/>
            <p:nvPr/>
          </p:nvSpPr>
          <p:spPr>
            <a:xfrm>
              <a:off x="240912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66;g1bb0caa554c_0_0">
              <a:extLst>
                <a:ext uri="{FF2B5EF4-FFF2-40B4-BE49-F238E27FC236}">
                  <a16:creationId xmlns:a16="http://schemas.microsoft.com/office/drawing/2014/main" id="{4533511E-600F-34A3-097C-209EDDB8EA27}"/>
                </a:ext>
              </a:extLst>
            </p:cNvPr>
            <p:cNvSpPr/>
            <p:nvPr/>
          </p:nvSpPr>
          <p:spPr>
            <a:xfrm>
              <a:off x="818427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67;g1bb0caa554c_0_0">
              <a:extLst>
                <a:ext uri="{FF2B5EF4-FFF2-40B4-BE49-F238E27FC236}">
                  <a16:creationId xmlns:a16="http://schemas.microsoft.com/office/drawing/2014/main" id="{1B071997-2F67-8E5B-1D21-65FEE2C10A1D}"/>
                </a:ext>
              </a:extLst>
            </p:cNvPr>
            <p:cNvSpPr/>
            <p:nvPr/>
          </p:nvSpPr>
          <p:spPr>
            <a:xfrm>
              <a:off x="1395943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68;g1bb0caa554c_0_0">
              <a:extLst>
                <a:ext uri="{FF2B5EF4-FFF2-40B4-BE49-F238E27FC236}">
                  <a16:creationId xmlns:a16="http://schemas.microsoft.com/office/drawing/2014/main" id="{BFB6EA02-1A6E-7DEE-1A60-61D1ED8EFD0E}"/>
                </a:ext>
              </a:extLst>
            </p:cNvPr>
            <p:cNvSpPr/>
            <p:nvPr/>
          </p:nvSpPr>
          <p:spPr>
            <a:xfrm>
              <a:off x="7171101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69;g1bb0caa554c_0_0">
              <a:extLst>
                <a:ext uri="{FF2B5EF4-FFF2-40B4-BE49-F238E27FC236}">
                  <a16:creationId xmlns:a16="http://schemas.microsoft.com/office/drawing/2014/main" id="{F76F8436-2D62-A251-7B12-C0A445034807}"/>
                </a:ext>
              </a:extLst>
            </p:cNvPr>
            <p:cNvSpPr/>
            <p:nvPr/>
          </p:nvSpPr>
          <p:spPr>
            <a:xfrm>
              <a:off x="7748617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0;g1bb0caa554c_0_0">
              <a:extLst>
                <a:ext uri="{FF2B5EF4-FFF2-40B4-BE49-F238E27FC236}">
                  <a16:creationId xmlns:a16="http://schemas.microsoft.com/office/drawing/2014/main" id="{EC757F69-B905-31AA-16CC-6D8E8378A4EB}"/>
                </a:ext>
              </a:extLst>
            </p:cNvPr>
            <p:cNvSpPr/>
            <p:nvPr/>
          </p:nvSpPr>
          <p:spPr>
            <a:xfrm>
              <a:off x="240912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1;g1bb0caa554c_0_0">
              <a:extLst>
                <a:ext uri="{FF2B5EF4-FFF2-40B4-BE49-F238E27FC236}">
                  <a16:creationId xmlns:a16="http://schemas.microsoft.com/office/drawing/2014/main" id="{CB388E81-E3E6-9BC0-9B27-9E851A1DC021}"/>
                </a:ext>
              </a:extLst>
            </p:cNvPr>
            <p:cNvSpPr/>
            <p:nvPr/>
          </p:nvSpPr>
          <p:spPr>
            <a:xfrm>
              <a:off x="818427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2;g1bb0caa554c_0_0">
              <a:extLst>
                <a:ext uri="{FF2B5EF4-FFF2-40B4-BE49-F238E27FC236}">
                  <a16:creationId xmlns:a16="http://schemas.microsoft.com/office/drawing/2014/main" id="{DD2DDED4-CB1A-2484-AFEF-A843182FA4DE}"/>
                </a:ext>
              </a:extLst>
            </p:cNvPr>
            <p:cNvSpPr/>
            <p:nvPr/>
          </p:nvSpPr>
          <p:spPr>
            <a:xfrm>
              <a:off x="1395943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3;g1bb0caa554c_0_0">
              <a:extLst>
                <a:ext uri="{FF2B5EF4-FFF2-40B4-BE49-F238E27FC236}">
                  <a16:creationId xmlns:a16="http://schemas.microsoft.com/office/drawing/2014/main" id="{8BF52CB2-BEB2-4AF2-A253-B562CAE33447}"/>
                </a:ext>
              </a:extLst>
            </p:cNvPr>
            <p:cNvSpPr/>
            <p:nvPr/>
          </p:nvSpPr>
          <p:spPr>
            <a:xfrm>
              <a:off x="7171101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4;g1bb0caa554c_0_0">
              <a:extLst>
                <a:ext uri="{FF2B5EF4-FFF2-40B4-BE49-F238E27FC236}">
                  <a16:creationId xmlns:a16="http://schemas.microsoft.com/office/drawing/2014/main" id="{AB6ED6E1-96F8-BB3B-A22B-602EFA698654}"/>
                </a:ext>
              </a:extLst>
            </p:cNvPr>
            <p:cNvSpPr/>
            <p:nvPr/>
          </p:nvSpPr>
          <p:spPr>
            <a:xfrm>
              <a:off x="7748617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5;g1bb0caa554c_0_0">
              <a:extLst>
                <a:ext uri="{FF2B5EF4-FFF2-40B4-BE49-F238E27FC236}">
                  <a16:creationId xmlns:a16="http://schemas.microsoft.com/office/drawing/2014/main" id="{AFEDBC7B-7439-4A34-DBE9-F5FDB3AD249A}"/>
                </a:ext>
              </a:extLst>
            </p:cNvPr>
            <p:cNvSpPr/>
            <p:nvPr/>
          </p:nvSpPr>
          <p:spPr>
            <a:xfrm>
              <a:off x="240912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6;g1bb0caa554c_0_0">
              <a:extLst>
                <a:ext uri="{FF2B5EF4-FFF2-40B4-BE49-F238E27FC236}">
                  <a16:creationId xmlns:a16="http://schemas.microsoft.com/office/drawing/2014/main" id="{F43E8F83-D024-F9B4-A28D-DE28BBFD8B08}"/>
                </a:ext>
              </a:extLst>
            </p:cNvPr>
            <p:cNvSpPr/>
            <p:nvPr/>
          </p:nvSpPr>
          <p:spPr>
            <a:xfrm>
              <a:off x="818427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7;g1bb0caa554c_0_0">
              <a:extLst>
                <a:ext uri="{FF2B5EF4-FFF2-40B4-BE49-F238E27FC236}">
                  <a16:creationId xmlns:a16="http://schemas.microsoft.com/office/drawing/2014/main" id="{BD025483-3C9B-935B-4FEA-BCDD98954699}"/>
                </a:ext>
              </a:extLst>
            </p:cNvPr>
            <p:cNvSpPr/>
            <p:nvPr/>
          </p:nvSpPr>
          <p:spPr>
            <a:xfrm>
              <a:off x="1395943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78;g1bb0caa554c_0_0">
              <a:extLst>
                <a:ext uri="{FF2B5EF4-FFF2-40B4-BE49-F238E27FC236}">
                  <a16:creationId xmlns:a16="http://schemas.microsoft.com/office/drawing/2014/main" id="{7FE046D6-72AC-02AB-1B7F-AF98F7AAEB00}"/>
                </a:ext>
              </a:extLst>
            </p:cNvPr>
            <p:cNvSpPr/>
            <p:nvPr/>
          </p:nvSpPr>
          <p:spPr>
            <a:xfrm>
              <a:off x="7171101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79;g1bb0caa554c_0_0">
              <a:extLst>
                <a:ext uri="{FF2B5EF4-FFF2-40B4-BE49-F238E27FC236}">
                  <a16:creationId xmlns:a16="http://schemas.microsoft.com/office/drawing/2014/main" id="{EC7AB110-A124-B564-184B-6DDA857BE376}"/>
                </a:ext>
              </a:extLst>
            </p:cNvPr>
            <p:cNvSpPr/>
            <p:nvPr/>
          </p:nvSpPr>
          <p:spPr>
            <a:xfrm>
              <a:off x="7748617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80;g1bb0caa554c_0_0">
              <a:extLst>
                <a:ext uri="{FF2B5EF4-FFF2-40B4-BE49-F238E27FC236}">
                  <a16:creationId xmlns:a16="http://schemas.microsoft.com/office/drawing/2014/main" id="{724007FA-800E-8841-0A4E-E578334E3E74}"/>
                </a:ext>
              </a:extLst>
            </p:cNvPr>
            <p:cNvSpPr/>
            <p:nvPr/>
          </p:nvSpPr>
          <p:spPr>
            <a:xfrm>
              <a:off x="240912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81;g1bb0caa554c_0_0">
              <a:extLst>
                <a:ext uri="{FF2B5EF4-FFF2-40B4-BE49-F238E27FC236}">
                  <a16:creationId xmlns:a16="http://schemas.microsoft.com/office/drawing/2014/main" id="{91172506-97E9-3225-DFDB-848EE5638B08}"/>
                </a:ext>
              </a:extLst>
            </p:cNvPr>
            <p:cNvSpPr/>
            <p:nvPr/>
          </p:nvSpPr>
          <p:spPr>
            <a:xfrm>
              <a:off x="1973459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82;g1bb0caa554c_0_0">
              <a:extLst>
                <a:ext uri="{FF2B5EF4-FFF2-40B4-BE49-F238E27FC236}">
                  <a16:creationId xmlns:a16="http://schemas.microsoft.com/office/drawing/2014/main" id="{9F8D0135-1947-8CF1-2DF0-818DA53F5AB6}"/>
                </a:ext>
              </a:extLst>
            </p:cNvPr>
            <p:cNvSpPr/>
            <p:nvPr/>
          </p:nvSpPr>
          <p:spPr>
            <a:xfrm>
              <a:off x="6593585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83;g1bb0caa554c_0_0">
              <a:extLst>
                <a:ext uri="{FF2B5EF4-FFF2-40B4-BE49-F238E27FC236}">
                  <a16:creationId xmlns:a16="http://schemas.microsoft.com/office/drawing/2014/main" id="{E16776D4-65CE-86AC-C0C4-8D40765FCC3A}"/>
                </a:ext>
              </a:extLst>
            </p:cNvPr>
            <p:cNvSpPr/>
            <p:nvPr/>
          </p:nvSpPr>
          <p:spPr>
            <a:xfrm>
              <a:off x="7171101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84;g1bb0caa554c_0_0">
              <a:extLst>
                <a:ext uri="{FF2B5EF4-FFF2-40B4-BE49-F238E27FC236}">
                  <a16:creationId xmlns:a16="http://schemas.microsoft.com/office/drawing/2014/main" id="{53BD21E3-A996-861D-AB3A-F20118065ECD}"/>
                </a:ext>
              </a:extLst>
            </p:cNvPr>
            <p:cNvSpPr/>
            <p:nvPr/>
          </p:nvSpPr>
          <p:spPr>
            <a:xfrm>
              <a:off x="7748617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85;g1bb0caa554c_0_0">
              <a:extLst>
                <a:ext uri="{FF2B5EF4-FFF2-40B4-BE49-F238E27FC236}">
                  <a16:creationId xmlns:a16="http://schemas.microsoft.com/office/drawing/2014/main" id="{69A21F93-8972-535F-70E2-85B24486D14F}"/>
                </a:ext>
              </a:extLst>
            </p:cNvPr>
            <p:cNvSpPr/>
            <p:nvPr/>
          </p:nvSpPr>
          <p:spPr>
            <a:xfrm>
              <a:off x="240912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86;g1bb0caa554c_0_0">
              <a:extLst>
                <a:ext uri="{FF2B5EF4-FFF2-40B4-BE49-F238E27FC236}">
                  <a16:creationId xmlns:a16="http://schemas.microsoft.com/office/drawing/2014/main" id="{23992796-4F3B-3D95-ADCD-EC6E3D329681}"/>
                </a:ext>
              </a:extLst>
            </p:cNvPr>
            <p:cNvSpPr/>
            <p:nvPr/>
          </p:nvSpPr>
          <p:spPr>
            <a:xfrm>
              <a:off x="1973459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87;g1bb0caa554c_0_0">
              <a:extLst>
                <a:ext uri="{FF2B5EF4-FFF2-40B4-BE49-F238E27FC236}">
                  <a16:creationId xmlns:a16="http://schemas.microsoft.com/office/drawing/2014/main" id="{1B4F5FEC-4065-3AFE-A499-B836D11C229E}"/>
                </a:ext>
              </a:extLst>
            </p:cNvPr>
            <p:cNvSpPr/>
            <p:nvPr/>
          </p:nvSpPr>
          <p:spPr>
            <a:xfrm>
              <a:off x="6593585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88;g1bb0caa554c_0_0">
              <a:extLst>
                <a:ext uri="{FF2B5EF4-FFF2-40B4-BE49-F238E27FC236}">
                  <a16:creationId xmlns:a16="http://schemas.microsoft.com/office/drawing/2014/main" id="{E6A0D336-00D6-A070-F93C-884DE1818B68}"/>
                </a:ext>
              </a:extLst>
            </p:cNvPr>
            <p:cNvSpPr/>
            <p:nvPr/>
          </p:nvSpPr>
          <p:spPr>
            <a:xfrm>
              <a:off x="7171101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89;g1bb0caa554c_0_0">
              <a:extLst>
                <a:ext uri="{FF2B5EF4-FFF2-40B4-BE49-F238E27FC236}">
                  <a16:creationId xmlns:a16="http://schemas.microsoft.com/office/drawing/2014/main" id="{6D2C1B06-FCC0-17C9-7D62-28141E296DF2}"/>
                </a:ext>
              </a:extLst>
            </p:cNvPr>
            <p:cNvSpPr/>
            <p:nvPr/>
          </p:nvSpPr>
          <p:spPr>
            <a:xfrm>
              <a:off x="7748617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90;g1bb0caa554c_0_0">
              <a:extLst>
                <a:ext uri="{FF2B5EF4-FFF2-40B4-BE49-F238E27FC236}">
                  <a16:creationId xmlns:a16="http://schemas.microsoft.com/office/drawing/2014/main" id="{685BAAB4-ED2D-B1AB-CA09-E5090F494DBE}"/>
                </a:ext>
              </a:extLst>
            </p:cNvPr>
            <p:cNvSpPr/>
            <p:nvPr/>
          </p:nvSpPr>
          <p:spPr>
            <a:xfrm>
              <a:off x="240912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91;g1bb0caa554c_0_0">
              <a:extLst>
                <a:ext uri="{FF2B5EF4-FFF2-40B4-BE49-F238E27FC236}">
                  <a16:creationId xmlns:a16="http://schemas.microsoft.com/office/drawing/2014/main" id="{5BD5013C-5A15-940D-0FAA-32995EC6DEED}"/>
                </a:ext>
              </a:extLst>
            </p:cNvPr>
            <p:cNvSpPr/>
            <p:nvPr/>
          </p:nvSpPr>
          <p:spPr>
            <a:xfrm>
              <a:off x="818427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92;g1bb0caa554c_0_0">
              <a:extLst>
                <a:ext uri="{FF2B5EF4-FFF2-40B4-BE49-F238E27FC236}">
                  <a16:creationId xmlns:a16="http://schemas.microsoft.com/office/drawing/2014/main" id="{4B712E62-4D6E-1E31-B49F-F3CA63EDCEB2}"/>
                </a:ext>
              </a:extLst>
            </p:cNvPr>
            <p:cNvSpPr/>
            <p:nvPr/>
          </p:nvSpPr>
          <p:spPr>
            <a:xfrm>
              <a:off x="1395943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93;g1bb0caa554c_0_0">
              <a:extLst>
                <a:ext uri="{FF2B5EF4-FFF2-40B4-BE49-F238E27FC236}">
                  <a16:creationId xmlns:a16="http://schemas.microsoft.com/office/drawing/2014/main" id="{CC9EFF0E-0BD2-DA88-0B81-50232842BF1F}"/>
                </a:ext>
              </a:extLst>
            </p:cNvPr>
            <p:cNvSpPr/>
            <p:nvPr/>
          </p:nvSpPr>
          <p:spPr>
            <a:xfrm>
              <a:off x="1973459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94;g1bb0caa554c_0_0">
              <a:extLst>
                <a:ext uri="{FF2B5EF4-FFF2-40B4-BE49-F238E27FC236}">
                  <a16:creationId xmlns:a16="http://schemas.microsoft.com/office/drawing/2014/main" id="{67BCBD51-D916-DC53-C5AE-F0B11200F105}"/>
                </a:ext>
              </a:extLst>
            </p:cNvPr>
            <p:cNvSpPr/>
            <p:nvPr/>
          </p:nvSpPr>
          <p:spPr>
            <a:xfrm>
              <a:off x="2550975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95;g1bb0caa554c_0_0">
              <a:extLst>
                <a:ext uri="{FF2B5EF4-FFF2-40B4-BE49-F238E27FC236}">
                  <a16:creationId xmlns:a16="http://schemas.microsoft.com/office/drawing/2014/main" id="{507861D7-2816-9536-0DE9-2E65CFD67410}"/>
                </a:ext>
              </a:extLst>
            </p:cNvPr>
            <p:cNvSpPr/>
            <p:nvPr/>
          </p:nvSpPr>
          <p:spPr>
            <a:xfrm>
              <a:off x="3128490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96;g1bb0caa554c_0_0">
              <a:extLst>
                <a:ext uri="{FF2B5EF4-FFF2-40B4-BE49-F238E27FC236}">
                  <a16:creationId xmlns:a16="http://schemas.microsoft.com/office/drawing/2014/main" id="{296BD6F5-C843-E039-C231-FBD7E2265C47}"/>
                </a:ext>
              </a:extLst>
            </p:cNvPr>
            <p:cNvSpPr/>
            <p:nvPr/>
          </p:nvSpPr>
          <p:spPr>
            <a:xfrm>
              <a:off x="3706006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97;g1bb0caa554c_0_0">
              <a:extLst>
                <a:ext uri="{FF2B5EF4-FFF2-40B4-BE49-F238E27FC236}">
                  <a16:creationId xmlns:a16="http://schemas.microsoft.com/office/drawing/2014/main" id="{E9A3F46E-3925-5582-BC24-F8C8FB5F177A}"/>
                </a:ext>
              </a:extLst>
            </p:cNvPr>
            <p:cNvSpPr/>
            <p:nvPr/>
          </p:nvSpPr>
          <p:spPr>
            <a:xfrm>
              <a:off x="4283522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98;g1bb0caa554c_0_0">
              <a:extLst>
                <a:ext uri="{FF2B5EF4-FFF2-40B4-BE49-F238E27FC236}">
                  <a16:creationId xmlns:a16="http://schemas.microsoft.com/office/drawing/2014/main" id="{E744CF3A-43E0-25FE-CD85-9BCB0F4B7766}"/>
                </a:ext>
              </a:extLst>
            </p:cNvPr>
            <p:cNvSpPr/>
            <p:nvPr/>
          </p:nvSpPr>
          <p:spPr>
            <a:xfrm>
              <a:off x="4861038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99;g1bb0caa554c_0_0">
              <a:extLst>
                <a:ext uri="{FF2B5EF4-FFF2-40B4-BE49-F238E27FC236}">
                  <a16:creationId xmlns:a16="http://schemas.microsoft.com/office/drawing/2014/main" id="{029D5D4A-D1DE-ACC4-7BA0-CD75025D51BE}"/>
                </a:ext>
              </a:extLst>
            </p:cNvPr>
            <p:cNvSpPr/>
            <p:nvPr/>
          </p:nvSpPr>
          <p:spPr>
            <a:xfrm>
              <a:off x="5438554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00;g1bb0caa554c_0_0">
              <a:extLst>
                <a:ext uri="{FF2B5EF4-FFF2-40B4-BE49-F238E27FC236}">
                  <a16:creationId xmlns:a16="http://schemas.microsoft.com/office/drawing/2014/main" id="{4DC4900A-83A9-C5C0-FAD3-2332A3EB11B1}"/>
                </a:ext>
              </a:extLst>
            </p:cNvPr>
            <p:cNvSpPr/>
            <p:nvPr/>
          </p:nvSpPr>
          <p:spPr>
            <a:xfrm>
              <a:off x="6016069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01;g1bb0caa554c_0_0">
              <a:extLst>
                <a:ext uri="{FF2B5EF4-FFF2-40B4-BE49-F238E27FC236}">
                  <a16:creationId xmlns:a16="http://schemas.microsoft.com/office/drawing/2014/main" id="{C6F4332A-70C0-15BE-5A35-B0F69C782250}"/>
                </a:ext>
              </a:extLst>
            </p:cNvPr>
            <p:cNvSpPr/>
            <p:nvPr/>
          </p:nvSpPr>
          <p:spPr>
            <a:xfrm>
              <a:off x="6593585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02;g1bb0caa554c_0_0">
              <a:extLst>
                <a:ext uri="{FF2B5EF4-FFF2-40B4-BE49-F238E27FC236}">
                  <a16:creationId xmlns:a16="http://schemas.microsoft.com/office/drawing/2014/main" id="{1E61E8AF-1E6F-375C-2008-579E4B01BAF0}"/>
                </a:ext>
              </a:extLst>
            </p:cNvPr>
            <p:cNvSpPr/>
            <p:nvPr/>
          </p:nvSpPr>
          <p:spPr>
            <a:xfrm>
              <a:off x="7171101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03;g1bb0caa554c_0_0">
              <a:extLst>
                <a:ext uri="{FF2B5EF4-FFF2-40B4-BE49-F238E27FC236}">
                  <a16:creationId xmlns:a16="http://schemas.microsoft.com/office/drawing/2014/main" id="{8C6833AF-00CE-824A-17FC-548C3474B386}"/>
                </a:ext>
              </a:extLst>
            </p:cNvPr>
            <p:cNvSpPr/>
            <p:nvPr/>
          </p:nvSpPr>
          <p:spPr>
            <a:xfrm>
              <a:off x="7748617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04;g1bb0caa554c_0_0">
              <a:extLst>
                <a:ext uri="{FF2B5EF4-FFF2-40B4-BE49-F238E27FC236}">
                  <a16:creationId xmlns:a16="http://schemas.microsoft.com/office/drawing/2014/main" id="{8A79F708-1D74-C13E-E59D-83040AD6DE1A}"/>
                </a:ext>
              </a:extLst>
            </p:cNvPr>
            <p:cNvSpPr/>
            <p:nvPr/>
          </p:nvSpPr>
          <p:spPr>
            <a:xfrm>
              <a:off x="8326127" y="216150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05;g1bb0caa554c_0_0">
              <a:extLst>
                <a:ext uri="{FF2B5EF4-FFF2-40B4-BE49-F238E27FC236}">
                  <a16:creationId xmlns:a16="http://schemas.microsoft.com/office/drawing/2014/main" id="{CAEF8827-60BB-F434-A236-304436031CA5}"/>
                </a:ext>
              </a:extLst>
            </p:cNvPr>
            <p:cNvSpPr/>
            <p:nvPr/>
          </p:nvSpPr>
          <p:spPr>
            <a:xfrm>
              <a:off x="8326127" y="806233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06;g1bb0caa554c_0_0">
              <a:extLst>
                <a:ext uri="{FF2B5EF4-FFF2-40B4-BE49-F238E27FC236}">
                  <a16:creationId xmlns:a16="http://schemas.microsoft.com/office/drawing/2014/main" id="{CA8F4181-F03E-39C2-5FEF-F8961633AA1C}"/>
                </a:ext>
              </a:extLst>
            </p:cNvPr>
            <p:cNvSpPr/>
            <p:nvPr/>
          </p:nvSpPr>
          <p:spPr>
            <a:xfrm>
              <a:off x="8326127" y="1396323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07;g1bb0caa554c_0_0">
              <a:extLst>
                <a:ext uri="{FF2B5EF4-FFF2-40B4-BE49-F238E27FC236}">
                  <a16:creationId xmlns:a16="http://schemas.microsoft.com/office/drawing/2014/main" id="{16A2F7FA-89C8-0C9C-BE60-FE94A15DBA00}"/>
                </a:ext>
              </a:extLst>
            </p:cNvPr>
            <p:cNvSpPr/>
            <p:nvPr/>
          </p:nvSpPr>
          <p:spPr>
            <a:xfrm>
              <a:off x="8326127" y="198323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08;g1bb0caa554c_0_0">
              <a:extLst>
                <a:ext uri="{FF2B5EF4-FFF2-40B4-BE49-F238E27FC236}">
                  <a16:creationId xmlns:a16="http://schemas.microsoft.com/office/drawing/2014/main" id="{F2807C0C-C475-0427-F525-4BB8937B372B}"/>
                </a:ext>
              </a:extLst>
            </p:cNvPr>
            <p:cNvSpPr/>
            <p:nvPr/>
          </p:nvSpPr>
          <p:spPr>
            <a:xfrm>
              <a:off x="8326127" y="2573322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09;g1bb0caa554c_0_0">
              <a:extLst>
                <a:ext uri="{FF2B5EF4-FFF2-40B4-BE49-F238E27FC236}">
                  <a16:creationId xmlns:a16="http://schemas.microsoft.com/office/drawing/2014/main" id="{9D1000D0-F0B9-AEF8-AF20-68731F9CB4FA}"/>
                </a:ext>
              </a:extLst>
            </p:cNvPr>
            <p:cNvSpPr/>
            <p:nvPr/>
          </p:nvSpPr>
          <p:spPr>
            <a:xfrm>
              <a:off x="8326127" y="316024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10;g1bb0caa554c_0_0">
              <a:extLst>
                <a:ext uri="{FF2B5EF4-FFF2-40B4-BE49-F238E27FC236}">
                  <a16:creationId xmlns:a16="http://schemas.microsoft.com/office/drawing/2014/main" id="{C86002DA-18E3-D0C4-A844-F9E0AA9C5A3A}"/>
                </a:ext>
              </a:extLst>
            </p:cNvPr>
            <p:cNvSpPr/>
            <p:nvPr/>
          </p:nvSpPr>
          <p:spPr>
            <a:xfrm>
              <a:off x="8326127" y="3750332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11;g1bb0caa554c_0_0">
              <a:extLst>
                <a:ext uri="{FF2B5EF4-FFF2-40B4-BE49-F238E27FC236}">
                  <a16:creationId xmlns:a16="http://schemas.microsoft.com/office/drawing/2014/main" id="{0A1CBE1C-E967-6C55-F829-860B1A7CB6C1}"/>
                </a:ext>
              </a:extLst>
            </p:cNvPr>
            <p:cNvSpPr/>
            <p:nvPr/>
          </p:nvSpPr>
          <p:spPr>
            <a:xfrm>
              <a:off x="8326127" y="433725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12;g1bb0caa554c_0_0">
              <a:extLst>
                <a:ext uri="{FF2B5EF4-FFF2-40B4-BE49-F238E27FC236}">
                  <a16:creationId xmlns:a16="http://schemas.microsoft.com/office/drawing/2014/main" id="{3BB87FC4-5E4C-317E-056A-379673F3E530}"/>
                </a:ext>
              </a:extLst>
            </p:cNvPr>
            <p:cNvSpPr/>
            <p:nvPr/>
          </p:nvSpPr>
          <p:spPr>
            <a:xfrm>
              <a:off x="240902" y="216150"/>
              <a:ext cx="577500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14;g1bb0caa554c_0_0">
            <a:extLst>
              <a:ext uri="{FF2B5EF4-FFF2-40B4-BE49-F238E27FC236}">
                <a16:creationId xmlns:a16="http://schemas.microsoft.com/office/drawing/2014/main" id="{E976119E-7907-9F44-86BD-7B41EA6CF2A7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cxnSp>
          <p:nvCxnSpPr>
            <p:cNvPr id="253" name="Google Shape;215;g1bb0caa554c_0_0">
              <a:extLst>
                <a:ext uri="{FF2B5EF4-FFF2-40B4-BE49-F238E27FC236}">
                  <a16:creationId xmlns:a16="http://schemas.microsoft.com/office/drawing/2014/main" id="{F5091A4D-511F-0967-24AC-62DEFB24FDBB}"/>
                </a:ext>
              </a:extLst>
            </p:cNvPr>
            <p:cNvCxnSpPr/>
            <p:nvPr/>
          </p:nvCxnSpPr>
          <p:spPr>
            <a:xfrm>
              <a:off x="7269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16;g1bb0caa554c_0_0">
              <a:extLst>
                <a:ext uri="{FF2B5EF4-FFF2-40B4-BE49-F238E27FC236}">
                  <a16:creationId xmlns:a16="http://schemas.microsoft.com/office/drawing/2014/main" id="{031AA7BF-B56C-0FD0-5C79-CA5C934CB5B7}"/>
                </a:ext>
              </a:extLst>
            </p:cNvPr>
            <p:cNvCxnSpPr/>
            <p:nvPr/>
          </p:nvCxnSpPr>
          <p:spPr>
            <a:xfrm>
              <a:off x="84170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17;g1bb0caa554c_0_0">
              <a:extLst>
                <a:ext uri="{FF2B5EF4-FFF2-40B4-BE49-F238E27FC236}">
                  <a16:creationId xmlns:a16="http://schemas.microsoft.com/office/drawing/2014/main" id="{BCCE5D43-06AC-70D9-A90C-4BE214714CB6}"/>
                </a:ext>
              </a:extLst>
            </p:cNvPr>
            <p:cNvCxnSpPr/>
            <p:nvPr/>
          </p:nvCxnSpPr>
          <p:spPr>
            <a:xfrm>
              <a:off x="0" y="55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18;g1bb0caa554c_0_0">
              <a:extLst>
                <a:ext uri="{FF2B5EF4-FFF2-40B4-BE49-F238E27FC236}">
                  <a16:creationId xmlns:a16="http://schemas.microsoft.com/office/drawing/2014/main" id="{7E646FE9-E954-5E60-0D00-A22128EAD886}"/>
                </a:ext>
              </a:extLst>
            </p:cNvPr>
            <p:cNvCxnSpPr/>
            <p:nvPr/>
          </p:nvCxnSpPr>
          <p:spPr>
            <a:xfrm>
              <a:off x="0" y="4591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777" y="1369219"/>
            <a:ext cx="7696200" cy="322183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6595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91;g1bb0caa554c_0_0">
            <a:extLst>
              <a:ext uri="{FF2B5EF4-FFF2-40B4-BE49-F238E27FC236}">
                <a16:creationId xmlns:a16="http://schemas.microsoft.com/office/drawing/2014/main" id="{DFB9A7D7-DC40-EDAA-3BB4-0B98FA6AD1A1}"/>
              </a:ext>
            </a:extLst>
          </p:cNvPr>
          <p:cNvSpPr/>
          <p:nvPr userDrawn="1"/>
        </p:nvSpPr>
        <p:spPr>
          <a:xfrm>
            <a:off x="240900" y="216150"/>
            <a:ext cx="8662200" cy="471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28575" dir="34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oogle Shape;92;g1bb0caa554c_0_0">
            <a:extLst>
              <a:ext uri="{FF2B5EF4-FFF2-40B4-BE49-F238E27FC236}">
                <a16:creationId xmlns:a16="http://schemas.microsoft.com/office/drawing/2014/main" id="{AACA111B-AF46-A815-99F9-243C2FE8A909}"/>
              </a:ext>
            </a:extLst>
          </p:cNvPr>
          <p:cNvGrpSpPr/>
          <p:nvPr userDrawn="1"/>
        </p:nvGrpSpPr>
        <p:grpSpPr>
          <a:xfrm>
            <a:off x="240902" y="216150"/>
            <a:ext cx="8662638" cy="4711201"/>
            <a:chOff x="240902" y="216150"/>
            <a:chExt cx="8662638" cy="4711201"/>
          </a:xfrm>
        </p:grpSpPr>
        <p:sp>
          <p:nvSpPr>
            <p:cNvPr id="5" name="Google Shape;93;g1bb0caa554c_0_0">
              <a:extLst>
                <a:ext uri="{FF2B5EF4-FFF2-40B4-BE49-F238E27FC236}">
                  <a16:creationId xmlns:a16="http://schemas.microsoft.com/office/drawing/2014/main" id="{98FCD1C1-3962-461B-4E42-4B39F42BB32F}"/>
                </a:ext>
              </a:extLst>
            </p:cNvPr>
            <p:cNvSpPr/>
            <p:nvPr/>
          </p:nvSpPr>
          <p:spPr>
            <a:xfrm>
              <a:off x="7171101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4;g1bb0caa554c_0_0">
              <a:extLst>
                <a:ext uri="{FF2B5EF4-FFF2-40B4-BE49-F238E27FC236}">
                  <a16:creationId xmlns:a16="http://schemas.microsoft.com/office/drawing/2014/main" id="{10C460FF-02F4-08B6-7D1C-F8C86DAB6C53}"/>
                </a:ext>
              </a:extLst>
            </p:cNvPr>
            <p:cNvSpPr/>
            <p:nvPr/>
          </p:nvSpPr>
          <p:spPr>
            <a:xfrm>
              <a:off x="7748617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5;g1bb0caa554c_0_0">
              <a:extLst>
                <a:ext uri="{FF2B5EF4-FFF2-40B4-BE49-F238E27FC236}">
                  <a16:creationId xmlns:a16="http://schemas.microsoft.com/office/drawing/2014/main" id="{885CE206-F96E-B8BF-CC8B-E9DA5080F94C}"/>
                </a:ext>
              </a:extLst>
            </p:cNvPr>
            <p:cNvSpPr/>
            <p:nvPr/>
          </p:nvSpPr>
          <p:spPr>
            <a:xfrm>
              <a:off x="818427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6;g1bb0caa554c_0_0">
              <a:extLst>
                <a:ext uri="{FF2B5EF4-FFF2-40B4-BE49-F238E27FC236}">
                  <a16:creationId xmlns:a16="http://schemas.microsoft.com/office/drawing/2014/main" id="{7A61669E-CD4F-50FE-CEB4-7E4A0AFAE0DC}"/>
                </a:ext>
              </a:extLst>
            </p:cNvPr>
            <p:cNvSpPr/>
            <p:nvPr/>
          </p:nvSpPr>
          <p:spPr>
            <a:xfrm>
              <a:off x="1395943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7;g1bb0caa554c_0_0">
              <a:extLst>
                <a:ext uri="{FF2B5EF4-FFF2-40B4-BE49-F238E27FC236}">
                  <a16:creationId xmlns:a16="http://schemas.microsoft.com/office/drawing/2014/main" id="{5E55A003-7069-60A1-804A-7965EDA5C6D7}"/>
                </a:ext>
              </a:extLst>
            </p:cNvPr>
            <p:cNvSpPr/>
            <p:nvPr/>
          </p:nvSpPr>
          <p:spPr>
            <a:xfrm>
              <a:off x="818427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8;g1bb0caa554c_0_0">
              <a:extLst>
                <a:ext uri="{FF2B5EF4-FFF2-40B4-BE49-F238E27FC236}">
                  <a16:creationId xmlns:a16="http://schemas.microsoft.com/office/drawing/2014/main" id="{69EDB64D-00AE-429E-F68A-C522591AA8B4}"/>
                </a:ext>
              </a:extLst>
            </p:cNvPr>
            <p:cNvSpPr/>
            <p:nvPr/>
          </p:nvSpPr>
          <p:spPr>
            <a:xfrm>
              <a:off x="1395943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9;g1bb0caa554c_0_0">
              <a:extLst>
                <a:ext uri="{FF2B5EF4-FFF2-40B4-BE49-F238E27FC236}">
                  <a16:creationId xmlns:a16="http://schemas.microsoft.com/office/drawing/2014/main" id="{4B6E27B9-FF87-5E7D-CD93-F161CFDF7DD9}"/>
                </a:ext>
              </a:extLst>
            </p:cNvPr>
            <p:cNvSpPr/>
            <p:nvPr/>
          </p:nvSpPr>
          <p:spPr>
            <a:xfrm>
              <a:off x="1973459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0;g1bb0caa554c_0_0">
              <a:extLst>
                <a:ext uri="{FF2B5EF4-FFF2-40B4-BE49-F238E27FC236}">
                  <a16:creationId xmlns:a16="http://schemas.microsoft.com/office/drawing/2014/main" id="{AF36D050-CFD3-6715-F0C3-CD660D406339}"/>
                </a:ext>
              </a:extLst>
            </p:cNvPr>
            <p:cNvSpPr/>
            <p:nvPr/>
          </p:nvSpPr>
          <p:spPr>
            <a:xfrm>
              <a:off x="2550975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1;g1bb0caa554c_0_0">
              <a:extLst>
                <a:ext uri="{FF2B5EF4-FFF2-40B4-BE49-F238E27FC236}">
                  <a16:creationId xmlns:a16="http://schemas.microsoft.com/office/drawing/2014/main" id="{45D94D4D-581C-61A0-6D87-3C8D3925F1AD}"/>
                </a:ext>
              </a:extLst>
            </p:cNvPr>
            <p:cNvSpPr/>
            <p:nvPr/>
          </p:nvSpPr>
          <p:spPr>
            <a:xfrm>
              <a:off x="3128490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2;g1bb0caa554c_0_0">
              <a:extLst>
                <a:ext uri="{FF2B5EF4-FFF2-40B4-BE49-F238E27FC236}">
                  <a16:creationId xmlns:a16="http://schemas.microsoft.com/office/drawing/2014/main" id="{F593F8C1-425F-1B1C-2A29-174F3078FCD3}"/>
                </a:ext>
              </a:extLst>
            </p:cNvPr>
            <p:cNvSpPr/>
            <p:nvPr/>
          </p:nvSpPr>
          <p:spPr>
            <a:xfrm>
              <a:off x="3706006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3;g1bb0caa554c_0_0">
              <a:extLst>
                <a:ext uri="{FF2B5EF4-FFF2-40B4-BE49-F238E27FC236}">
                  <a16:creationId xmlns:a16="http://schemas.microsoft.com/office/drawing/2014/main" id="{23A3A422-BB42-03FE-BE52-632360C26D11}"/>
                </a:ext>
              </a:extLst>
            </p:cNvPr>
            <p:cNvSpPr/>
            <p:nvPr/>
          </p:nvSpPr>
          <p:spPr>
            <a:xfrm>
              <a:off x="4283522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4;g1bb0caa554c_0_0">
              <a:extLst>
                <a:ext uri="{FF2B5EF4-FFF2-40B4-BE49-F238E27FC236}">
                  <a16:creationId xmlns:a16="http://schemas.microsoft.com/office/drawing/2014/main" id="{E819D42F-EA29-165B-5BFC-A88F8CB58669}"/>
                </a:ext>
              </a:extLst>
            </p:cNvPr>
            <p:cNvSpPr/>
            <p:nvPr/>
          </p:nvSpPr>
          <p:spPr>
            <a:xfrm>
              <a:off x="4861038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5;g1bb0caa554c_0_0">
              <a:extLst>
                <a:ext uri="{FF2B5EF4-FFF2-40B4-BE49-F238E27FC236}">
                  <a16:creationId xmlns:a16="http://schemas.microsoft.com/office/drawing/2014/main" id="{1D4E7C3D-B06F-FF1E-EC69-A17F1995D7B5}"/>
                </a:ext>
              </a:extLst>
            </p:cNvPr>
            <p:cNvSpPr/>
            <p:nvPr/>
          </p:nvSpPr>
          <p:spPr>
            <a:xfrm>
              <a:off x="5438554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6;g1bb0caa554c_0_0">
              <a:extLst>
                <a:ext uri="{FF2B5EF4-FFF2-40B4-BE49-F238E27FC236}">
                  <a16:creationId xmlns:a16="http://schemas.microsoft.com/office/drawing/2014/main" id="{A4FA41AB-8948-49D3-3D5E-4441761D40B0}"/>
                </a:ext>
              </a:extLst>
            </p:cNvPr>
            <p:cNvSpPr/>
            <p:nvPr/>
          </p:nvSpPr>
          <p:spPr>
            <a:xfrm>
              <a:off x="6016069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7;g1bb0caa554c_0_0">
              <a:extLst>
                <a:ext uri="{FF2B5EF4-FFF2-40B4-BE49-F238E27FC236}">
                  <a16:creationId xmlns:a16="http://schemas.microsoft.com/office/drawing/2014/main" id="{BC135E20-6979-F324-9355-BF4D58E5991C}"/>
                </a:ext>
              </a:extLst>
            </p:cNvPr>
            <p:cNvSpPr/>
            <p:nvPr/>
          </p:nvSpPr>
          <p:spPr>
            <a:xfrm>
              <a:off x="6593585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8;g1bb0caa554c_0_0">
              <a:extLst>
                <a:ext uri="{FF2B5EF4-FFF2-40B4-BE49-F238E27FC236}">
                  <a16:creationId xmlns:a16="http://schemas.microsoft.com/office/drawing/2014/main" id="{7BB68589-378D-30A9-759E-945EE285997C}"/>
                </a:ext>
              </a:extLst>
            </p:cNvPr>
            <p:cNvSpPr/>
            <p:nvPr/>
          </p:nvSpPr>
          <p:spPr>
            <a:xfrm>
              <a:off x="1973459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9;g1bb0caa554c_0_0">
              <a:extLst>
                <a:ext uri="{FF2B5EF4-FFF2-40B4-BE49-F238E27FC236}">
                  <a16:creationId xmlns:a16="http://schemas.microsoft.com/office/drawing/2014/main" id="{A42654F5-4DC8-F15D-3FA2-82854A6E06A3}"/>
                </a:ext>
              </a:extLst>
            </p:cNvPr>
            <p:cNvSpPr/>
            <p:nvPr/>
          </p:nvSpPr>
          <p:spPr>
            <a:xfrm>
              <a:off x="2550975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0;g1bb0caa554c_0_0">
              <a:extLst>
                <a:ext uri="{FF2B5EF4-FFF2-40B4-BE49-F238E27FC236}">
                  <a16:creationId xmlns:a16="http://schemas.microsoft.com/office/drawing/2014/main" id="{A7798DBC-A71A-469C-A892-251B1BCF1321}"/>
                </a:ext>
              </a:extLst>
            </p:cNvPr>
            <p:cNvSpPr/>
            <p:nvPr/>
          </p:nvSpPr>
          <p:spPr>
            <a:xfrm>
              <a:off x="3128490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1;g1bb0caa554c_0_0">
              <a:extLst>
                <a:ext uri="{FF2B5EF4-FFF2-40B4-BE49-F238E27FC236}">
                  <a16:creationId xmlns:a16="http://schemas.microsoft.com/office/drawing/2014/main" id="{86F861C3-ADD5-E92A-A8C6-9615DC67E22F}"/>
                </a:ext>
              </a:extLst>
            </p:cNvPr>
            <p:cNvSpPr/>
            <p:nvPr/>
          </p:nvSpPr>
          <p:spPr>
            <a:xfrm>
              <a:off x="3706006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2;g1bb0caa554c_0_0">
              <a:extLst>
                <a:ext uri="{FF2B5EF4-FFF2-40B4-BE49-F238E27FC236}">
                  <a16:creationId xmlns:a16="http://schemas.microsoft.com/office/drawing/2014/main" id="{E01638A7-A0B3-E365-D2E1-8DFA112820DB}"/>
                </a:ext>
              </a:extLst>
            </p:cNvPr>
            <p:cNvSpPr/>
            <p:nvPr/>
          </p:nvSpPr>
          <p:spPr>
            <a:xfrm>
              <a:off x="4283522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3;g1bb0caa554c_0_0">
              <a:extLst>
                <a:ext uri="{FF2B5EF4-FFF2-40B4-BE49-F238E27FC236}">
                  <a16:creationId xmlns:a16="http://schemas.microsoft.com/office/drawing/2014/main" id="{2454D27C-F0CB-7DA1-4D88-172F33ED58E4}"/>
                </a:ext>
              </a:extLst>
            </p:cNvPr>
            <p:cNvSpPr/>
            <p:nvPr/>
          </p:nvSpPr>
          <p:spPr>
            <a:xfrm>
              <a:off x="4861038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4;g1bb0caa554c_0_0">
              <a:extLst>
                <a:ext uri="{FF2B5EF4-FFF2-40B4-BE49-F238E27FC236}">
                  <a16:creationId xmlns:a16="http://schemas.microsoft.com/office/drawing/2014/main" id="{878DF547-AA06-C2C6-6262-06F6B5431E53}"/>
                </a:ext>
              </a:extLst>
            </p:cNvPr>
            <p:cNvSpPr/>
            <p:nvPr/>
          </p:nvSpPr>
          <p:spPr>
            <a:xfrm>
              <a:off x="5438554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5;g1bb0caa554c_0_0">
              <a:extLst>
                <a:ext uri="{FF2B5EF4-FFF2-40B4-BE49-F238E27FC236}">
                  <a16:creationId xmlns:a16="http://schemas.microsoft.com/office/drawing/2014/main" id="{6D0D34D4-67F0-6D2A-EDCE-0E9D9B9BA823}"/>
                </a:ext>
              </a:extLst>
            </p:cNvPr>
            <p:cNvSpPr/>
            <p:nvPr/>
          </p:nvSpPr>
          <p:spPr>
            <a:xfrm>
              <a:off x="6016069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6;g1bb0caa554c_0_0">
              <a:extLst>
                <a:ext uri="{FF2B5EF4-FFF2-40B4-BE49-F238E27FC236}">
                  <a16:creationId xmlns:a16="http://schemas.microsoft.com/office/drawing/2014/main" id="{E2961FCD-3A8E-BF1F-B4EF-E8344283AF0C}"/>
                </a:ext>
              </a:extLst>
            </p:cNvPr>
            <p:cNvSpPr/>
            <p:nvPr/>
          </p:nvSpPr>
          <p:spPr>
            <a:xfrm>
              <a:off x="6593585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7;g1bb0caa554c_0_0">
              <a:extLst>
                <a:ext uri="{FF2B5EF4-FFF2-40B4-BE49-F238E27FC236}">
                  <a16:creationId xmlns:a16="http://schemas.microsoft.com/office/drawing/2014/main" id="{9D06DD76-E141-5ABB-E968-AD7A400B2BF8}"/>
                </a:ext>
              </a:extLst>
            </p:cNvPr>
            <p:cNvSpPr/>
            <p:nvPr/>
          </p:nvSpPr>
          <p:spPr>
            <a:xfrm>
              <a:off x="1973459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8;g1bb0caa554c_0_0">
              <a:extLst>
                <a:ext uri="{FF2B5EF4-FFF2-40B4-BE49-F238E27FC236}">
                  <a16:creationId xmlns:a16="http://schemas.microsoft.com/office/drawing/2014/main" id="{8DCD6C54-CC75-5EDE-E1A5-0493421E88CB}"/>
                </a:ext>
              </a:extLst>
            </p:cNvPr>
            <p:cNvSpPr/>
            <p:nvPr/>
          </p:nvSpPr>
          <p:spPr>
            <a:xfrm>
              <a:off x="2550975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9;g1bb0caa554c_0_0">
              <a:extLst>
                <a:ext uri="{FF2B5EF4-FFF2-40B4-BE49-F238E27FC236}">
                  <a16:creationId xmlns:a16="http://schemas.microsoft.com/office/drawing/2014/main" id="{01C305A3-3FA2-9531-4B48-1BA7A8CC37C2}"/>
                </a:ext>
              </a:extLst>
            </p:cNvPr>
            <p:cNvSpPr/>
            <p:nvPr/>
          </p:nvSpPr>
          <p:spPr>
            <a:xfrm>
              <a:off x="3128490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0;g1bb0caa554c_0_0">
              <a:extLst>
                <a:ext uri="{FF2B5EF4-FFF2-40B4-BE49-F238E27FC236}">
                  <a16:creationId xmlns:a16="http://schemas.microsoft.com/office/drawing/2014/main" id="{488013C9-06C2-5DB1-17B7-1D76F26E636F}"/>
                </a:ext>
              </a:extLst>
            </p:cNvPr>
            <p:cNvSpPr/>
            <p:nvPr/>
          </p:nvSpPr>
          <p:spPr>
            <a:xfrm>
              <a:off x="3706006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1;g1bb0caa554c_0_0">
              <a:extLst>
                <a:ext uri="{FF2B5EF4-FFF2-40B4-BE49-F238E27FC236}">
                  <a16:creationId xmlns:a16="http://schemas.microsoft.com/office/drawing/2014/main" id="{C27F3A2D-4F69-F956-6E44-36610CB73460}"/>
                </a:ext>
              </a:extLst>
            </p:cNvPr>
            <p:cNvSpPr/>
            <p:nvPr/>
          </p:nvSpPr>
          <p:spPr>
            <a:xfrm>
              <a:off x="4283522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2;g1bb0caa554c_0_0">
              <a:extLst>
                <a:ext uri="{FF2B5EF4-FFF2-40B4-BE49-F238E27FC236}">
                  <a16:creationId xmlns:a16="http://schemas.microsoft.com/office/drawing/2014/main" id="{9988B746-6860-9B22-43C7-D98D756ACE9C}"/>
                </a:ext>
              </a:extLst>
            </p:cNvPr>
            <p:cNvSpPr/>
            <p:nvPr/>
          </p:nvSpPr>
          <p:spPr>
            <a:xfrm>
              <a:off x="4861038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3;g1bb0caa554c_0_0">
              <a:extLst>
                <a:ext uri="{FF2B5EF4-FFF2-40B4-BE49-F238E27FC236}">
                  <a16:creationId xmlns:a16="http://schemas.microsoft.com/office/drawing/2014/main" id="{EA0F047C-F4B6-D8AE-D688-BD2D40936209}"/>
                </a:ext>
              </a:extLst>
            </p:cNvPr>
            <p:cNvSpPr/>
            <p:nvPr/>
          </p:nvSpPr>
          <p:spPr>
            <a:xfrm>
              <a:off x="5438554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4;g1bb0caa554c_0_0">
              <a:extLst>
                <a:ext uri="{FF2B5EF4-FFF2-40B4-BE49-F238E27FC236}">
                  <a16:creationId xmlns:a16="http://schemas.microsoft.com/office/drawing/2014/main" id="{07E5D632-C3CD-73F5-B3D7-EA02D6B4EB44}"/>
                </a:ext>
              </a:extLst>
            </p:cNvPr>
            <p:cNvSpPr/>
            <p:nvPr/>
          </p:nvSpPr>
          <p:spPr>
            <a:xfrm>
              <a:off x="6016069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5;g1bb0caa554c_0_0">
              <a:extLst>
                <a:ext uri="{FF2B5EF4-FFF2-40B4-BE49-F238E27FC236}">
                  <a16:creationId xmlns:a16="http://schemas.microsoft.com/office/drawing/2014/main" id="{EEC3D96C-21C8-2301-7005-C1FA7B85E87C}"/>
                </a:ext>
              </a:extLst>
            </p:cNvPr>
            <p:cNvSpPr/>
            <p:nvPr/>
          </p:nvSpPr>
          <p:spPr>
            <a:xfrm>
              <a:off x="6593585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6;g1bb0caa554c_0_0">
              <a:extLst>
                <a:ext uri="{FF2B5EF4-FFF2-40B4-BE49-F238E27FC236}">
                  <a16:creationId xmlns:a16="http://schemas.microsoft.com/office/drawing/2014/main" id="{B0447AD4-6EED-FCFC-580F-7AC992EDB438}"/>
                </a:ext>
              </a:extLst>
            </p:cNvPr>
            <p:cNvSpPr/>
            <p:nvPr/>
          </p:nvSpPr>
          <p:spPr>
            <a:xfrm>
              <a:off x="2550975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7;g1bb0caa554c_0_0">
              <a:extLst>
                <a:ext uri="{FF2B5EF4-FFF2-40B4-BE49-F238E27FC236}">
                  <a16:creationId xmlns:a16="http://schemas.microsoft.com/office/drawing/2014/main" id="{430D57A8-A644-FAB9-7756-B283AC952E57}"/>
                </a:ext>
              </a:extLst>
            </p:cNvPr>
            <p:cNvSpPr/>
            <p:nvPr/>
          </p:nvSpPr>
          <p:spPr>
            <a:xfrm>
              <a:off x="3128490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8;g1bb0caa554c_0_0">
              <a:extLst>
                <a:ext uri="{FF2B5EF4-FFF2-40B4-BE49-F238E27FC236}">
                  <a16:creationId xmlns:a16="http://schemas.microsoft.com/office/drawing/2014/main" id="{ED422358-6D4C-CF90-0988-841EEF29F415}"/>
                </a:ext>
              </a:extLst>
            </p:cNvPr>
            <p:cNvSpPr/>
            <p:nvPr/>
          </p:nvSpPr>
          <p:spPr>
            <a:xfrm>
              <a:off x="3706006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9;g1bb0caa554c_0_0">
              <a:extLst>
                <a:ext uri="{FF2B5EF4-FFF2-40B4-BE49-F238E27FC236}">
                  <a16:creationId xmlns:a16="http://schemas.microsoft.com/office/drawing/2014/main" id="{602A5D1C-719C-C077-D1DC-767C9B3FA35F}"/>
                </a:ext>
              </a:extLst>
            </p:cNvPr>
            <p:cNvSpPr/>
            <p:nvPr/>
          </p:nvSpPr>
          <p:spPr>
            <a:xfrm>
              <a:off x="4283522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0;g1bb0caa554c_0_0">
              <a:extLst>
                <a:ext uri="{FF2B5EF4-FFF2-40B4-BE49-F238E27FC236}">
                  <a16:creationId xmlns:a16="http://schemas.microsoft.com/office/drawing/2014/main" id="{0D76C9DB-B11C-D408-802D-F3E7C7F30068}"/>
                </a:ext>
              </a:extLst>
            </p:cNvPr>
            <p:cNvSpPr/>
            <p:nvPr/>
          </p:nvSpPr>
          <p:spPr>
            <a:xfrm>
              <a:off x="4861038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1;g1bb0caa554c_0_0">
              <a:extLst>
                <a:ext uri="{FF2B5EF4-FFF2-40B4-BE49-F238E27FC236}">
                  <a16:creationId xmlns:a16="http://schemas.microsoft.com/office/drawing/2014/main" id="{ADB7612C-E7CF-C906-6345-AF087F702E24}"/>
                </a:ext>
              </a:extLst>
            </p:cNvPr>
            <p:cNvSpPr/>
            <p:nvPr/>
          </p:nvSpPr>
          <p:spPr>
            <a:xfrm>
              <a:off x="5438554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2;g1bb0caa554c_0_0">
              <a:extLst>
                <a:ext uri="{FF2B5EF4-FFF2-40B4-BE49-F238E27FC236}">
                  <a16:creationId xmlns:a16="http://schemas.microsoft.com/office/drawing/2014/main" id="{A4B035AF-E98F-AD02-8EBF-07EDFF7442E6}"/>
                </a:ext>
              </a:extLst>
            </p:cNvPr>
            <p:cNvSpPr/>
            <p:nvPr/>
          </p:nvSpPr>
          <p:spPr>
            <a:xfrm>
              <a:off x="6016069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3;g1bb0caa554c_0_0">
              <a:extLst>
                <a:ext uri="{FF2B5EF4-FFF2-40B4-BE49-F238E27FC236}">
                  <a16:creationId xmlns:a16="http://schemas.microsoft.com/office/drawing/2014/main" id="{46D41CA7-D108-51BB-BA06-A5BA965C7897}"/>
                </a:ext>
              </a:extLst>
            </p:cNvPr>
            <p:cNvSpPr/>
            <p:nvPr/>
          </p:nvSpPr>
          <p:spPr>
            <a:xfrm>
              <a:off x="2550975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4;g1bb0caa554c_0_0">
              <a:extLst>
                <a:ext uri="{FF2B5EF4-FFF2-40B4-BE49-F238E27FC236}">
                  <a16:creationId xmlns:a16="http://schemas.microsoft.com/office/drawing/2014/main" id="{379D7EF7-E40A-2C28-770A-81BF8628DDC4}"/>
                </a:ext>
              </a:extLst>
            </p:cNvPr>
            <p:cNvSpPr/>
            <p:nvPr/>
          </p:nvSpPr>
          <p:spPr>
            <a:xfrm>
              <a:off x="3128490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5;g1bb0caa554c_0_0">
              <a:extLst>
                <a:ext uri="{FF2B5EF4-FFF2-40B4-BE49-F238E27FC236}">
                  <a16:creationId xmlns:a16="http://schemas.microsoft.com/office/drawing/2014/main" id="{6DEF4AE6-3E88-4B70-7D96-9F5B2C853386}"/>
                </a:ext>
              </a:extLst>
            </p:cNvPr>
            <p:cNvSpPr/>
            <p:nvPr/>
          </p:nvSpPr>
          <p:spPr>
            <a:xfrm>
              <a:off x="3706006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6;g1bb0caa554c_0_0">
              <a:extLst>
                <a:ext uri="{FF2B5EF4-FFF2-40B4-BE49-F238E27FC236}">
                  <a16:creationId xmlns:a16="http://schemas.microsoft.com/office/drawing/2014/main" id="{A646127D-8D99-1387-0EFC-6FCD17584527}"/>
                </a:ext>
              </a:extLst>
            </p:cNvPr>
            <p:cNvSpPr/>
            <p:nvPr/>
          </p:nvSpPr>
          <p:spPr>
            <a:xfrm>
              <a:off x="4283522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7;g1bb0caa554c_0_0">
              <a:extLst>
                <a:ext uri="{FF2B5EF4-FFF2-40B4-BE49-F238E27FC236}">
                  <a16:creationId xmlns:a16="http://schemas.microsoft.com/office/drawing/2014/main" id="{29904BA0-E9F6-2C65-F452-620B7643C6A6}"/>
                </a:ext>
              </a:extLst>
            </p:cNvPr>
            <p:cNvSpPr/>
            <p:nvPr/>
          </p:nvSpPr>
          <p:spPr>
            <a:xfrm>
              <a:off x="4861038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8;g1bb0caa554c_0_0">
              <a:extLst>
                <a:ext uri="{FF2B5EF4-FFF2-40B4-BE49-F238E27FC236}">
                  <a16:creationId xmlns:a16="http://schemas.microsoft.com/office/drawing/2014/main" id="{6DDFD0FD-A250-2E7A-4BF0-88614D4134A7}"/>
                </a:ext>
              </a:extLst>
            </p:cNvPr>
            <p:cNvSpPr/>
            <p:nvPr/>
          </p:nvSpPr>
          <p:spPr>
            <a:xfrm>
              <a:off x="5438554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9;g1bb0caa554c_0_0">
              <a:extLst>
                <a:ext uri="{FF2B5EF4-FFF2-40B4-BE49-F238E27FC236}">
                  <a16:creationId xmlns:a16="http://schemas.microsoft.com/office/drawing/2014/main" id="{201F8970-A8F5-6213-79FD-F28AEB83D045}"/>
                </a:ext>
              </a:extLst>
            </p:cNvPr>
            <p:cNvSpPr/>
            <p:nvPr/>
          </p:nvSpPr>
          <p:spPr>
            <a:xfrm>
              <a:off x="6016069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0;g1bb0caa554c_0_0">
              <a:extLst>
                <a:ext uri="{FF2B5EF4-FFF2-40B4-BE49-F238E27FC236}">
                  <a16:creationId xmlns:a16="http://schemas.microsoft.com/office/drawing/2014/main" id="{D86CB23F-04EB-DF1F-DB02-8BD80B8CCCA2}"/>
                </a:ext>
              </a:extLst>
            </p:cNvPr>
            <p:cNvSpPr/>
            <p:nvPr/>
          </p:nvSpPr>
          <p:spPr>
            <a:xfrm>
              <a:off x="818427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1;g1bb0caa554c_0_0">
              <a:extLst>
                <a:ext uri="{FF2B5EF4-FFF2-40B4-BE49-F238E27FC236}">
                  <a16:creationId xmlns:a16="http://schemas.microsoft.com/office/drawing/2014/main" id="{D52A4C0A-7BEA-4000-CE29-9E13D66E64F1}"/>
                </a:ext>
              </a:extLst>
            </p:cNvPr>
            <p:cNvSpPr/>
            <p:nvPr/>
          </p:nvSpPr>
          <p:spPr>
            <a:xfrm>
              <a:off x="1395943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2;g1bb0caa554c_0_0">
              <a:extLst>
                <a:ext uri="{FF2B5EF4-FFF2-40B4-BE49-F238E27FC236}">
                  <a16:creationId xmlns:a16="http://schemas.microsoft.com/office/drawing/2014/main" id="{72F7BFFC-0FC4-391C-0582-E5BC4B275FB4}"/>
                </a:ext>
              </a:extLst>
            </p:cNvPr>
            <p:cNvSpPr/>
            <p:nvPr/>
          </p:nvSpPr>
          <p:spPr>
            <a:xfrm>
              <a:off x="1973459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;g1bb0caa554c_0_0">
              <a:extLst>
                <a:ext uri="{FF2B5EF4-FFF2-40B4-BE49-F238E27FC236}">
                  <a16:creationId xmlns:a16="http://schemas.microsoft.com/office/drawing/2014/main" id="{137AB259-A7CF-A8DE-FF9F-F9F546D11E2F}"/>
                </a:ext>
              </a:extLst>
            </p:cNvPr>
            <p:cNvSpPr/>
            <p:nvPr/>
          </p:nvSpPr>
          <p:spPr>
            <a:xfrm>
              <a:off x="2550975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4;g1bb0caa554c_0_0">
              <a:extLst>
                <a:ext uri="{FF2B5EF4-FFF2-40B4-BE49-F238E27FC236}">
                  <a16:creationId xmlns:a16="http://schemas.microsoft.com/office/drawing/2014/main" id="{62F30C68-EB47-86E9-B7DE-C12CBAE50746}"/>
                </a:ext>
              </a:extLst>
            </p:cNvPr>
            <p:cNvSpPr/>
            <p:nvPr/>
          </p:nvSpPr>
          <p:spPr>
            <a:xfrm>
              <a:off x="3128490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5;g1bb0caa554c_0_0">
              <a:extLst>
                <a:ext uri="{FF2B5EF4-FFF2-40B4-BE49-F238E27FC236}">
                  <a16:creationId xmlns:a16="http://schemas.microsoft.com/office/drawing/2014/main" id="{A8077A90-6210-54F8-F50A-DFAC4E6C93E1}"/>
                </a:ext>
              </a:extLst>
            </p:cNvPr>
            <p:cNvSpPr/>
            <p:nvPr/>
          </p:nvSpPr>
          <p:spPr>
            <a:xfrm>
              <a:off x="3706006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6;g1bb0caa554c_0_0">
              <a:extLst>
                <a:ext uri="{FF2B5EF4-FFF2-40B4-BE49-F238E27FC236}">
                  <a16:creationId xmlns:a16="http://schemas.microsoft.com/office/drawing/2014/main" id="{CEC61014-4212-3980-A8E3-F215C3BEF63F}"/>
                </a:ext>
              </a:extLst>
            </p:cNvPr>
            <p:cNvSpPr/>
            <p:nvPr/>
          </p:nvSpPr>
          <p:spPr>
            <a:xfrm>
              <a:off x="4283522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7;g1bb0caa554c_0_0">
              <a:extLst>
                <a:ext uri="{FF2B5EF4-FFF2-40B4-BE49-F238E27FC236}">
                  <a16:creationId xmlns:a16="http://schemas.microsoft.com/office/drawing/2014/main" id="{4A7D96D6-5448-F885-890F-866F04653D68}"/>
                </a:ext>
              </a:extLst>
            </p:cNvPr>
            <p:cNvSpPr/>
            <p:nvPr/>
          </p:nvSpPr>
          <p:spPr>
            <a:xfrm>
              <a:off x="4861038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8;g1bb0caa554c_0_0">
              <a:extLst>
                <a:ext uri="{FF2B5EF4-FFF2-40B4-BE49-F238E27FC236}">
                  <a16:creationId xmlns:a16="http://schemas.microsoft.com/office/drawing/2014/main" id="{8ADA5E8E-5D5D-985D-AD15-CA6B33DCCCD9}"/>
                </a:ext>
              </a:extLst>
            </p:cNvPr>
            <p:cNvSpPr/>
            <p:nvPr/>
          </p:nvSpPr>
          <p:spPr>
            <a:xfrm>
              <a:off x="5438554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49;g1bb0caa554c_0_0">
              <a:extLst>
                <a:ext uri="{FF2B5EF4-FFF2-40B4-BE49-F238E27FC236}">
                  <a16:creationId xmlns:a16="http://schemas.microsoft.com/office/drawing/2014/main" id="{CF90A30F-9458-8ABA-DA75-CA4F792C5D0E}"/>
                </a:ext>
              </a:extLst>
            </p:cNvPr>
            <p:cNvSpPr/>
            <p:nvPr/>
          </p:nvSpPr>
          <p:spPr>
            <a:xfrm>
              <a:off x="6016069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50;g1bb0caa554c_0_0">
              <a:extLst>
                <a:ext uri="{FF2B5EF4-FFF2-40B4-BE49-F238E27FC236}">
                  <a16:creationId xmlns:a16="http://schemas.microsoft.com/office/drawing/2014/main" id="{8293F0B2-87CF-861D-3323-B86F02C20B5C}"/>
                </a:ext>
              </a:extLst>
            </p:cNvPr>
            <p:cNvSpPr/>
            <p:nvPr/>
          </p:nvSpPr>
          <p:spPr>
            <a:xfrm>
              <a:off x="6593585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51;g1bb0caa554c_0_0">
              <a:extLst>
                <a:ext uri="{FF2B5EF4-FFF2-40B4-BE49-F238E27FC236}">
                  <a16:creationId xmlns:a16="http://schemas.microsoft.com/office/drawing/2014/main" id="{54ABE43E-7CF4-7309-227F-D7897CC6AA3C}"/>
                </a:ext>
              </a:extLst>
            </p:cNvPr>
            <p:cNvSpPr/>
            <p:nvPr/>
          </p:nvSpPr>
          <p:spPr>
            <a:xfrm>
              <a:off x="7171101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52;g1bb0caa554c_0_0">
              <a:extLst>
                <a:ext uri="{FF2B5EF4-FFF2-40B4-BE49-F238E27FC236}">
                  <a16:creationId xmlns:a16="http://schemas.microsoft.com/office/drawing/2014/main" id="{246D8419-F3BE-6EB4-B3EF-8CEB144A4851}"/>
                </a:ext>
              </a:extLst>
            </p:cNvPr>
            <p:cNvSpPr/>
            <p:nvPr/>
          </p:nvSpPr>
          <p:spPr>
            <a:xfrm>
              <a:off x="7748617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53;g1bb0caa554c_0_0">
              <a:extLst>
                <a:ext uri="{FF2B5EF4-FFF2-40B4-BE49-F238E27FC236}">
                  <a16:creationId xmlns:a16="http://schemas.microsoft.com/office/drawing/2014/main" id="{5319EA77-2CF4-CA70-ADC0-5E56E689F2F9}"/>
                </a:ext>
              </a:extLst>
            </p:cNvPr>
            <p:cNvSpPr/>
            <p:nvPr/>
          </p:nvSpPr>
          <p:spPr>
            <a:xfrm>
              <a:off x="240912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54;g1bb0caa554c_0_0">
              <a:extLst>
                <a:ext uri="{FF2B5EF4-FFF2-40B4-BE49-F238E27FC236}">
                  <a16:creationId xmlns:a16="http://schemas.microsoft.com/office/drawing/2014/main" id="{5B3F16DA-54D5-7BF3-7FEE-B44338F82383}"/>
                </a:ext>
              </a:extLst>
            </p:cNvPr>
            <p:cNvSpPr/>
            <p:nvPr/>
          </p:nvSpPr>
          <p:spPr>
            <a:xfrm>
              <a:off x="818427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55;g1bb0caa554c_0_0">
              <a:extLst>
                <a:ext uri="{FF2B5EF4-FFF2-40B4-BE49-F238E27FC236}">
                  <a16:creationId xmlns:a16="http://schemas.microsoft.com/office/drawing/2014/main" id="{0F09CDDD-9FFA-BF53-2641-0672B8C1DAD9}"/>
                </a:ext>
              </a:extLst>
            </p:cNvPr>
            <p:cNvSpPr/>
            <p:nvPr/>
          </p:nvSpPr>
          <p:spPr>
            <a:xfrm>
              <a:off x="1395943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56;g1bb0caa554c_0_0">
              <a:extLst>
                <a:ext uri="{FF2B5EF4-FFF2-40B4-BE49-F238E27FC236}">
                  <a16:creationId xmlns:a16="http://schemas.microsoft.com/office/drawing/2014/main" id="{36F5E4D4-7DFD-9770-2A03-652AB8F6923C}"/>
                </a:ext>
              </a:extLst>
            </p:cNvPr>
            <p:cNvSpPr/>
            <p:nvPr/>
          </p:nvSpPr>
          <p:spPr>
            <a:xfrm>
              <a:off x="1973459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57;g1bb0caa554c_0_0">
              <a:extLst>
                <a:ext uri="{FF2B5EF4-FFF2-40B4-BE49-F238E27FC236}">
                  <a16:creationId xmlns:a16="http://schemas.microsoft.com/office/drawing/2014/main" id="{B9F7CB99-53FD-9D60-C669-AEC021DA39C4}"/>
                </a:ext>
              </a:extLst>
            </p:cNvPr>
            <p:cNvSpPr/>
            <p:nvPr/>
          </p:nvSpPr>
          <p:spPr>
            <a:xfrm>
              <a:off x="2550975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58;g1bb0caa554c_0_0">
              <a:extLst>
                <a:ext uri="{FF2B5EF4-FFF2-40B4-BE49-F238E27FC236}">
                  <a16:creationId xmlns:a16="http://schemas.microsoft.com/office/drawing/2014/main" id="{BFBD4B26-08F0-9308-71D8-91F4A31C9986}"/>
                </a:ext>
              </a:extLst>
            </p:cNvPr>
            <p:cNvSpPr/>
            <p:nvPr/>
          </p:nvSpPr>
          <p:spPr>
            <a:xfrm>
              <a:off x="3128490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59;g1bb0caa554c_0_0">
              <a:extLst>
                <a:ext uri="{FF2B5EF4-FFF2-40B4-BE49-F238E27FC236}">
                  <a16:creationId xmlns:a16="http://schemas.microsoft.com/office/drawing/2014/main" id="{CD9D6BF8-5FAD-4C4C-FA98-E3FD7F3A9B65}"/>
                </a:ext>
              </a:extLst>
            </p:cNvPr>
            <p:cNvSpPr/>
            <p:nvPr/>
          </p:nvSpPr>
          <p:spPr>
            <a:xfrm>
              <a:off x="3706006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0;g1bb0caa554c_0_0">
              <a:extLst>
                <a:ext uri="{FF2B5EF4-FFF2-40B4-BE49-F238E27FC236}">
                  <a16:creationId xmlns:a16="http://schemas.microsoft.com/office/drawing/2014/main" id="{83E6E540-EC36-0802-E2F6-960B8C777203}"/>
                </a:ext>
              </a:extLst>
            </p:cNvPr>
            <p:cNvSpPr/>
            <p:nvPr/>
          </p:nvSpPr>
          <p:spPr>
            <a:xfrm>
              <a:off x="4283522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1;g1bb0caa554c_0_0">
              <a:extLst>
                <a:ext uri="{FF2B5EF4-FFF2-40B4-BE49-F238E27FC236}">
                  <a16:creationId xmlns:a16="http://schemas.microsoft.com/office/drawing/2014/main" id="{9A1E949E-8CEE-04E8-3869-EF562C0924EF}"/>
                </a:ext>
              </a:extLst>
            </p:cNvPr>
            <p:cNvSpPr/>
            <p:nvPr/>
          </p:nvSpPr>
          <p:spPr>
            <a:xfrm>
              <a:off x="4861038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62;g1bb0caa554c_0_0">
              <a:extLst>
                <a:ext uri="{FF2B5EF4-FFF2-40B4-BE49-F238E27FC236}">
                  <a16:creationId xmlns:a16="http://schemas.microsoft.com/office/drawing/2014/main" id="{21FD6835-AA48-9D49-92AE-782278E4B20A}"/>
                </a:ext>
              </a:extLst>
            </p:cNvPr>
            <p:cNvSpPr/>
            <p:nvPr/>
          </p:nvSpPr>
          <p:spPr>
            <a:xfrm>
              <a:off x="5438554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63;g1bb0caa554c_0_0">
              <a:extLst>
                <a:ext uri="{FF2B5EF4-FFF2-40B4-BE49-F238E27FC236}">
                  <a16:creationId xmlns:a16="http://schemas.microsoft.com/office/drawing/2014/main" id="{0F22B5B7-63BF-D298-7E4A-D84B03DFE552}"/>
                </a:ext>
              </a:extLst>
            </p:cNvPr>
            <p:cNvSpPr/>
            <p:nvPr/>
          </p:nvSpPr>
          <p:spPr>
            <a:xfrm>
              <a:off x="6016069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64;g1bb0caa554c_0_0">
              <a:extLst>
                <a:ext uri="{FF2B5EF4-FFF2-40B4-BE49-F238E27FC236}">
                  <a16:creationId xmlns:a16="http://schemas.microsoft.com/office/drawing/2014/main" id="{F33E8025-46D3-F676-5013-33D41BD162A5}"/>
                </a:ext>
              </a:extLst>
            </p:cNvPr>
            <p:cNvSpPr/>
            <p:nvPr/>
          </p:nvSpPr>
          <p:spPr>
            <a:xfrm>
              <a:off x="6593585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65;g1bb0caa554c_0_0">
              <a:extLst>
                <a:ext uri="{FF2B5EF4-FFF2-40B4-BE49-F238E27FC236}">
                  <a16:creationId xmlns:a16="http://schemas.microsoft.com/office/drawing/2014/main" id="{B0ED2DE0-E3DD-A3A6-4B71-E1C14606BE34}"/>
                </a:ext>
              </a:extLst>
            </p:cNvPr>
            <p:cNvSpPr/>
            <p:nvPr/>
          </p:nvSpPr>
          <p:spPr>
            <a:xfrm>
              <a:off x="240912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66;g1bb0caa554c_0_0">
              <a:extLst>
                <a:ext uri="{FF2B5EF4-FFF2-40B4-BE49-F238E27FC236}">
                  <a16:creationId xmlns:a16="http://schemas.microsoft.com/office/drawing/2014/main" id="{05082ACE-09E9-024C-7799-AC3FF7A2B046}"/>
                </a:ext>
              </a:extLst>
            </p:cNvPr>
            <p:cNvSpPr/>
            <p:nvPr/>
          </p:nvSpPr>
          <p:spPr>
            <a:xfrm>
              <a:off x="818427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67;g1bb0caa554c_0_0">
              <a:extLst>
                <a:ext uri="{FF2B5EF4-FFF2-40B4-BE49-F238E27FC236}">
                  <a16:creationId xmlns:a16="http://schemas.microsoft.com/office/drawing/2014/main" id="{86915EC6-0CDD-1D8E-95EB-849726393545}"/>
                </a:ext>
              </a:extLst>
            </p:cNvPr>
            <p:cNvSpPr/>
            <p:nvPr/>
          </p:nvSpPr>
          <p:spPr>
            <a:xfrm>
              <a:off x="1395943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68;g1bb0caa554c_0_0">
              <a:extLst>
                <a:ext uri="{FF2B5EF4-FFF2-40B4-BE49-F238E27FC236}">
                  <a16:creationId xmlns:a16="http://schemas.microsoft.com/office/drawing/2014/main" id="{4A385D8B-D9DE-3F5C-358B-7F4EBE015152}"/>
                </a:ext>
              </a:extLst>
            </p:cNvPr>
            <p:cNvSpPr/>
            <p:nvPr/>
          </p:nvSpPr>
          <p:spPr>
            <a:xfrm>
              <a:off x="7171101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69;g1bb0caa554c_0_0">
              <a:extLst>
                <a:ext uri="{FF2B5EF4-FFF2-40B4-BE49-F238E27FC236}">
                  <a16:creationId xmlns:a16="http://schemas.microsoft.com/office/drawing/2014/main" id="{3BCC3ED0-D24C-9166-F65E-C612305ADDAE}"/>
                </a:ext>
              </a:extLst>
            </p:cNvPr>
            <p:cNvSpPr/>
            <p:nvPr/>
          </p:nvSpPr>
          <p:spPr>
            <a:xfrm>
              <a:off x="7748617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0;g1bb0caa554c_0_0">
              <a:extLst>
                <a:ext uri="{FF2B5EF4-FFF2-40B4-BE49-F238E27FC236}">
                  <a16:creationId xmlns:a16="http://schemas.microsoft.com/office/drawing/2014/main" id="{0C39A72E-FC49-FA31-00C9-9394C0D0121C}"/>
                </a:ext>
              </a:extLst>
            </p:cNvPr>
            <p:cNvSpPr/>
            <p:nvPr/>
          </p:nvSpPr>
          <p:spPr>
            <a:xfrm>
              <a:off x="240912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1;g1bb0caa554c_0_0">
              <a:extLst>
                <a:ext uri="{FF2B5EF4-FFF2-40B4-BE49-F238E27FC236}">
                  <a16:creationId xmlns:a16="http://schemas.microsoft.com/office/drawing/2014/main" id="{BC7118F0-D666-F485-618C-3B8FA4CFAC19}"/>
                </a:ext>
              </a:extLst>
            </p:cNvPr>
            <p:cNvSpPr/>
            <p:nvPr/>
          </p:nvSpPr>
          <p:spPr>
            <a:xfrm>
              <a:off x="818427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2;g1bb0caa554c_0_0">
              <a:extLst>
                <a:ext uri="{FF2B5EF4-FFF2-40B4-BE49-F238E27FC236}">
                  <a16:creationId xmlns:a16="http://schemas.microsoft.com/office/drawing/2014/main" id="{008F8636-DA88-D50E-B119-C7573C16880D}"/>
                </a:ext>
              </a:extLst>
            </p:cNvPr>
            <p:cNvSpPr/>
            <p:nvPr/>
          </p:nvSpPr>
          <p:spPr>
            <a:xfrm>
              <a:off x="1395943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3;g1bb0caa554c_0_0">
              <a:extLst>
                <a:ext uri="{FF2B5EF4-FFF2-40B4-BE49-F238E27FC236}">
                  <a16:creationId xmlns:a16="http://schemas.microsoft.com/office/drawing/2014/main" id="{B46AD4A5-BE44-2A46-3814-07358427FC05}"/>
                </a:ext>
              </a:extLst>
            </p:cNvPr>
            <p:cNvSpPr/>
            <p:nvPr/>
          </p:nvSpPr>
          <p:spPr>
            <a:xfrm>
              <a:off x="7171101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4;g1bb0caa554c_0_0">
              <a:extLst>
                <a:ext uri="{FF2B5EF4-FFF2-40B4-BE49-F238E27FC236}">
                  <a16:creationId xmlns:a16="http://schemas.microsoft.com/office/drawing/2014/main" id="{7686F64B-D7E8-E796-C1D6-611614B96A1E}"/>
                </a:ext>
              </a:extLst>
            </p:cNvPr>
            <p:cNvSpPr/>
            <p:nvPr/>
          </p:nvSpPr>
          <p:spPr>
            <a:xfrm>
              <a:off x="7748617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5;g1bb0caa554c_0_0">
              <a:extLst>
                <a:ext uri="{FF2B5EF4-FFF2-40B4-BE49-F238E27FC236}">
                  <a16:creationId xmlns:a16="http://schemas.microsoft.com/office/drawing/2014/main" id="{71D62D7A-1A6F-7E00-B8E0-6916743E3A7D}"/>
                </a:ext>
              </a:extLst>
            </p:cNvPr>
            <p:cNvSpPr/>
            <p:nvPr/>
          </p:nvSpPr>
          <p:spPr>
            <a:xfrm>
              <a:off x="240912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6;g1bb0caa554c_0_0">
              <a:extLst>
                <a:ext uri="{FF2B5EF4-FFF2-40B4-BE49-F238E27FC236}">
                  <a16:creationId xmlns:a16="http://schemas.microsoft.com/office/drawing/2014/main" id="{6DA1B000-EE0B-0162-E0FF-337E7E4E0074}"/>
                </a:ext>
              </a:extLst>
            </p:cNvPr>
            <p:cNvSpPr/>
            <p:nvPr/>
          </p:nvSpPr>
          <p:spPr>
            <a:xfrm>
              <a:off x="818427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7;g1bb0caa554c_0_0">
              <a:extLst>
                <a:ext uri="{FF2B5EF4-FFF2-40B4-BE49-F238E27FC236}">
                  <a16:creationId xmlns:a16="http://schemas.microsoft.com/office/drawing/2014/main" id="{EE733E51-E873-2A2E-7322-12065A6BBB01}"/>
                </a:ext>
              </a:extLst>
            </p:cNvPr>
            <p:cNvSpPr/>
            <p:nvPr/>
          </p:nvSpPr>
          <p:spPr>
            <a:xfrm>
              <a:off x="1395943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8;g1bb0caa554c_0_0">
              <a:extLst>
                <a:ext uri="{FF2B5EF4-FFF2-40B4-BE49-F238E27FC236}">
                  <a16:creationId xmlns:a16="http://schemas.microsoft.com/office/drawing/2014/main" id="{723E139D-4376-045B-9BC1-1426F4FD54C2}"/>
                </a:ext>
              </a:extLst>
            </p:cNvPr>
            <p:cNvSpPr/>
            <p:nvPr/>
          </p:nvSpPr>
          <p:spPr>
            <a:xfrm>
              <a:off x="7171101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9;g1bb0caa554c_0_0">
              <a:extLst>
                <a:ext uri="{FF2B5EF4-FFF2-40B4-BE49-F238E27FC236}">
                  <a16:creationId xmlns:a16="http://schemas.microsoft.com/office/drawing/2014/main" id="{1844FFC2-A2B6-44B5-563A-3490379E2E15}"/>
                </a:ext>
              </a:extLst>
            </p:cNvPr>
            <p:cNvSpPr/>
            <p:nvPr/>
          </p:nvSpPr>
          <p:spPr>
            <a:xfrm>
              <a:off x="7748617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80;g1bb0caa554c_0_0">
              <a:extLst>
                <a:ext uri="{FF2B5EF4-FFF2-40B4-BE49-F238E27FC236}">
                  <a16:creationId xmlns:a16="http://schemas.microsoft.com/office/drawing/2014/main" id="{78383F53-A7D4-7F38-1FD3-28EA0AC41717}"/>
                </a:ext>
              </a:extLst>
            </p:cNvPr>
            <p:cNvSpPr/>
            <p:nvPr/>
          </p:nvSpPr>
          <p:spPr>
            <a:xfrm>
              <a:off x="240912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81;g1bb0caa554c_0_0">
              <a:extLst>
                <a:ext uri="{FF2B5EF4-FFF2-40B4-BE49-F238E27FC236}">
                  <a16:creationId xmlns:a16="http://schemas.microsoft.com/office/drawing/2014/main" id="{292EE907-8D94-092F-D16D-3D8818542DA7}"/>
                </a:ext>
              </a:extLst>
            </p:cNvPr>
            <p:cNvSpPr/>
            <p:nvPr/>
          </p:nvSpPr>
          <p:spPr>
            <a:xfrm>
              <a:off x="1973459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82;g1bb0caa554c_0_0">
              <a:extLst>
                <a:ext uri="{FF2B5EF4-FFF2-40B4-BE49-F238E27FC236}">
                  <a16:creationId xmlns:a16="http://schemas.microsoft.com/office/drawing/2014/main" id="{75994D44-78D5-B3AA-ADDD-2B340BE7F459}"/>
                </a:ext>
              </a:extLst>
            </p:cNvPr>
            <p:cNvSpPr/>
            <p:nvPr/>
          </p:nvSpPr>
          <p:spPr>
            <a:xfrm>
              <a:off x="6593585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83;g1bb0caa554c_0_0">
              <a:extLst>
                <a:ext uri="{FF2B5EF4-FFF2-40B4-BE49-F238E27FC236}">
                  <a16:creationId xmlns:a16="http://schemas.microsoft.com/office/drawing/2014/main" id="{761D16E4-9A6E-53A4-CEB4-FAD822299C3A}"/>
                </a:ext>
              </a:extLst>
            </p:cNvPr>
            <p:cNvSpPr/>
            <p:nvPr/>
          </p:nvSpPr>
          <p:spPr>
            <a:xfrm>
              <a:off x="7171101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84;g1bb0caa554c_0_0">
              <a:extLst>
                <a:ext uri="{FF2B5EF4-FFF2-40B4-BE49-F238E27FC236}">
                  <a16:creationId xmlns:a16="http://schemas.microsoft.com/office/drawing/2014/main" id="{C1F24564-08D6-91F1-6B39-9025F256F113}"/>
                </a:ext>
              </a:extLst>
            </p:cNvPr>
            <p:cNvSpPr/>
            <p:nvPr/>
          </p:nvSpPr>
          <p:spPr>
            <a:xfrm>
              <a:off x="7748617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85;g1bb0caa554c_0_0">
              <a:extLst>
                <a:ext uri="{FF2B5EF4-FFF2-40B4-BE49-F238E27FC236}">
                  <a16:creationId xmlns:a16="http://schemas.microsoft.com/office/drawing/2014/main" id="{92308B71-2443-6E43-DB60-A28A50FAD094}"/>
                </a:ext>
              </a:extLst>
            </p:cNvPr>
            <p:cNvSpPr/>
            <p:nvPr/>
          </p:nvSpPr>
          <p:spPr>
            <a:xfrm>
              <a:off x="240912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86;g1bb0caa554c_0_0">
              <a:extLst>
                <a:ext uri="{FF2B5EF4-FFF2-40B4-BE49-F238E27FC236}">
                  <a16:creationId xmlns:a16="http://schemas.microsoft.com/office/drawing/2014/main" id="{0376381A-C680-AA6A-C848-7E02CF851AB5}"/>
                </a:ext>
              </a:extLst>
            </p:cNvPr>
            <p:cNvSpPr/>
            <p:nvPr/>
          </p:nvSpPr>
          <p:spPr>
            <a:xfrm>
              <a:off x="1973459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87;g1bb0caa554c_0_0">
              <a:extLst>
                <a:ext uri="{FF2B5EF4-FFF2-40B4-BE49-F238E27FC236}">
                  <a16:creationId xmlns:a16="http://schemas.microsoft.com/office/drawing/2014/main" id="{968D3CFA-C802-84E0-9CB5-A61A2450470A}"/>
                </a:ext>
              </a:extLst>
            </p:cNvPr>
            <p:cNvSpPr/>
            <p:nvPr/>
          </p:nvSpPr>
          <p:spPr>
            <a:xfrm>
              <a:off x="6593585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88;g1bb0caa554c_0_0">
              <a:extLst>
                <a:ext uri="{FF2B5EF4-FFF2-40B4-BE49-F238E27FC236}">
                  <a16:creationId xmlns:a16="http://schemas.microsoft.com/office/drawing/2014/main" id="{6603F199-1563-020C-E776-DE238BFE66B9}"/>
                </a:ext>
              </a:extLst>
            </p:cNvPr>
            <p:cNvSpPr/>
            <p:nvPr/>
          </p:nvSpPr>
          <p:spPr>
            <a:xfrm>
              <a:off x="7171101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89;g1bb0caa554c_0_0">
              <a:extLst>
                <a:ext uri="{FF2B5EF4-FFF2-40B4-BE49-F238E27FC236}">
                  <a16:creationId xmlns:a16="http://schemas.microsoft.com/office/drawing/2014/main" id="{9501125D-C9CF-D82C-B8EB-2E4A0C595EB5}"/>
                </a:ext>
              </a:extLst>
            </p:cNvPr>
            <p:cNvSpPr/>
            <p:nvPr/>
          </p:nvSpPr>
          <p:spPr>
            <a:xfrm>
              <a:off x="7748617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0;g1bb0caa554c_0_0">
              <a:extLst>
                <a:ext uri="{FF2B5EF4-FFF2-40B4-BE49-F238E27FC236}">
                  <a16:creationId xmlns:a16="http://schemas.microsoft.com/office/drawing/2014/main" id="{B4069519-DA00-294A-35D2-A3D414AE94EA}"/>
                </a:ext>
              </a:extLst>
            </p:cNvPr>
            <p:cNvSpPr/>
            <p:nvPr/>
          </p:nvSpPr>
          <p:spPr>
            <a:xfrm>
              <a:off x="240912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1;g1bb0caa554c_0_0">
              <a:extLst>
                <a:ext uri="{FF2B5EF4-FFF2-40B4-BE49-F238E27FC236}">
                  <a16:creationId xmlns:a16="http://schemas.microsoft.com/office/drawing/2014/main" id="{1AFD25FC-22F1-9FF4-B3E1-A50BFF340FD9}"/>
                </a:ext>
              </a:extLst>
            </p:cNvPr>
            <p:cNvSpPr/>
            <p:nvPr/>
          </p:nvSpPr>
          <p:spPr>
            <a:xfrm>
              <a:off x="818427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2;g1bb0caa554c_0_0">
              <a:extLst>
                <a:ext uri="{FF2B5EF4-FFF2-40B4-BE49-F238E27FC236}">
                  <a16:creationId xmlns:a16="http://schemas.microsoft.com/office/drawing/2014/main" id="{5DD55B60-E362-336E-F26A-45BD7F08407D}"/>
                </a:ext>
              </a:extLst>
            </p:cNvPr>
            <p:cNvSpPr/>
            <p:nvPr/>
          </p:nvSpPr>
          <p:spPr>
            <a:xfrm>
              <a:off x="1395943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93;g1bb0caa554c_0_0">
              <a:extLst>
                <a:ext uri="{FF2B5EF4-FFF2-40B4-BE49-F238E27FC236}">
                  <a16:creationId xmlns:a16="http://schemas.microsoft.com/office/drawing/2014/main" id="{8EE55781-1344-6BE8-B036-6EAA9805C557}"/>
                </a:ext>
              </a:extLst>
            </p:cNvPr>
            <p:cNvSpPr/>
            <p:nvPr/>
          </p:nvSpPr>
          <p:spPr>
            <a:xfrm>
              <a:off x="1973459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94;g1bb0caa554c_0_0">
              <a:extLst>
                <a:ext uri="{FF2B5EF4-FFF2-40B4-BE49-F238E27FC236}">
                  <a16:creationId xmlns:a16="http://schemas.microsoft.com/office/drawing/2014/main" id="{0AB458BF-2AFE-75EF-2EDE-5EB7B358F642}"/>
                </a:ext>
              </a:extLst>
            </p:cNvPr>
            <p:cNvSpPr/>
            <p:nvPr/>
          </p:nvSpPr>
          <p:spPr>
            <a:xfrm>
              <a:off x="2550975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95;g1bb0caa554c_0_0">
              <a:extLst>
                <a:ext uri="{FF2B5EF4-FFF2-40B4-BE49-F238E27FC236}">
                  <a16:creationId xmlns:a16="http://schemas.microsoft.com/office/drawing/2014/main" id="{62D160E7-B14E-5146-4B5F-AEBCEBF090EE}"/>
                </a:ext>
              </a:extLst>
            </p:cNvPr>
            <p:cNvSpPr/>
            <p:nvPr/>
          </p:nvSpPr>
          <p:spPr>
            <a:xfrm>
              <a:off x="3128490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96;g1bb0caa554c_0_0">
              <a:extLst>
                <a:ext uri="{FF2B5EF4-FFF2-40B4-BE49-F238E27FC236}">
                  <a16:creationId xmlns:a16="http://schemas.microsoft.com/office/drawing/2014/main" id="{C9EE28B3-20E4-9679-9B07-1B80288CA856}"/>
                </a:ext>
              </a:extLst>
            </p:cNvPr>
            <p:cNvSpPr/>
            <p:nvPr/>
          </p:nvSpPr>
          <p:spPr>
            <a:xfrm>
              <a:off x="3706006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97;g1bb0caa554c_0_0">
              <a:extLst>
                <a:ext uri="{FF2B5EF4-FFF2-40B4-BE49-F238E27FC236}">
                  <a16:creationId xmlns:a16="http://schemas.microsoft.com/office/drawing/2014/main" id="{58F3CAF2-031A-F0D4-6E40-4CCF702F5FB7}"/>
                </a:ext>
              </a:extLst>
            </p:cNvPr>
            <p:cNvSpPr/>
            <p:nvPr/>
          </p:nvSpPr>
          <p:spPr>
            <a:xfrm>
              <a:off x="4283522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98;g1bb0caa554c_0_0">
              <a:extLst>
                <a:ext uri="{FF2B5EF4-FFF2-40B4-BE49-F238E27FC236}">
                  <a16:creationId xmlns:a16="http://schemas.microsoft.com/office/drawing/2014/main" id="{68AF0A22-51C2-C361-4B0E-CE711831BF5E}"/>
                </a:ext>
              </a:extLst>
            </p:cNvPr>
            <p:cNvSpPr/>
            <p:nvPr/>
          </p:nvSpPr>
          <p:spPr>
            <a:xfrm>
              <a:off x="4861038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99;g1bb0caa554c_0_0">
              <a:extLst>
                <a:ext uri="{FF2B5EF4-FFF2-40B4-BE49-F238E27FC236}">
                  <a16:creationId xmlns:a16="http://schemas.microsoft.com/office/drawing/2014/main" id="{060B6556-5172-8040-443B-B4969AA7FE5F}"/>
                </a:ext>
              </a:extLst>
            </p:cNvPr>
            <p:cNvSpPr/>
            <p:nvPr/>
          </p:nvSpPr>
          <p:spPr>
            <a:xfrm>
              <a:off x="5438554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00;g1bb0caa554c_0_0">
              <a:extLst>
                <a:ext uri="{FF2B5EF4-FFF2-40B4-BE49-F238E27FC236}">
                  <a16:creationId xmlns:a16="http://schemas.microsoft.com/office/drawing/2014/main" id="{BF51775F-1B10-3917-B589-42457E441102}"/>
                </a:ext>
              </a:extLst>
            </p:cNvPr>
            <p:cNvSpPr/>
            <p:nvPr/>
          </p:nvSpPr>
          <p:spPr>
            <a:xfrm>
              <a:off x="6016069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01;g1bb0caa554c_0_0">
              <a:extLst>
                <a:ext uri="{FF2B5EF4-FFF2-40B4-BE49-F238E27FC236}">
                  <a16:creationId xmlns:a16="http://schemas.microsoft.com/office/drawing/2014/main" id="{C80CA6A5-C70A-4686-6AED-BBC665E803D7}"/>
                </a:ext>
              </a:extLst>
            </p:cNvPr>
            <p:cNvSpPr/>
            <p:nvPr/>
          </p:nvSpPr>
          <p:spPr>
            <a:xfrm>
              <a:off x="6593585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02;g1bb0caa554c_0_0">
              <a:extLst>
                <a:ext uri="{FF2B5EF4-FFF2-40B4-BE49-F238E27FC236}">
                  <a16:creationId xmlns:a16="http://schemas.microsoft.com/office/drawing/2014/main" id="{A128A341-3D57-892E-813C-B01594E2984A}"/>
                </a:ext>
              </a:extLst>
            </p:cNvPr>
            <p:cNvSpPr/>
            <p:nvPr/>
          </p:nvSpPr>
          <p:spPr>
            <a:xfrm>
              <a:off x="7171101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03;g1bb0caa554c_0_0">
              <a:extLst>
                <a:ext uri="{FF2B5EF4-FFF2-40B4-BE49-F238E27FC236}">
                  <a16:creationId xmlns:a16="http://schemas.microsoft.com/office/drawing/2014/main" id="{7592FD2F-D06A-5C03-724B-5BC29B6D7A3C}"/>
                </a:ext>
              </a:extLst>
            </p:cNvPr>
            <p:cNvSpPr/>
            <p:nvPr/>
          </p:nvSpPr>
          <p:spPr>
            <a:xfrm>
              <a:off x="7748617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04;g1bb0caa554c_0_0">
              <a:extLst>
                <a:ext uri="{FF2B5EF4-FFF2-40B4-BE49-F238E27FC236}">
                  <a16:creationId xmlns:a16="http://schemas.microsoft.com/office/drawing/2014/main" id="{27C615F2-E0DE-CE6E-EB91-CCD84B7366A2}"/>
                </a:ext>
              </a:extLst>
            </p:cNvPr>
            <p:cNvSpPr/>
            <p:nvPr/>
          </p:nvSpPr>
          <p:spPr>
            <a:xfrm>
              <a:off x="8326127" y="216150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05;g1bb0caa554c_0_0">
              <a:extLst>
                <a:ext uri="{FF2B5EF4-FFF2-40B4-BE49-F238E27FC236}">
                  <a16:creationId xmlns:a16="http://schemas.microsoft.com/office/drawing/2014/main" id="{1C536056-1D91-21A7-5218-007591D9D2D3}"/>
                </a:ext>
              </a:extLst>
            </p:cNvPr>
            <p:cNvSpPr/>
            <p:nvPr/>
          </p:nvSpPr>
          <p:spPr>
            <a:xfrm>
              <a:off x="8326127" y="806233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06;g1bb0caa554c_0_0">
              <a:extLst>
                <a:ext uri="{FF2B5EF4-FFF2-40B4-BE49-F238E27FC236}">
                  <a16:creationId xmlns:a16="http://schemas.microsoft.com/office/drawing/2014/main" id="{08857C98-26C6-283B-D036-9690205C1B05}"/>
                </a:ext>
              </a:extLst>
            </p:cNvPr>
            <p:cNvSpPr/>
            <p:nvPr/>
          </p:nvSpPr>
          <p:spPr>
            <a:xfrm>
              <a:off x="8326127" y="1396323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07;g1bb0caa554c_0_0">
              <a:extLst>
                <a:ext uri="{FF2B5EF4-FFF2-40B4-BE49-F238E27FC236}">
                  <a16:creationId xmlns:a16="http://schemas.microsoft.com/office/drawing/2014/main" id="{739D5A43-5458-715B-916F-4A79B1CC11DC}"/>
                </a:ext>
              </a:extLst>
            </p:cNvPr>
            <p:cNvSpPr/>
            <p:nvPr/>
          </p:nvSpPr>
          <p:spPr>
            <a:xfrm>
              <a:off x="8326127" y="198323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08;g1bb0caa554c_0_0">
              <a:extLst>
                <a:ext uri="{FF2B5EF4-FFF2-40B4-BE49-F238E27FC236}">
                  <a16:creationId xmlns:a16="http://schemas.microsoft.com/office/drawing/2014/main" id="{EDF6D37A-88DE-C9ED-5125-1A6645A7DE9A}"/>
                </a:ext>
              </a:extLst>
            </p:cNvPr>
            <p:cNvSpPr/>
            <p:nvPr/>
          </p:nvSpPr>
          <p:spPr>
            <a:xfrm>
              <a:off x="8326127" y="2573322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09;g1bb0caa554c_0_0">
              <a:extLst>
                <a:ext uri="{FF2B5EF4-FFF2-40B4-BE49-F238E27FC236}">
                  <a16:creationId xmlns:a16="http://schemas.microsoft.com/office/drawing/2014/main" id="{FB515ED4-3B77-0213-65E0-1AB161C03EB5}"/>
                </a:ext>
              </a:extLst>
            </p:cNvPr>
            <p:cNvSpPr/>
            <p:nvPr/>
          </p:nvSpPr>
          <p:spPr>
            <a:xfrm>
              <a:off x="8326127" y="316024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10;g1bb0caa554c_0_0">
              <a:extLst>
                <a:ext uri="{FF2B5EF4-FFF2-40B4-BE49-F238E27FC236}">
                  <a16:creationId xmlns:a16="http://schemas.microsoft.com/office/drawing/2014/main" id="{91232169-EF9B-F07F-D240-E0165FFE2FD6}"/>
                </a:ext>
              </a:extLst>
            </p:cNvPr>
            <p:cNvSpPr/>
            <p:nvPr/>
          </p:nvSpPr>
          <p:spPr>
            <a:xfrm>
              <a:off x="8326127" y="3750332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11;g1bb0caa554c_0_0">
              <a:extLst>
                <a:ext uri="{FF2B5EF4-FFF2-40B4-BE49-F238E27FC236}">
                  <a16:creationId xmlns:a16="http://schemas.microsoft.com/office/drawing/2014/main" id="{0ABCB3A1-366F-DD27-9EDC-2A37EEF8BB3E}"/>
                </a:ext>
              </a:extLst>
            </p:cNvPr>
            <p:cNvSpPr/>
            <p:nvPr/>
          </p:nvSpPr>
          <p:spPr>
            <a:xfrm>
              <a:off x="8326127" y="433725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12;g1bb0caa554c_0_0">
              <a:extLst>
                <a:ext uri="{FF2B5EF4-FFF2-40B4-BE49-F238E27FC236}">
                  <a16:creationId xmlns:a16="http://schemas.microsoft.com/office/drawing/2014/main" id="{04EC8994-4164-EEAA-F18B-88F8076BD6CA}"/>
                </a:ext>
              </a:extLst>
            </p:cNvPr>
            <p:cNvSpPr/>
            <p:nvPr/>
          </p:nvSpPr>
          <p:spPr>
            <a:xfrm>
              <a:off x="240902" y="216150"/>
              <a:ext cx="577500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214;g1bb0caa554c_0_0">
            <a:extLst>
              <a:ext uri="{FF2B5EF4-FFF2-40B4-BE49-F238E27FC236}">
                <a16:creationId xmlns:a16="http://schemas.microsoft.com/office/drawing/2014/main" id="{F1E9869C-B454-7838-2A12-C655F1661F87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cxnSp>
          <p:nvCxnSpPr>
            <p:cNvPr id="384" name="Google Shape;215;g1bb0caa554c_0_0">
              <a:extLst>
                <a:ext uri="{FF2B5EF4-FFF2-40B4-BE49-F238E27FC236}">
                  <a16:creationId xmlns:a16="http://schemas.microsoft.com/office/drawing/2014/main" id="{A832F8C9-3139-C32A-F3E5-FDACD13D7BCA}"/>
                </a:ext>
              </a:extLst>
            </p:cNvPr>
            <p:cNvCxnSpPr/>
            <p:nvPr/>
          </p:nvCxnSpPr>
          <p:spPr>
            <a:xfrm>
              <a:off x="7269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216;g1bb0caa554c_0_0">
              <a:extLst>
                <a:ext uri="{FF2B5EF4-FFF2-40B4-BE49-F238E27FC236}">
                  <a16:creationId xmlns:a16="http://schemas.microsoft.com/office/drawing/2014/main" id="{6F181D4F-326A-6017-2158-803A98D71FFE}"/>
                </a:ext>
              </a:extLst>
            </p:cNvPr>
            <p:cNvCxnSpPr/>
            <p:nvPr/>
          </p:nvCxnSpPr>
          <p:spPr>
            <a:xfrm>
              <a:off x="84170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217;g1bb0caa554c_0_0">
              <a:extLst>
                <a:ext uri="{FF2B5EF4-FFF2-40B4-BE49-F238E27FC236}">
                  <a16:creationId xmlns:a16="http://schemas.microsoft.com/office/drawing/2014/main" id="{8119F5F8-78F9-5E5D-E186-3085606CC468}"/>
                </a:ext>
              </a:extLst>
            </p:cNvPr>
            <p:cNvCxnSpPr/>
            <p:nvPr/>
          </p:nvCxnSpPr>
          <p:spPr>
            <a:xfrm>
              <a:off x="0" y="55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218;g1bb0caa554c_0_0">
              <a:extLst>
                <a:ext uri="{FF2B5EF4-FFF2-40B4-BE49-F238E27FC236}">
                  <a16:creationId xmlns:a16="http://schemas.microsoft.com/office/drawing/2014/main" id="{1EB1576C-AD89-29E1-6E36-6FF75BD39662}"/>
                </a:ext>
              </a:extLst>
            </p:cNvPr>
            <p:cNvCxnSpPr/>
            <p:nvPr/>
          </p:nvCxnSpPr>
          <p:spPr>
            <a:xfrm>
              <a:off x="0" y="4591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755" y="3075461"/>
            <a:ext cx="2915263" cy="1080469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9982" y="3075461"/>
            <a:ext cx="2915263" cy="1080469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47D2E8C-1B66-4B58-9E61-419F96DF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7D406E-515A-4F43-9A01-A05A4C6D192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98755" y="2571750"/>
            <a:ext cx="2915263" cy="392482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tx1"/>
                </a:solidFill>
                <a:latin typeface="Pacifico" panose="000005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5C9BD97-A085-490E-8875-69685121698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129982" y="2571750"/>
            <a:ext cx="2915263" cy="392482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tx1"/>
                </a:solidFill>
                <a:latin typeface="Pacifico" panose="00000500000000000000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294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91;g1bb0caa554c_0_0">
            <a:extLst>
              <a:ext uri="{FF2B5EF4-FFF2-40B4-BE49-F238E27FC236}">
                <a16:creationId xmlns:a16="http://schemas.microsoft.com/office/drawing/2014/main" id="{B0650C87-AE00-D79E-90FA-AFC70A14E2D4}"/>
              </a:ext>
            </a:extLst>
          </p:cNvPr>
          <p:cNvSpPr/>
          <p:nvPr userDrawn="1"/>
        </p:nvSpPr>
        <p:spPr>
          <a:xfrm>
            <a:off x="240900" y="216150"/>
            <a:ext cx="8662200" cy="471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28575" dir="34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oogle Shape;92;g1bb0caa554c_0_0">
            <a:extLst>
              <a:ext uri="{FF2B5EF4-FFF2-40B4-BE49-F238E27FC236}">
                <a16:creationId xmlns:a16="http://schemas.microsoft.com/office/drawing/2014/main" id="{F3B97599-9A15-F1F5-6F85-708C6E27DC64}"/>
              </a:ext>
            </a:extLst>
          </p:cNvPr>
          <p:cNvGrpSpPr/>
          <p:nvPr userDrawn="1"/>
        </p:nvGrpSpPr>
        <p:grpSpPr>
          <a:xfrm>
            <a:off x="240902" y="216150"/>
            <a:ext cx="8662638" cy="4711201"/>
            <a:chOff x="240902" y="216150"/>
            <a:chExt cx="8662638" cy="4711201"/>
          </a:xfrm>
        </p:grpSpPr>
        <p:sp>
          <p:nvSpPr>
            <p:cNvPr id="131" name="Google Shape;93;g1bb0caa554c_0_0">
              <a:extLst>
                <a:ext uri="{FF2B5EF4-FFF2-40B4-BE49-F238E27FC236}">
                  <a16:creationId xmlns:a16="http://schemas.microsoft.com/office/drawing/2014/main" id="{2DF5358E-7EFA-42B8-468D-E6788AD00885}"/>
                </a:ext>
              </a:extLst>
            </p:cNvPr>
            <p:cNvSpPr/>
            <p:nvPr/>
          </p:nvSpPr>
          <p:spPr>
            <a:xfrm>
              <a:off x="7171101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4;g1bb0caa554c_0_0">
              <a:extLst>
                <a:ext uri="{FF2B5EF4-FFF2-40B4-BE49-F238E27FC236}">
                  <a16:creationId xmlns:a16="http://schemas.microsoft.com/office/drawing/2014/main" id="{AAAA3EEE-85DD-023C-FD43-52A1C0774800}"/>
                </a:ext>
              </a:extLst>
            </p:cNvPr>
            <p:cNvSpPr/>
            <p:nvPr/>
          </p:nvSpPr>
          <p:spPr>
            <a:xfrm>
              <a:off x="7748617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5;g1bb0caa554c_0_0">
              <a:extLst>
                <a:ext uri="{FF2B5EF4-FFF2-40B4-BE49-F238E27FC236}">
                  <a16:creationId xmlns:a16="http://schemas.microsoft.com/office/drawing/2014/main" id="{E5839B48-87E3-94B3-7691-2D5E4C97C19F}"/>
                </a:ext>
              </a:extLst>
            </p:cNvPr>
            <p:cNvSpPr/>
            <p:nvPr/>
          </p:nvSpPr>
          <p:spPr>
            <a:xfrm>
              <a:off x="818427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;g1bb0caa554c_0_0">
              <a:extLst>
                <a:ext uri="{FF2B5EF4-FFF2-40B4-BE49-F238E27FC236}">
                  <a16:creationId xmlns:a16="http://schemas.microsoft.com/office/drawing/2014/main" id="{5C8036F2-F032-0D78-D7A9-E1A3767A4859}"/>
                </a:ext>
              </a:extLst>
            </p:cNvPr>
            <p:cNvSpPr/>
            <p:nvPr/>
          </p:nvSpPr>
          <p:spPr>
            <a:xfrm>
              <a:off x="1395943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7;g1bb0caa554c_0_0">
              <a:extLst>
                <a:ext uri="{FF2B5EF4-FFF2-40B4-BE49-F238E27FC236}">
                  <a16:creationId xmlns:a16="http://schemas.microsoft.com/office/drawing/2014/main" id="{258BE796-9CFB-5C21-9E72-A7544342310B}"/>
                </a:ext>
              </a:extLst>
            </p:cNvPr>
            <p:cNvSpPr/>
            <p:nvPr/>
          </p:nvSpPr>
          <p:spPr>
            <a:xfrm>
              <a:off x="818427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8;g1bb0caa554c_0_0">
              <a:extLst>
                <a:ext uri="{FF2B5EF4-FFF2-40B4-BE49-F238E27FC236}">
                  <a16:creationId xmlns:a16="http://schemas.microsoft.com/office/drawing/2014/main" id="{B45B6899-C00B-ABD9-8F72-910CF03B8E5D}"/>
                </a:ext>
              </a:extLst>
            </p:cNvPr>
            <p:cNvSpPr/>
            <p:nvPr/>
          </p:nvSpPr>
          <p:spPr>
            <a:xfrm>
              <a:off x="1395943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9;g1bb0caa554c_0_0">
              <a:extLst>
                <a:ext uri="{FF2B5EF4-FFF2-40B4-BE49-F238E27FC236}">
                  <a16:creationId xmlns:a16="http://schemas.microsoft.com/office/drawing/2014/main" id="{4C3FE8FD-FE54-9055-953D-16E27BA125F2}"/>
                </a:ext>
              </a:extLst>
            </p:cNvPr>
            <p:cNvSpPr/>
            <p:nvPr/>
          </p:nvSpPr>
          <p:spPr>
            <a:xfrm>
              <a:off x="1973459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00;g1bb0caa554c_0_0">
              <a:extLst>
                <a:ext uri="{FF2B5EF4-FFF2-40B4-BE49-F238E27FC236}">
                  <a16:creationId xmlns:a16="http://schemas.microsoft.com/office/drawing/2014/main" id="{A06D091B-9F90-CC29-BEE0-AD961745792D}"/>
                </a:ext>
              </a:extLst>
            </p:cNvPr>
            <p:cNvSpPr/>
            <p:nvPr/>
          </p:nvSpPr>
          <p:spPr>
            <a:xfrm>
              <a:off x="2550975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01;g1bb0caa554c_0_0">
              <a:extLst>
                <a:ext uri="{FF2B5EF4-FFF2-40B4-BE49-F238E27FC236}">
                  <a16:creationId xmlns:a16="http://schemas.microsoft.com/office/drawing/2014/main" id="{F2A4BD91-7A12-88C0-B472-D378B2F756DA}"/>
                </a:ext>
              </a:extLst>
            </p:cNvPr>
            <p:cNvSpPr/>
            <p:nvPr/>
          </p:nvSpPr>
          <p:spPr>
            <a:xfrm>
              <a:off x="3128490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2;g1bb0caa554c_0_0">
              <a:extLst>
                <a:ext uri="{FF2B5EF4-FFF2-40B4-BE49-F238E27FC236}">
                  <a16:creationId xmlns:a16="http://schemas.microsoft.com/office/drawing/2014/main" id="{BA1C7C4B-3123-CF11-9D6E-F44F6189C7B9}"/>
                </a:ext>
              </a:extLst>
            </p:cNvPr>
            <p:cNvSpPr/>
            <p:nvPr/>
          </p:nvSpPr>
          <p:spPr>
            <a:xfrm>
              <a:off x="3706006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3;g1bb0caa554c_0_0">
              <a:extLst>
                <a:ext uri="{FF2B5EF4-FFF2-40B4-BE49-F238E27FC236}">
                  <a16:creationId xmlns:a16="http://schemas.microsoft.com/office/drawing/2014/main" id="{6CB828B1-64A4-CA8D-20F0-531D979E87A4}"/>
                </a:ext>
              </a:extLst>
            </p:cNvPr>
            <p:cNvSpPr/>
            <p:nvPr/>
          </p:nvSpPr>
          <p:spPr>
            <a:xfrm>
              <a:off x="4283522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04;g1bb0caa554c_0_0">
              <a:extLst>
                <a:ext uri="{FF2B5EF4-FFF2-40B4-BE49-F238E27FC236}">
                  <a16:creationId xmlns:a16="http://schemas.microsoft.com/office/drawing/2014/main" id="{5E1CB560-C313-30FA-D389-DED66846D426}"/>
                </a:ext>
              </a:extLst>
            </p:cNvPr>
            <p:cNvSpPr/>
            <p:nvPr/>
          </p:nvSpPr>
          <p:spPr>
            <a:xfrm>
              <a:off x="4861038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05;g1bb0caa554c_0_0">
              <a:extLst>
                <a:ext uri="{FF2B5EF4-FFF2-40B4-BE49-F238E27FC236}">
                  <a16:creationId xmlns:a16="http://schemas.microsoft.com/office/drawing/2014/main" id="{8898A4DF-0108-24E4-A37F-BF3AEECD002C}"/>
                </a:ext>
              </a:extLst>
            </p:cNvPr>
            <p:cNvSpPr/>
            <p:nvPr/>
          </p:nvSpPr>
          <p:spPr>
            <a:xfrm>
              <a:off x="5438554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6;g1bb0caa554c_0_0">
              <a:extLst>
                <a:ext uri="{FF2B5EF4-FFF2-40B4-BE49-F238E27FC236}">
                  <a16:creationId xmlns:a16="http://schemas.microsoft.com/office/drawing/2014/main" id="{DA03C94C-5AC9-945C-909A-E73CD88CD0BF}"/>
                </a:ext>
              </a:extLst>
            </p:cNvPr>
            <p:cNvSpPr/>
            <p:nvPr/>
          </p:nvSpPr>
          <p:spPr>
            <a:xfrm>
              <a:off x="6016069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7;g1bb0caa554c_0_0">
              <a:extLst>
                <a:ext uri="{FF2B5EF4-FFF2-40B4-BE49-F238E27FC236}">
                  <a16:creationId xmlns:a16="http://schemas.microsoft.com/office/drawing/2014/main" id="{83B4E0F9-9E3F-FD08-6746-34FC59A2759C}"/>
                </a:ext>
              </a:extLst>
            </p:cNvPr>
            <p:cNvSpPr/>
            <p:nvPr/>
          </p:nvSpPr>
          <p:spPr>
            <a:xfrm>
              <a:off x="6593585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8;g1bb0caa554c_0_0">
              <a:extLst>
                <a:ext uri="{FF2B5EF4-FFF2-40B4-BE49-F238E27FC236}">
                  <a16:creationId xmlns:a16="http://schemas.microsoft.com/office/drawing/2014/main" id="{DB0DA68D-0DEA-A339-E06C-4232DE69F769}"/>
                </a:ext>
              </a:extLst>
            </p:cNvPr>
            <p:cNvSpPr/>
            <p:nvPr/>
          </p:nvSpPr>
          <p:spPr>
            <a:xfrm>
              <a:off x="1973459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9;g1bb0caa554c_0_0">
              <a:extLst>
                <a:ext uri="{FF2B5EF4-FFF2-40B4-BE49-F238E27FC236}">
                  <a16:creationId xmlns:a16="http://schemas.microsoft.com/office/drawing/2014/main" id="{DF389FED-2931-5B98-3775-0D71B855BE2F}"/>
                </a:ext>
              </a:extLst>
            </p:cNvPr>
            <p:cNvSpPr/>
            <p:nvPr/>
          </p:nvSpPr>
          <p:spPr>
            <a:xfrm>
              <a:off x="2550975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10;g1bb0caa554c_0_0">
              <a:extLst>
                <a:ext uri="{FF2B5EF4-FFF2-40B4-BE49-F238E27FC236}">
                  <a16:creationId xmlns:a16="http://schemas.microsoft.com/office/drawing/2014/main" id="{80D79A09-95CE-4654-FF67-964144E7EF9F}"/>
                </a:ext>
              </a:extLst>
            </p:cNvPr>
            <p:cNvSpPr/>
            <p:nvPr/>
          </p:nvSpPr>
          <p:spPr>
            <a:xfrm>
              <a:off x="3128490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11;g1bb0caa554c_0_0">
              <a:extLst>
                <a:ext uri="{FF2B5EF4-FFF2-40B4-BE49-F238E27FC236}">
                  <a16:creationId xmlns:a16="http://schemas.microsoft.com/office/drawing/2014/main" id="{72071C72-10A1-30AF-EE64-F3BA5454E90C}"/>
                </a:ext>
              </a:extLst>
            </p:cNvPr>
            <p:cNvSpPr/>
            <p:nvPr/>
          </p:nvSpPr>
          <p:spPr>
            <a:xfrm>
              <a:off x="3706006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12;g1bb0caa554c_0_0">
              <a:extLst>
                <a:ext uri="{FF2B5EF4-FFF2-40B4-BE49-F238E27FC236}">
                  <a16:creationId xmlns:a16="http://schemas.microsoft.com/office/drawing/2014/main" id="{00D00B82-2E9D-11B9-8F21-F7CF0A7773E1}"/>
                </a:ext>
              </a:extLst>
            </p:cNvPr>
            <p:cNvSpPr/>
            <p:nvPr/>
          </p:nvSpPr>
          <p:spPr>
            <a:xfrm>
              <a:off x="4283522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13;g1bb0caa554c_0_0">
              <a:extLst>
                <a:ext uri="{FF2B5EF4-FFF2-40B4-BE49-F238E27FC236}">
                  <a16:creationId xmlns:a16="http://schemas.microsoft.com/office/drawing/2014/main" id="{E2F29C5A-C17C-17B5-C3C6-BAA0BA65164D}"/>
                </a:ext>
              </a:extLst>
            </p:cNvPr>
            <p:cNvSpPr/>
            <p:nvPr/>
          </p:nvSpPr>
          <p:spPr>
            <a:xfrm>
              <a:off x="4861038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14;g1bb0caa554c_0_0">
              <a:extLst>
                <a:ext uri="{FF2B5EF4-FFF2-40B4-BE49-F238E27FC236}">
                  <a16:creationId xmlns:a16="http://schemas.microsoft.com/office/drawing/2014/main" id="{B8D24F8D-2DF8-CD23-7504-5F9B59FAD0EB}"/>
                </a:ext>
              </a:extLst>
            </p:cNvPr>
            <p:cNvSpPr/>
            <p:nvPr/>
          </p:nvSpPr>
          <p:spPr>
            <a:xfrm>
              <a:off x="5438554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15;g1bb0caa554c_0_0">
              <a:extLst>
                <a:ext uri="{FF2B5EF4-FFF2-40B4-BE49-F238E27FC236}">
                  <a16:creationId xmlns:a16="http://schemas.microsoft.com/office/drawing/2014/main" id="{53A077E7-C394-AF4A-A077-72FD2E64F05B}"/>
                </a:ext>
              </a:extLst>
            </p:cNvPr>
            <p:cNvSpPr/>
            <p:nvPr/>
          </p:nvSpPr>
          <p:spPr>
            <a:xfrm>
              <a:off x="6016069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16;g1bb0caa554c_0_0">
              <a:extLst>
                <a:ext uri="{FF2B5EF4-FFF2-40B4-BE49-F238E27FC236}">
                  <a16:creationId xmlns:a16="http://schemas.microsoft.com/office/drawing/2014/main" id="{508ECE5D-3340-FF4F-0945-D301546E2DE3}"/>
                </a:ext>
              </a:extLst>
            </p:cNvPr>
            <p:cNvSpPr/>
            <p:nvPr/>
          </p:nvSpPr>
          <p:spPr>
            <a:xfrm>
              <a:off x="6593585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17;g1bb0caa554c_0_0">
              <a:extLst>
                <a:ext uri="{FF2B5EF4-FFF2-40B4-BE49-F238E27FC236}">
                  <a16:creationId xmlns:a16="http://schemas.microsoft.com/office/drawing/2014/main" id="{5463B06A-5FF7-6B37-5C7A-4D01912236E6}"/>
                </a:ext>
              </a:extLst>
            </p:cNvPr>
            <p:cNvSpPr/>
            <p:nvPr/>
          </p:nvSpPr>
          <p:spPr>
            <a:xfrm>
              <a:off x="1973459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18;g1bb0caa554c_0_0">
              <a:extLst>
                <a:ext uri="{FF2B5EF4-FFF2-40B4-BE49-F238E27FC236}">
                  <a16:creationId xmlns:a16="http://schemas.microsoft.com/office/drawing/2014/main" id="{3DBCC80C-6D2F-5AB7-8C41-996A9C4442DF}"/>
                </a:ext>
              </a:extLst>
            </p:cNvPr>
            <p:cNvSpPr/>
            <p:nvPr/>
          </p:nvSpPr>
          <p:spPr>
            <a:xfrm>
              <a:off x="2550975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19;g1bb0caa554c_0_0">
              <a:extLst>
                <a:ext uri="{FF2B5EF4-FFF2-40B4-BE49-F238E27FC236}">
                  <a16:creationId xmlns:a16="http://schemas.microsoft.com/office/drawing/2014/main" id="{2A893F30-0EDA-6997-6EF9-10B888443259}"/>
                </a:ext>
              </a:extLst>
            </p:cNvPr>
            <p:cNvSpPr/>
            <p:nvPr/>
          </p:nvSpPr>
          <p:spPr>
            <a:xfrm>
              <a:off x="3128490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20;g1bb0caa554c_0_0">
              <a:extLst>
                <a:ext uri="{FF2B5EF4-FFF2-40B4-BE49-F238E27FC236}">
                  <a16:creationId xmlns:a16="http://schemas.microsoft.com/office/drawing/2014/main" id="{6C640577-83DF-D5A3-0A26-170B8B9881B4}"/>
                </a:ext>
              </a:extLst>
            </p:cNvPr>
            <p:cNvSpPr/>
            <p:nvPr/>
          </p:nvSpPr>
          <p:spPr>
            <a:xfrm>
              <a:off x="3706006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21;g1bb0caa554c_0_0">
              <a:extLst>
                <a:ext uri="{FF2B5EF4-FFF2-40B4-BE49-F238E27FC236}">
                  <a16:creationId xmlns:a16="http://schemas.microsoft.com/office/drawing/2014/main" id="{0232860E-1070-9C9C-17F6-D7E9C7D66DD0}"/>
                </a:ext>
              </a:extLst>
            </p:cNvPr>
            <p:cNvSpPr/>
            <p:nvPr/>
          </p:nvSpPr>
          <p:spPr>
            <a:xfrm>
              <a:off x="4283522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2;g1bb0caa554c_0_0">
              <a:extLst>
                <a:ext uri="{FF2B5EF4-FFF2-40B4-BE49-F238E27FC236}">
                  <a16:creationId xmlns:a16="http://schemas.microsoft.com/office/drawing/2014/main" id="{8AFA7857-00CA-8AE2-F0AA-51AFD6F46B7A}"/>
                </a:ext>
              </a:extLst>
            </p:cNvPr>
            <p:cNvSpPr/>
            <p:nvPr/>
          </p:nvSpPr>
          <p:spPr>
            <a:xfrm>
              <a:off x="4861038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23;g1bb0caa554c_0_0">
              <a:extLst>
                <a:ext uri="{FF2B5EF4-FFF2-40B4-BE49-F238E27FC236}">
                  <a16:creationId xmlns:a16="http://schemas.microsoft.com/office/drawing/2014/main" id="{EA224986-B8AD-489E-A56D-9CEDB5D0A1CE}"/>
                </a:ext>
              </a:extLst>
            </p:cNvPr>
            <p:cNvSpPr/>
            <p:nvPr/>
          </p:nvSpPr>
          <p:spPr>
            <a:xfrm>
              <a:off x="5438554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24;g1bb0caa554c_0_0">
              <a:extLst>
                <a:ext uri="{FF2B5EF4-FFF2-40B4-BE49-F238E27FC236}">
                  <a16:creationId xmlns:a16="http://schemas.microsoft.com/office/drawing/2014/main" id="{4B8B6063-8C51-137C-F580-DCF19F9A1570}"/>
                </a:ext>
              </a:extLst>
            </p:cNvPr>
            <p:cNvSpPr/>
            <p:nvPr/>
          </p:nvSpPr>
          <p:spPr>
            <a:xfrm>
              <a:off x="6016069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25;g1bb0caa554c_0_0">
              <a:extLst>
                <a:ext uri="{FF2B5EF4-FFF2-40B4-BE49-F238E27FC236}">
                  <a16:creationId xmlns:a16="http://schemas.microsoft.com/office/drawing/2014/main" id="{AADE2477-8524-FA86-C92D-A627A5F1003D}"/>
                </a:ext>
              </a:extLst>
            </p:cNvPr>
            <p:cNvSpPr/>
            <p:nvPr/>
          </p:nvSpPr>
          <p:spPr>
            <a:xfrm>
              <a:off x="6593585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26;g1bb0caa554c_0_0">
              <a:extLst>
                <a:ext uri="{FF2B5EF4-FFF2-40B4-BE49-F238E27FC236}">
                  <a16:creationId xmlns:a16="http://schemas.microsoft.com/office/drawing/2014/main" id="{898E504A-8E10-A9C2-B992-528027B4DE96}"/>
                </a:ext>
              </a:extLst>
            </p:cNvPr>
            <p:cNvSpPr/>
            <p:nvPr/>
          </p:nvSpPr>
          <p:spPr>
            <a:xfrm>
              <a:off x="2550975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27;g1bb0caa554c_0_0">
              <a:extLst>
                <a:ext uri="{FF2B5EF4-FFF2-40B4-BE49-F238E27FC236}">
                  <a16:creationId xmlns:a16="http://schemas.microsoft.com/office/drawing/2014/main" id="{27F124F0-FF6F-2E0B-67F0-6898CBB9E8B5}"/>
                </a:ext>
              </a:extLst>
            </p:cNvPr>
            <p:cNvSpPr/>
            <p:nvPr/>
          </p:nvSpPr>
          <p:spPr>
            <a:xfrm>
              <a:off x="3128490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28;g1bb0caa554c_0_0">
              <a:extLst>
                <a:ext uri="{FF2B5EF4-FFF2-40B4-BE49-F238E27FC236}">
                  <a16:creationId xmlns:a16="http://schemas.microsoft.com/office/drawing/2014/main" id="{3C51CEC2-75C8-352A-BD7B-61CD3E69105B}"/>
                </a:ext>
              </a:extLst>
            </p:cNvPr>
            <p:cNvSpPr/>
            <p:nvPr/>
          </p:nvSpPr>
          <p:spPr>
            <a:xfrm>
              <a:off x="3706006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29;g1bb0caa554c_0_0">
              <a:extLst>
                <a:ext uri="{FF2B5EF4-FFF2-40B4-BE49-F238E27FC236}">
                  <a16:creationId xmlns:a16="http://schemas.microsoft.com/office/drawing/2014/main" id="{1AC434DF-4611-3A3E-154C-1F84B3C2E4B6}"/>
                </a:ext>
              </a:extLst>
            </p:cNvPr>
            <p:cNvSpPr/>
            <p:nvPr/>
          </p:nvSpPr>
          <p:spPr>
            <a:xfrm>
              <a:off x="4283522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30;g1bb0caa554c_0_0">
              <a:extLst>
                <a:ext uri="{FF2B5EF4-FFF2-40B4-BE49-F238E27FC236}">
                  <a16:creationId xmlns:a16="http://schemas.microsoft.com/office/drawing/2014/main" id="{0C3C3460-1C35-6207-2903-AC7BF04C66C6}"/>
                </a:ext>
              </a:extLst>
            </p:cNvPr>
            <p:cNvSpPr/>
            <p:nvPr/>
          </p:nvSpPr>
          <p:spPr>
            <a:xfrm>
              <a:off x="4861038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31;g1bb0caa554c_0_0">
              <a:extLst>
                <a:ext uri="{FF2B5EF4-FFF2-40B4-BE49-F238E27FC236}">
                  <a16:creationId xmlns:a16="http://schemas.microsoft.com/office/drawing/2014/main" id="{DD8E5584-84FF-736B-527F-861E78E47D1C}"/>
                </a:ext>
              </a:extLst>
            </p:cNvPr>
            <p:cNvSpPr/>
            <p:nvPr/>
          </p:nvSpPr>
          <p:spPr>
            <a:xfrm>
              <a:off x="5438554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32;g1bb0caa554c_0_0">
              <a:extLst>
                <a:ext uri="{FF2B5EF4-FFF2-40B4-BE49-F238E27FC236}">
                  <a16:creationId xmlns:a16="http://schemas.microsoft.com/office/drawing/2014/main" id="{D4BE32B4-566F-56AA-B4CB-BA927A145F80}"/>
                </a:ext>
              </a:extLst>
            </p:cNvPr>
            <p:cNvSpPr/>
            <p:nvPr/>
          </p:nvSpPr>
          <p:spPr>
            <a:xfrm>
              <a:off x="6016069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33;g1bb0caa554c_0_0">
              <a:extLst>
                <a:ext uri="{FF2B5EF4-FFF2-40B4-BE49-F238E27FC236}">
                  <a16:creationId xmlns:a16="http://schemas.microsoft.com/office/drawing/2014/main" id="{FB4395F1-6DB7-1A16-1E31-66FB45059E30}"/>
                </a:ext>
              </a:extLst>
            </p:cNvPr>
            <p:cNvSpPr/>
            <p:nvPr/>
          </p:nvSpPr>
          <p:spPr>
            <a:xfrm>
              <a:off x="2550975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34;g1bb0caa554c_0_0">
              <a:extLst>
                <a:ext uri="{FF2B5EF4-FFF2-40B4-BE49-F238E27FC236}">
                  <a16:creationId xmlns:a16="http://schemas.microsoft.com/office/drawing/2014/main" id="{BEF1DD19-94FE-E39F-0154-1AB34BAF0A51}"/>
                </a:ext>
              </a:extLst>
            </p:cNvPr>
            <p:cNvSpPr/>
            <p:nvPr/>
          </p:nvSpPr>
          <p:spPr>
            <a:xfrm>
              <a:off x="3128490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35;g1bb0caa554c_0_0">
              <a:extLst>
                <a:ext uri="{FF2B5EF4-FFF2-40B4-BE49-F238E27FC236}">
                  <a16:creationId xmlns:a16="http://schemas.microsoft.com/office/drawing/2014/main" id="{2FDBA5C5-391D-1B25-CBE8-692B8C54309F}"/>
                </a:ext>
              </a:extLst>
            </p:cNvPr>
            <p:cNvSpPr/>
            <p:nvPr/>
          </p:nvSpPr>
          <p:spPr>
            <a:xfrm>
              <a:off x="3706006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36;g1bb0caa554c_0_0">
              <a:extLst>
                <a:ext uri="{FF2B5EF4-FFF2-40B4-BE49-F238E27FC236}">
                  <a16:creationId xmlns:a16="http://schemas.microsoft.com/office/drawing/2014/main" id="{DA4F904E-BBBD-4704-D255-E3375AF0F848}"/>
                </a:ext>
              </a:extLst>
            </p:cNvPr>
            <p:cNvSpPr/>
            <p:nvPr/>
          </p:nvSpPr>
          <p:spPr>
            <a:xfrm>
              <a:off x="4283522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37;g1bb0caa554c_0_0">
              <a:extLst>
                <a:ext uri="{FF2B5EF4-FFF2-40B4-BE49-F238E27FC236}">
                  <a16:creationId xmlns:a16="http://schemas.microsoft.com/office/drawing/2014/main" id="{6B86E9EA-F397-9A8B-352F-81381061B314}"/>
                </a:ext>
              </a:extLst>
            </p:cNvPr>
            <p:cNvSpPr/>
            <p:nvPr/>
          </p:nvSpPr>
          <p:spPr>
            <a:xfrm>
              <a:off x="4861038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38;g1bb0caa554c_0_0">
              <a:extLst>
                <a:ext uri="{FF2B5EF4-FFF2-40B4-BE49-F238E27FC236}">
                  <a16:creationId xmlns:a16="http://schemas.microsoft.com/office/drawing/2014/main" id="{B91203CB-AF55-6C8B-DB47-46721D44BF2D}"/>
                </a:ext>
              </a:extLst>
            </p:cNvPr>
            <p:cNvSpPr/>
            <p:nvPr/>
          </p:nvSpPr>
          <p:spPr>
            <a:xfrm>
              <a:off x="5438554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39;g1bb0caa554c_0_0">
              <a:extLst>
                <a:ext uri="{FF2B5EF4-FFF2-40B4-BE49-F238E27FC236}">
                  <a16:creationId xmlns:a16="http://schemas.microsoft.com/office/drawing/2014/main" id="{FAFFA049-602E-8B4C-FEE2-9C6CC3A24B39}"/>
                </a:ext>
              </a:extLst>
            </p:cNvPr>
            <p:cNvSpPr/>
            <p:nvPr/>
          </p:nvSpPr>
          <p:spPr>
            <a:xfrm>
              <a:off x="6016069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40;g1bb0caa554c_0_0">
              <a:extLst>
                <a:ext uri="{FF2B5EF4-FFF2-40B4-BE49-F238E27FC236}">
                  <a16:creationId xmlns:a16="http://schemas.microsoft.com/office/drawing/2014/main" id="{5F25C04C-3DA1-CF3A-0BED-35719D9D07D0}"/>
                </a:ext>
              </a:extLst>
            </p:cNvPr>
            <p:cNvSpPr/>
            <p:nvPr/>
          </p:nvSpPr>
          <p:spPr>
            <a:xfrm>
              <a:off x="818427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41;g1bb0caa554c_0_0">
              <a:extLst>
                <a:ext uri="{FF2B5EF4-FFF2-40B4-BE49-F238E27FC236}">
                  <a16:creationId xmlns:a16="http://schemas.microsoft.com/office/drawing/2014/main" id="{0BA45C93-5B9F-001F-47CE-0A1022C38A68}"/>
                </a:ext>
              </a:extLst>
            </p:cNvPr>
            <p:cNvSpPr/>
            <p:nvPr/>
          </p:nvSpPr>
          <p:spPr>
            <a:xfrm>
              <a:off x="1395943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42;g1bb0caa554c_0_0">
              <a:extLst>
                <a:ext uri="{FF2B5EF4-FFF2-40B4-BE49-F238E27FC236}">
                  <a16:creationId xmlns:a16="http://schemas.microsoft.com/office/drawing/2014/main" id="{8933AA90-91DA-AA74-4294-C94C4E53E3E7}"/>
                </a:ext>
              </a:extLst>
            </p:cNvPr>
            <p:cNvSpPr/>
            <p:nvPr/>
          </p:nvSpPr>
          <p:spPr>
            <a:xfrm>
              <a:off x="1973459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43;g1bb0caa554c_0_0">
              <a:extLst>
                <a:ext uri="{FF2B5EF4-FFF2-40B4-BE49-F238E27FC236}">
                  <a16:creationId xmlns:a16="http://schemas.microsoft.com/office/drawing/2014/main" id="{2E8FFFB5-66C6-9969-BD8F-1AD5C9B774A2}"/>
                </a:ext>
              </a:extLst>
            </p:cNvPr>
            <p:cNvSpPr/>
            <p:nvPr/>
          </p:nvSpPr>
          <p:spPr>
            <a:xfrm>
              <a:off x="2550975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44;g1bb0caa554c_0_0">
              <a:extLst>
                <a:ext uri="{FF2B5EF4-FFF2-40B4-BE49-F238E27FC236}">
                  <a16:creationId xmlns:a16="http://schemas.microsoft.com/office/drawing/2014/main" id="{07F5FB4B-A1EB-CC6A-273D-E7520A2C887D}"/>
                </a:ext>
              </a:extLst>
            </p:cNvPr>
            <p:cNvSpPr/>
            <p:nvPr/>
          </p:nvSpPr>
          <p:spPr>
            <a:xfrm>
              <a:off x="3128490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45;g1bb0caa554c_0_0">
              <a:extLst>
                <a:ext uri="{FF2B5EF4-FFF2-40B4-BE49-F238E27FC236}">
                  <a16:creationId xmlns:a16="http://schemas.microsoft.com/office/drawing/2014/main" id="{F7C26C7C-8965-D677-4816-0440F46554B4}"/>
                </a:ext>
              </a:extLst>
            </p:cNvPr>
            <p:cNvSpPr/>
            <p:nvPr/>
          </p:nvSpPr>
          <p:spPr>
            <a:xfrm>
              <a:off x="3706006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46;g1bb0caa554c_0_0">
              <a:extLst>
                <a:ext uri="{FF2B5EF4-FFF2-40B4-BE49-F238E27FC236}">
                  <a16:creationId xmlns:a16="http://schemas.microsoft.com/office/drawing/2014/main" id="{9E28A52A-0B05-57A7-F4C3-2C28E8254090}"/>
                </a:ext>
              </a:extLst>
            </p:cNvPr>
            <p:cNvSpPr/>
            <p:nvPr/>
          </p:nvSpPr>
          <p:spPr>
            <a:xfrm>
              <a:off x="4283522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7;g1bb0caa554c_0_0">
              <a:extLst>
                <a:ext uri="{FF2B5EF4-FFF2-40B4-BE49-F238E27FC236}">
                  <a16:creationId xmlns:a16="http://schemas.microsoft.com/office/drawing/2014/main" id="{6E94B609-CC60-41C5-4841-48F3B8BD992F}"/>
                </a:ext>
              </a:extLst>
            </p:cNvPr>
            <p:cNvSpPr/>
            <p:nvPr/>
          </p:nvSpPr>
          <p:spPr>
            <a:xfrm>
              <a:off x="4861038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8;g1bb0caa554c_0_0">
              <a:extLst>
                <a:ext uri="{FF2B5EF4-FFF2-40B4-BE49-F238E27FC236}">
                  <a16:creationId xmlns:a16="http://schemas.microsoft.com/office/drawing/2014/main" id="{BFC09777-D1C2-4663-E2B3-C96F664666A9}"/>
                </a:ext>
              </a:extLst>
            </p:cNvPr>
            <p:cNvSpPr/>
            <p:nvPr/>
          </p:nvSpPr>
          <p:spPr>
            <a:xfrm>
              <a:off x="5438554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9;g1bb0caa554c_0_0">
              <a:extLst>
                <a:ext uri="{FF2B5EF4-FFF2-40B4-BE49-F238E27FC236}">
                  <a16:creationId xmlns:a16="http://schemas.microsoft.com/office/drawing/2014/main" id="{FEF7F146-64E2-324D-0ADA-72D622C5ACB8}"/>
                </a:ext>
              </a:extLst>
            </p:cNvPr>
            <p:cNvSpPr/>
            <p:nvPr/>
          </p:nvSpPr>
          <p:spPr>
            <a:xfrm>
              <a:off x="6016069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50;g1bb0caa554c_0_0">
              <a:extLst>
                <a:ext uri="{FF2B5EF4-FFF2-40B4-BE49-F238E27FC236}">
                  <a16:creationId xmlns:a16="http://schemas.microsoft.com/office/drawing/2014/main" id="{85CE5E51-3B10-0253-3D13-A9C393EC1835}"/>
                </a:ext>
              </a:extLst>
            </p:cNvPr>
            <p:cNvSpPr/>
            <p:nvPr/>
          </p:nvSpPr>
          <p:spPr>
            <a:xfrm>
              <a:off x="6593585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51;g1bb0caa554c_0_0">
              <a:extLst>
                <a:ext uri="{FF2B5EF4-FFF2-40B4-BE49-F238E27FC236}">
                  <a16:creationId xmlns:a16="http://schemas.microsoft.com/office/drawing/2014/main" id="{C7385C6F-0832-BB18-0072-F6A08D2DA0E0}"/>
                </a:ext>
              </a:extLst>
            </p:cNvPr>
            <p:cNvSpPr/>
            <p:nvPr/>
          </p:nvSpPr>
          <p:spPr>
            <a:xfrm>
              <a:off x="7171101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52;g1bb0caa554c_0_0">
              <a:extLst>
                <a:ext uri="{FF2B5EF4-FFF2-40B4-BE49-F238E27FC236}">
                  <a16:creationId xmlns:a16="http://schemas.microsoft.com/office/drawing/2014/main" id="{22F7CE24-70D5-A7C5-F383-8BFE46BE42F1}"/>
                </a:ext>
              </a:extLst>
            </p:cNvPr>
            <p:cNvSpPr/>
            <p:nvPr/>
          </p:nvSpPr>
          <p:spPr>
            <a:xfrm>
              <a:off x="7748617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53;g1bb0caa554c_0_0">
              <a:extLst>
                <a:ext uri="{FF2B5EF4-FFF2-40B4-BE49-F238E27FC236}">
                  <a16:creationId xmlns:a16="http://schemas.microsoft.com/office/drawing/2014/main" id="{938F1D7D-55BB-8130-2A6D-5C30EA38C4B9}"/>
                </a:ext>
              </a:extLst>
            </p:cNvPr>
            <p:cNvSpPr/>
            <p:nvPr/>
          </p:nvSpPr>
          <p:spPr>
            <a:xfrm>
              <a:off x="240912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54;g1bb0caa554c_0_0">
              <a:extLst>
                <a:ext uri="{FF2B5EF4-FFF2-40B4-BE49-F238E27FC236}">
                  <a16:creationId xmlns:a16="http://schemas.microsoft.com/office/drawing/2014/main" id="{2BC2A85C-0FD2-5BB1-F851-D73842A0300B}"/>
                </a:ext>
              </a:extLst>
            </p:cNvPr>
            <p:cNvSpPr/>
            <p:nvPr/>
          </p:nvSpPr>
          <p:spPr>
            <a:xfrm>
              <a:off x="818427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55;g1bb0caa554c_0_0">
              <a:extLst>
                <a:ext uri="{FF2B5EF4-FFF2-40B4-BE49-F238E27FC236}">
                  <a16:creationId xmlns:a16="http://schemas.microsoft.com/office/drawing/2014/main" id="{DF5C6791-CD1A-42CA-1AAA-E4F3BE6CF514}"/>
                </a:ext>
              </a:extLst>
            </p:cNvPr>
            <p:cNvSpPr/>
            <p:nvPr/>
          </p:nvSpPr>
          <p:spPr>
            <a:xfrm>
              <a:off x="1395943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56;g1bb0caa554c_0_0">
              <a:extLst>
                <a:ext uri="{FF2B5EF4-FFF2-40B4-BE49-F238E27FC236}">
                  <a16:creationId xmlns:a16="http://schemas.microsoft.com/office/drawing/2014/main" id="{77CEE22E-AE1B-E75D-74F5-35247C0D0006}"/>
                </a:ext>
              </a:extLst>
            </p:cNvPr>
            <p:cNvSpPr/>
            <p:nvPr/>
          </p:nvSpPr>
          <p:spPr>
            <a:xfrm>
              <a:off x="1973459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57;g1bb0caa554c_0_0">
              <a:extLst>
                <a:ext uri="{FF2B5EF4-FFF2-40B4-BE49-F238E27FC236}">
                  <a16:creationId xmlns:a16="http://schemas.microsoft.com/office/drawing/2014/main" id="{640CCA31-B5F9-7E25-CF79-B3C746DC3B22}"/>
                </a:ext>
              </a:extLst>
            </p:cNvPr>
            <p:cNvSpPr/>
            <p:nvPr/>
          </p:nvSpPr>
          <p:spPr>
            <a:xfrm>
              <a:off x="2550975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58;g1bb0caa554c_0_0">
              <a:extLst>
                <a:ext uri="{FF2B5EF4-FFF2-40B4-BE49-F238E27FC236}">
                  <a16:creationId xmlns:a16="http://schemas.microsoft.com/office/drawing/2014/main" id="{940FF001-AE6C-74F5-1282-79E9282AB4A2}"/>
                </a:ext>
              </a:extLst>
            </p:cNvPr>
            <p:cNvSpPr/>
            <p:nvPr/>
          </p:nvSpPr>
          <p:spPr>
            <a:xfrm>
              <a:off x="3128490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59;g1bb0caa554c_0_0">
              <a:extLst>
                <a:ext uri="{FF2B5EF4-FFF2-40B4-BE49-F238E27FC236}">
                  <a16:creationId xmlns:a16="http://schemas.microsoft.com/office/drawing/2014/main" id="{687E7CF2-7DA4-D539-F86F-C485B280366A}"/>
                </a:ext>
              </a:extLst>
            </p:cNvPr>
            <p:cNvSpPr/>
            <p:nvPr/>
          </p:nvSpPr>
          <p:spPr>
            <a:xfrm>
              <a:off x="3706006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60;g1bb0caa554c_0_0">
              <a:extLst>
                <a:ext uri="{FF2B5EF4-FFF2-40B4-BE49-F238E27FC236}">
                  <a16:creationId xmlns:a16="http://schemas.microsoft.com/office/drawing/2014/main" id="{DE14B053-43A3-6C0D-7CC0-B3FAC67CF75A}"/>
                </a:ext>
              </a:extLst>
            </p:cNvPr>
            <p:cNvSpPr/>
            <p:nvPr/>
          </p:nvSpPr>
          <p:spPr>
            <a:xfrm>
              <a:off x="4283522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61;g1bb0caa554c_0_0">
              <a:extLst>
                <a:ext uri="{FF2B5EF4-FFF2-40B4-BE49-F238E27FC236}">
                  <a16:creationId xmlns:a16="http://schemas.microsoft.com/office/drawing/2014/main" id="{3C491153-DBAD-DE2D-EC73-3019032F0ECE}"/>
                </a:ext>
              </a:extLst>
            </p:cNvPr>
            <p:cNvSpPr/>
            <p:nvPr/>
          </p:nvSpPr>
          <p:spPr>
            <a:xfrm>
              <a:off x="4861038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62;g1bb0caa554c_0_0">
              <a:extLst>
                <a:ext uri="{FF2B5EF4-FFF2-40B4-BE49-F238E27FC236}">
                  <a16:creationId xmlns:a16="http://schemas.microsoft.com/office/drawing/2014/main" id="{9E4F15D2-9DFD-40CF-F91F-C9CEDE99F4A3}"/>
                </a:ext>
              </a:extLst>
            </p:cNvPr>
            <p:cNvSpPr/>
            <p:nvPr/>
          </p:nvSpPr>
          <p:spPr>
            <a:xfrm>
              <a:off x="5438554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63;g1bb0caa554c_0_0">
              <a:extLst>
                <a:ext uri="{FF2B5EF4-FFF2-40B4-BE49-F238E27FC236}">
                  <a16:creationId xmlns:a16="http://schemas.microsoft.com/office/drawing/2014/main" id="{9C6A0492-FD08-EB79-0D28-8D23427C4696}"/>
                </a:ext>
              </a:extLst>
            </p:cNvPr>
            <p:cNvSpPr/>
            <p:nvPr/>
          </p:nvSpPr>
          <p:spPr>
            <a:xfrm>
              <a:off x="6016069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64;g1bb0caa554c_0_0">
              <a:extLst>
                <a:ext uri="{FF2B5EF4-FFF2-40B4-BE49-F238E27FC236}">
                  <a16:creationId xmlns:a16="http://schemas.microsoft.com/office/drawing/2014/main" id="{17286FD5-735D-A2F2-CC37-8E8145E92E50}"/>
                </a:ext>
              </a:extLst>
            </p:cNvPr>
            <p:cNvSpPr/>
            <p:nvPr/>
          </p:nvSpPr>
          <p:spPr>
            <a:xfrm>
              <a:off x="6593585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65;g1bb0caa554c_0_0">
              <a:extLst>
                <a:ext uri="{FF2B5EF4-FFF2-40B4-BE49-F238E27FC236}">
                  <a16:creationId xmlns:a16="http://schemas.microsoft.com/office/drawing/2014/main" id="{EFED655B-27F9-D986-0083-9FAFB57D1506}"/>
                </a:ext>
              </a:extLst>
            </p:cNvPr>
            <p:cNvSpPr/>
            <p:nvPr/>
          </p:nvSpPr>
          <p:spPr>
            <a:xfrm>
              <a:off x="240912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66;g1bb0caa554c_0_0">
              <a:extLst>
                <a:ext uri="{FF2B5EF4-FFF2-40B4-BE49-F238E27FC236}">
                  <a16:creationId xmlns:a16="http://schemas.microsoft.com/office/drawing/2014/main" id="{1CE43E9E-0D6B-8F83-C3F1-C1BDB591D037}"/>
                </a:ext>
              </a:extLst>
            </p:cNvPr>
            <p:cNvSpPr/>
            <p:nvPr/>
          </p:nvSpPr>
          <p:spPr>
            <a:xfrm>
              <a:off x="818427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67;g1bb0caa554c_0_0">
              <a:extLst>
                <a:ext uri="{FF2B5EF4-FFF2-40B4-BE49-F238E27FC236}">
                  <a16:creationId xmlns:a16="http://schemas.microsoft.com/office/drawing/2014/main" id="{CE460C35-F787-9A07-1A88-7B2128B3C5F2}"/>
                </a:ext>
              </a:extLst>
            </p:cNvPr>
            <p:cNvSpPr/>
            <p:nvPr/>
          </p:nvSpPr>
          <p:spPr>
            <a:xfrm>
              <a:off x="1395943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68;g1bb0caa554c_0_0">
              <a:extLst>
                <a:ext uri="{FF2B5EF4-FFF2-40B4-BE49-F238E27FC236}">
                  <a16:creationId xmlns:a16="http://schemas.microsoft.com/office/drawing/2014/main" id="{82F1CA59-FD8B-FEEC-2985-3A6964E1074A}"/>
                </a:ext>
              </a:extLst>
            </p:cNvPr>
            <p:cNvSpPr/>
            <p:nvPr/>
          </p:nvSpPr>
          <p:spPr>
            <a:xfrm>
              <a:off x="7171101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69;g1bb0caa554c_0_0">
              <a:extLst>
                <a:ext uri="{FF2B5EF4-FFF2-40B4-BE49-F238E27FC236}">
                  <a16:creationId xmlns:a16="http://schemas.microsoft.com/office/drawing/2014/main" id="{B9DD7487-A5E7-8C19-762F-09CA28323B3C}"/>
                </a:ext>
              </a:extLst>
            </p:cNvPr>
            <p:cNvSpPr/>
            <p:nvPr/>
          </p:nvSpPr>
          <p:spPr>
            <a:xfrm>
              <a:off x="7748617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0;g1bb0caa554c_0_0">
              <a:extLst>
                <a:ext uri="{FF2B5EF4-FFF2-40B4-BE49-F238E27FC236}">
                  <a16:creationId xmlns:a16="http://schemas.microsoft.com/office/drawing/2014/main" id="{62ADEA5F-1638-A699-657D-52D0EC2FB232}"/>
                </a:ext>
              </a:extLst>
            </p:cNvPr>
            <p:cNvSpPr/>
            <p:nvPr/>
          </p:nvSpPr>
          <p:spPr>
            <a:xfrm>
              <a:off x="240912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1;g1bb0caa554c_0_0">
              <a:extLst>
                <a:ext uri="{FF2B5EF4-FFF2-40B4-BE49-F238E27FC236}">
                  <a16:creationId xmlns:a16="http://schemas.microsoft.com/office/drawing/2014/main" id="{8AF4F125-6B5A-34EF-C53A-104FCD44C882}"/>
                </a:ext>
              </a:extLst>
            </p:cNvPr>
            <p:cNvSpPr/>
            <p:nvPr/>
          </p:nvSpPr>
          <p:spPr>
            <a:xfrm>
              <a:off x="818427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2;g1bb0caa554c_0_0">
              <a:extLst>
                <a:ext uri="{FF2B5EF4-FFF2-40B4-BE49-F238E27FC236}">
                  <a16:creationId xmlns:a16="http://schemas.microsoft.com/office/drawing/2014/main" id="{CD32FBC2-39C6-9E82-1209-1967C09D3A92}"/>
                </a:ext>
              </a:extLst>
            </p:cNvPr>
            <p:cNvSpPr/>
            <p:nvPr/>
          </p:nvSpPr>
          <p:spPr>
            <a:xfrm>
              <a:off x="1395943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3;g1bb0caa554c_0_0">
              <a:extLst>
                <a:ext uri="{FF2B5EF4-FFF2-40B4-BE49-F238E27FC236}">
                  <a16:creationId xmlns:a16="http://schemas.microsoft.com/office/drawing/2014/main" id="{68AF6C3D-7BA2-A6E3-27BE-FDC0723C94B1}"/>
                </a:ext>
              </a:extLst>
            </p:cNvPr>
            <p:cNvSpPr/>
            <p:nvPr/>
          </p:nvSpPr>
          <p:spPr>
            <a:xfrm>
              <a:off x="7171101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4;g1bb0caa554c_0_0">
              <a:extLst>
                <a:ext uri="{FF2B5EF4-FFF2-40B4-BE49-F238E27FC236}">
                  <a16:creationId xmlns:a16="http://schemas.microsoft.com/office/drawing/2014/main" id="{58334120-3DB8-B308-F851-C13BAD6153B7}"/>
                </a:ext>
              </a:extLst>
            </p:cNvPr>
            <p:cNvSpPr/>
            <p:nvPr/>
          </p:nvSpPr>
          <p:spPr>
            <a:xfrm>
              <a:off x="7748617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5;g1bb0caa554c_0_0">
              <a:extLst>
                <a:ext uri="{FF2B5EF4-FFF2-40B4-BE49-F238E27FC236}">
                  <a16:creationId xmlns:a16="http://schemas.microsoft.com/office/drawing/2014/main" id="{6AC5BE9C-3846-6BBC-9615-CEE49CF0AF3F}"/>
                </a:ext>
              </a:extLst>
            </p:cNvPr>
            <p:cNvSpPr/>
            <p:nvPr/>
          </p:nvSpPr>
          <p:spPr>
            <a:xfrm>
              <a:off x="240912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6;g1bb0caa554c_0_0">
              <a:extLst>
                <a:ext uri="{FF2B5EF4-FFF2-40B4-BE49-F238E27FC236}">
                  <a16:creationId xmlns:a16="http://schemas.microsoft.com/office/drawing/2014/main" id="{7FADFC59-5231-BB91-1EFC-EAFF3ACDD380}"/>
                </a:ext>
              </a:extLst>
            </p:cNvPr>
            <p:cNvSpPr/>
            <p:nvPr/>
          </p:nvSpPr>
          <p:spPr>
            <a:xfrm>
              <a:off x="818427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7;g1bb0caa554c_0_0">
              <a:extLst>
                <a:ext uri="{FF2B5EF4-FFF2-40B4-BE49-F238E27FC236}">
                  <a16:creationId xmlns:a16="http://schemas.microsoft.com/office/drawing/2014/main" id="{69A1AD07-1ADE-7FA9-7727-2CC2346A60D3}"/>
                </a:ext>
              </a:extLst>
            </p:cNvPr>
            <p:cNvSpPr/>
            <p:nvPr/>
          </p:nvSpPr>
          <p:spPr>
            <a:xfrm>
              <a:off x="1395943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8;g1bb0caa554c_0_0">
              <a:extLst>
                <a:ext uri="{FF2B5EF4-FFF2-40B4-BE49-F238E27FC236}">
                  <a16:creationId xmlns:a16="http://schemas.microsoft.com/office/drawing/2014/main" id="{C2F466B9-CED3-F6DA-536B-E35E8B7939E1}"/>
                </a:ext>
              </a:extLst>
            </p:cNvPr>
            <p:cNvSpPr/>
            <p:nvPr/>
          </p:nvSpPr>
          <p:spPr>
            <a:xfrm>
              <a:off x="7171101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79;g1bb0caa554c_0_0">
              <a:extLst>
                <a:ext uri="{FF2B5EF4-FFF2-40B4-BE49-F238E27FC236}">
                  <a16:creationId xmlns:a16="http://schemas.microsoft.com/office/drawing/2014/main" id="{216928C5-CFAB-4832-9A04-B0E1E9BD502A}"/>
                </a:ext>
              </a:extLst>
            </p:cNvPr>
            <p:cNvSpPr/>
            <p:nvPr/>
          </p:nvSpPr>
          <p:spPr>
            <a:xfrm>
              <a:off x="7748617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80;g1bb0caa554c_0_0">
              <a:extLst>
                <a:ext uri="{FF2B5EF4-FFF2-40B4-BE49-F238E27FC236}">
                  <a16:creationId xmlns:a16="http://schemas.microsoft.com/office/drawing/2014/main" id="{43CAC431-505C-A884-4A81-5FDD46B8C65B}"/>
                </a:ext>
              </a:extLst>
            </p:cNvPr>
            <p:cNvSpPr/>
            <p:nvPr/>
          </p:nvSpPr>
          <p:spPr>
            <a:xfrm>
              <a:off x="240912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81;g1bb0caa554c_0_0">
              <a:extLst>
                <a:ext uri="{FF2B5EF4-FFF2-40B4-BE49-F238E27FC236}">
                  <a16:creationId xmlns:a16="http://schemas.microsoft.com/office/drawing/2014/main" id="{E31CD04E-B1E7-2AB4-0430-BC5A0E2616C7}"/>
                </a:ext>
              </a:extLst>
            </p:cNvPr>
            <p:cNvSpPr/>
            <p:nvPr/>
          </p:nvSpPr>
          <p:spPr>
            <a:xfrm>
              <a:off x="1973459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82;g1bb0caa554c_0_0">
              <a:extLst>
                <a:ext uri="{FF2B5EF4-FFF2-40B4-BE49-F238E27FC236}">
                  <a16:creationId xmlns:a16="http://schemas.microsoft.com/office/drawing/2014/main" id="{28E56A44-E99B-BF36-1C8C-D31CABEFA4EC}"/>
                </a:ext>
              </a:extLst>
            </p:cNvPr>
            <p:cNvSpPr/>
            <p:nvPr/>
          </p:nvSpPr>
          <p:spPr>
            <a:xfrm>
              <a:off x="6593585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83;g1bb0caa554c_0_0">
              <a:extLst>
                <a:ext uri="{FF2B5EF4-FFF2-40B4-BE49-F238E27FC236}">
                  <a16:creationId xmlns:a16="http://schemas.microsoft.com/office/drawing/2014/main" id="{E9F4A726-8CF3-34F4-E6F5-3D56C2572DCD}"/>
                </a:ext>
              </a:extLst>
            </p:cNvPr>
            <p:cNvSpPr/>
            <p:nvPr/>
          </p:nvSpPr>
          <p:spPr>
            <a:xfrm>
              <a:off x="7171101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84;g1bb0caa554c_0_0">
              <a:extLst>
                <a:ext uri="{FF2B5EF4-FFF2-40B4-BE49-F238E27FC236}">
                  <a16:creationId xmlns:a16="http://schemas.microsoft.com/office/drawing/2014/main" id="{6673724F-7022-5300-C7FC-17BD49C2BAB9}"/>
                </a:ext>
              </a:extLst>
            </p:cNvPr>
            <p:cNvSpPr/>
            <p:nvPr/>
          </p:nvSpPr>
          <p:spPr>
            <a:xfrm>
              <a:off x="7748617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85;g1bb0caa554c_0_0">
              <a:extLst>
                <a:ext uri="{FF2B5EF4-FFF2-40B4-BE49-F238E27FC236}">
                  <a16:creationId xmlns:a16="http://schemas.microsoft.com/office/drawing/2014/main" id="{5E820F8E-AB4B-BCE4-8224-69312F5E4CA5}"/>
                </a:ext>
              </a:extLst>
            </p:cNvPr>
            <p:cNvSpPr/>
            <p:nvPr/>
          </p:nvSpPr>
          <p:spPr>
            <a:xfrm>
              <a:off x="240912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86;g1bb0caa554c_0_0">
              <a:extLst>
                <a:ext uri="{FF2B5EF4-FFF2-40B4-BE49-F238E27FC236}">
                  <a16:creationId xmlns:a16="http://schemas.microsoft.com/office/drawing/2014/main" id="{6A948D63-504D-5BFF-8236-CE53D562CDC7}"/>
                </a:ext>
              </a:extLst>
            </p:cNvPr>
            <p:cNvSpPr/>
            <p:nvPr/>
          </p:nvSpPr>
          <p:spPr>
            <a:xfrm>
              <a:off x="1973459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87;g1bb0caa554c_0_0">
              <a:extLst>
                <a:ext uri="{FF2B5EF4-FFF2-40B4-BE49-F238E27FC236}">
                  <a16:creationId xmlns:a16="http://schemas.microsoft.com/office/drawing/2014/main" id="{69DC4C26-ED1E-C369-CA34-E5E964519515}"/>
                </a:ext>
              </a:extLst>
            </p:cNvPr>
            <p:cNvSpPr/>
            <p:nvPr/>
          </p:nvSpPr>
          <p:spPr>
            <a:xfrm>
              <a:off x="6593585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88;g1bb0caa554c_0_0">
              <a:extLst>
                <a:ext uri="{FF2B5EF4-FFF2-40B4-BE49-F238E27FC236}">
                  <a16:creationId xmlns:a16="http://schemas.microsoft.com/office/drawing/2014/main" id="{66E7EEE1-F04D-BA1D-58E2-F61F1648C5EA}"/>
                </a:ext>
              </a:extLst>
            </p:cNvPr>
            <p:cNvSpPr/>
            <p:nvPr/>
          </p:nvSpPr>
          <p:spPr>
            <a:xfrm>
              <a:off x="7171101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89;g1bb0caa554c_0_0">
              <a:extLst>
                <a:ext uri="{FF2B5EF4-FFF2-40B4-BE49-F238E27FC236}">
                  <a16:creationId xmlns:a16="http://schemas.microsoft.com/office/drawing/2014/main" id="{7DEA230E-AF1B-79B9-D22F-DCB47F5B4DD3}"/>
                </a:ext>
              </a:extLst>
            </p:cNvPr>
            <p:cNvSpPr/>
            <p:nvPr/>
          </p:nvSpPr>
          <p:spPr>
            <a:xfrm>
              <a:off x="7748617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90;g1bb0caa554c_0_0">
              <a:extLst>
                <a:ext uri="{FF2B5EF4-FFF2-40B4-BE49-F238E27FC236}">
                  <a16:creationId xmlns:a16="http://schemas.microsoft.com/office/drawing/2014/main" id="{CCAFBEB8-D4B2-28FF-6CDF-DA1288E401E5}"/>
                </a:ext>
              </a:extLst>
            </p:cNvPr>
            <p:cNvSpPr/>
            <p:nvPr/>
          </p:nvSpPr>
          <p:spPr>
            <a:xfrm>
              <a:off x="240912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91;g1bb0caa554c_0_0">
              <a:extLst>
                <a:ext uri="{FF2B5EF4-FFF2-40B4-BE49-F238E27FC236}">
                  <a16:creationId xmlns:a16="http://schemas.microsoft.com/office/drawing/2014/main" id="{621BC870-B244-4BE7-6D3F-70C2F9F283CB}"/>
                </a:ext>
              </a:extLst>
            </p:cNvPr>
            <p:cNvSpPr/>
            <p:nvPr/>
          </p:nvSpPr>
          <p:spPr>
            <a:xfrm>
              <a:off x="818427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92;g1bb0caa554c_0_0">
              <a:extLst>
                <a:ext uri="{FF2B5EF4-FFF2-40B4-BE49-F238E27FC236}">
                  <a16:creationId xmlns:a16="http://schemas.microsoft.com/office/drawing/2014/main" id="{83B93227-DB39-F348-9513-1EA520815DAD}"/>
                </a:ext>
              </a:extLst>
            </p:cNvPr>
            <p:cNvSpPr/>
            <p:nvPr/>
          </p:nvSpPr>
          <p:spPr>
            <a:xfrm>
              <a:off x="1395943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93;g1bb0caa554c_0_0">
              <a:extLst>
                <a:ext uri="{FF2B5EF4-FFF2-40B4-BE49-F238E27FC236}">
                  <a16:creationId xmlns:a16="http://schemas.microsoft.com/office/drawing/2014/main" id="{CA5590D7-B3B5-786C-7D3A-5D7168625FBF}"/>
                </a:ext>
              </a:extLst>
            </p:cNvPr>
            <p:cNvSpPr/>
            <p:nvPr/>
          </p:nvSpPr>
          <p:spPr>
            <a:xfrm>
              <a:off x="1973459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94;g1bb0caa554c_0_0">
              <a:extLst>
                <a:ext uri="{FF2B5EF4-FFF2-40B4-BE49-F238E27FC236}">
                  <a16:creationId xmlns:a16="http://schemas.microsoft.com/office/drawing/2014/main" id="{94C4D366-FE0C-14C1-EA7B-B556A387B9C4}"/>
                </a:ext>
              </a:extLst>
            </p:cNvPr>
            <p:cNvSpPr/>
            <p:nvPr/>
          </p:nvSpPr>
          <p:spPr>
            <a:xfrm>
              <a:off x="2550975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95;g1bb0caa554c_0_0">
              <a:extLst>
                <a:ext uri="{FF2B5EF4-FFF2-40B4-BE49-F238E27FC236}">
                  <a16:creationId xmlns:a16="http://schemas.microsoft.com/office/drawing/2014/main" id="{7FCF2444-6769-91AF-B7DB-E07464DA58A3}"/>
                </a:ext>
              </a:extLst>
            </p:cNvPr>
            <p:cNvSpPr/>
            <p:nvPr/>
          </p:nvSpPr>
          <p:spPr>
            <a:xfrm>
              <a:off x="3128490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96;g1bb0caa554c_0_0">
              <a:extLst>
                <a:ext uri="{FF2B5EF4-FFF2-40B4-BE49-F238E27FC236}">
                  <a16:creationId xmlns:a16="http://schemas.microsoft.com/office/drawing/2014/main" id="{ED4B044D-4C36-D789-874E-A42738445FC9}"/>
                </a:ext>
              </a:extLst>
            </p:cNvPr>
            <p:cNvSpPr/>
            <p:nvPr/>
          </p:nvSpPr>
          <p:spPr>
            <a:xfrm>
              <a:off x="3706006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97;g1bb0caa554c_0_0">
              <a:extLst>
                <a:ext uri="{FF2B5EF4-FFF2-40B4-BE49-F238E27FC236}">
                  <a16:creationId xmlns:a16="http://schemas.microsoft.com/office/drawing/2014/main" id="{57914667-ACF6-0416-6445-0A893C8534BC}"/>
                </a:ext>
              </a:extLst>
            </p:cNvPr>
            <p:cNvSpPr/>
            <p:nvPr/>
          </p:nvSpPr>
          <p:spPr>
            <a:xfrm>
              <a:off x="4283522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98;g1bb0caa554c_0_0">
              <a:extLst>
                <a:ext uri="{FF2B5EF4-FFF2-40B4-BE49-F238E27FC236}">
                  <a16:creationId xmlns:a16="http://schemas.microsoft.com/office/drawing/2014/main" id="{E2ABB2D7-FE25-FAB7-90F7-99881F58F4E9}"/>
                </a:ext>
              </a:extLst>
            </p:cNvPr>
            <p:cNvSpPr/>
            <p:nvPr/>
          </p:nvSpPr>
          <p:spPr>
            <a:xfrm>
              <a:off x="4861038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99;g1bb0caa554c_0_0">
              <a:extLst>
                <a:ext uri="{FF2B5EF4-FFF2-40B4-BE49-F238E27FC236}">
                  <a16:creationId xmlns:a16="http://schemas.microsoft.com/office/drawing/2014/main" id="{9ADAD84F-0DC5-2F54-986B-C224AD87169A}"/>
                </a:ext>
              </a:extLst>
            </p:cNvPr>
            <p:cNvSpPr/>
            <p:nvPr/>
          </p:nvSpPr>
          <p:spPr>
            <a:xfrm>
              <a:off x="5438554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00;g1bb0caa554c_0_0">
              <a:extLst>
                <a:ext uri="{FF2B5EF4-FFF2-40B4-BE49-F238E27FC236}">
                  <a16:creationId xmlns:a16="http://schemas.microsoft.com/office/drawing/2014/main" id="{A1C7BD59-E5A5-F864-93EB-7C3C1CD33691}"/>
                </a:ext>
              </a:extLst>
            </p:cNvPr>
            <p:cNvSpPr/>
            <p:nvPr/>
          </p:nvSpPr>
          <p:spPr>
            <a:xfrm>
              <a:off x="6016069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01;g1bb0caa554c_0_0">
              <a:extLst>
                <a:ext uri="{FF2B5EF4-FFF2-40B4-BE49-F238E27FC236}">
                  <a16:creationId xmlns:a16="http://schemas.microsoft.com/office/drawing/2014/main" id="{E7EC2C9C-E976-383D-06A8-5B299811EAC9}"/>
                </a:ext>
              </a:extLst>
            </p:cNvPr>
            <p:cNvSpPr/>
            <p:nvPr/>
          </p:nvSpPr>
          <p:spPr>
            <a:xfrm>
              <a:off x="6593585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02;g1bb0caa554c_0_0">
              <a:extLst>
                <a:ext uri="{FF2B5EF4-FFF2-40B4-BE49-F238E27FC236}">
                  <a16:creationId xmlns:a16="http://schemas.microsoft.com/office/drawing/2014/main" id="{45480E9E-327B-4AC5-F3CF-58B717895E54}"/>
                </a:ext>
              </a:extLst>
            </p:cNvPr>
            <p:cNvSpPr/>
            <p:nvPr/>
          </p:nvSpPr>
          <p:spPr>
            <a:xfrm>
              <a:off x="7171101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03;g1bb0caa554c_0_0">
              <a:extLst>
                <a:ext uri="{FF2B5EF4-FFF2-40B4-BE49-F238E27FC236}">
                  <a16:creationId xmlns:a16="http://schemas.microsoft.com/office/drawing/2014/main" id="{E56E1BA6-DA7E-06D8-0324-7F7660264C9A}"/>
                </a:ext>
              </a:extLst>
            </p:cNvPr>
            <p:cNvSpPr/>
            <p:nvPr/>
          </p:nvSpPr>
          <p:spPr>
            <a:xfrm>
              <a:off x="7748617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04;g1bb0caa554c_0_0">
              <a:extLst>
                <a:ext uri="{FF2B5EF4-FFF2-40B4-BE49-F238E27FC236}">
                  <a16:creationId xmlns:a16="http://schemas.microsoft.com/office/drawing/2014/main" id="{7E5307D7-177A-0AC6-7492-036BD21BB467}"/>
                </a:ext>
              </a:extLst>
            </p:cNvPr>
            <p:cNvSpPr/>
            <p:nvPr/>
          </p:nvSpPr>
          <p:spPr>
            <a:xfrm>
              <a:off x="8326127" y="216150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05;g1bb0caa554c_0_0">
              <a:extLst>
                <a:ext uri="{FF2B5EF4-FFF2-40B4-BE49-F238E27FC236}">
                  <a16:creationId xmlns:a16="http://schemas.microsoft.com/office/drawing/2014/main" id="{4D19C61C-8E2A-54B6-61B6-349179AF9F26}"/>
                </a:ext>
              </a:extLst>
            </p:cNvPr>
            <p:cNvSpPr/>
            <p:nvPr/>
          </p:nvSpPr>
          <p:spPr>
            <a:xfrm>
              <a:off x="8326127" y="806233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06;g1bb0caa554c_0_0">
              <a:extLst>
                <a:ext uri="{FF2B5EF4-FFF2-40B4-BE49-F238E27FC236}">
                  <a16:creationId xmlns:a16="http://schemas.microsoft.com/office/drawing/2014/main" id="{10AA2614-1816-6813-6A3E-5D222E92318C}"/>
                </a:ext>
              </a:extLst>
            </p:cNvPr>
            <p:cNvSpPr/>
            <p:nvPr/>
          </p:nvSpPr>
          <p:spPr>
            <a:xfrm>
              <a:off x="8326127" y="1396323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07;g1bb0caa554c_0_0">
              <a:extLst>
                <a:ext uri="{FF2B5EF4-FFF2-40B4-BE49-F238E27FC236}">
                  <a16:creationId xmlns:a16="http://schemas.microsoft.com/office/drawing/2014/main" id="{CE53D22C-3DF9-85EF-FAAB-37C78371D513}"/>
                </a:ext>
              </a:extLst>
            </p:cNvPr>
            <p:cNvSpPr/>
            <p:nvPr/>
          </p:nvSpPr>
          <p:spPr>
            <a:xfrm>
              <a:off x="8326127" y="198323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08;g1bb0caa554c_0_0">
              <a:extLst>
                <a:ext uri="{FF2B5EF4-FFF2-40B4-BE49-F238E27FC236}">
                  <a16:creationId xmlns:a16="http://schemas.microsoft.com/office/drawing/2014/main" id="{94BEB786-D237-F1A6-2F0B-CA15250E5B21}"/>
                </a:ext>
              </a:extLst>
            </p:cNvPr>
            <p:cNvSpPr/>
            <p:nvPr/>
          </p:nvSpPr>
          <p:spPr>
            <a:xfrm>
              <a:off x="8326127" y="2573322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09;g1bb0caa554c_0_0">
              <a:extLst>
                <a:ext uri="{FF2B5EF4-FFF2-40B4-BE49-F238E27FC236}">
                  <a16:creationId xmlns:a16="http://schemas.microsoft.com/office/drawing/2014/main" id="{4A50F955-84EA-092D-8BC9-C3F92B6086F1}"/>
                </a:ext>
              </a:extLst>
            </p:cNvPr>
            <p:cNvSpPr/>
            <p:nvPr/>
          </p:nvSpPr>
          <p:spPr>
            <a:xfrm>
              <a:off x="8326127" y="316024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10;g1bb0caa554c_0_0">
              <a:extLst>
                <a:ext uri="{FF2B5EF4-FFF2-40B4-BE49-F238E27FC236}">
                  <a16:creationId xmlns:a16="http://schemas.microsoft.com/office/drawing/2014/main" id="{0610F05E-0B92-B35C-0B5E-38F92E0F5177}"/>
                </a:ext>
              </a:extLst>
            </p:cNvPr>
            <p:cNvSpPr/>
            <p:nvPr/>
          </p:nvSpPr>
          <p:spPr>
            <a:xfrm>
              <a:off x="8326127" y="3750332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11;g1bb0caa554c_0_0">
              <a:extLst>
                <a:ext uri="{FF2B5EF4-FFF2-40B4-BE49-F238E27FC236}">
                  <a16:creationId xmlns:a16="http://schemas.microsoft.com/office/drawing/2014/main" id="{9DD3A008-E5CA-9942-8111-2A210C3BF2A2}"/>
                </a:ext>
              </a:extLst>
            </p:cNvPr>
            <p:cNvSpPr/>
            <p:nvPr/>
          </p:nvSpPr>
          <p:spPr>
            <a:xfrm>
              <a:off x="8326127" y="433725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12;g1bb0caa554c_0_0">
              <a:extLst>
                <a:ext uri="{FF2B5EF4-FFF2-40B4-BE49-F238E27FC236}">
                  <a16:creationId xmlns:a16="http://schemas.microsoft.com/office/drawing/2014/main" id="{0ECEA87C-D9A0-3716-9D56-1DF3F4ACCA26}"/>
                </a:ext>
              </a:extLst>
            </p:cNvPr>
            <p:cNvSpPr/>
            <p:nvPr/>
          </p:nvSpPr>
          <p:spPr>
            <a:xfrm>
              <a:off x="240902" y="216150"/>
              <a:ext cx="577500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14;g1bb0caa554c_0_0">
            <a:extLst>
              <a:ext uri="{FF2B5EF4-FFF2-40B4-BE49-F238E27FC236}">
                <a16:creationId xmlns:a16="http://schemas.microsoft.com/office/drawing/2014/main" id="{8B58DAA7-9260-95B1-BA7B-1ECF935D8038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cxnSp>
          <p:nvCxnSpPr>
            <p:cNvPr id="252" name="Google Shape;215;g1bb0caa554c_0_0">
              <a:extLst>
                <a:ext uri="{FF2B5EF4-FFF2-40B4-BE49-F238E27FC236}">
                  <a16:creationId xmlns:a16="http://schemas.microsoft.com/office/drawing/2014/main" id="{030351DD-B52B-DE9E-F9C0-063D96655999}"/>
                </a:ext>
              </a:extLst>
            </p:cNvPr>
            <p:cNvCxnSpPr/>
            <p:nvPr/>
          </p:nvCxnSpPr>
          <p:spPr>
            <a:xfrm>
              <a:off x="7269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16;g1bb0caa554c_0_0">
              <a:extLst>
                <a:ext uri="{FF2B5EF4-FFF2-40B4-BE49-F238E27FC236}">
                  <a16:creationId xmlns:a16="http://schemas.microsoft.com/office/drawing/2014/main" id="{1F30C61D-BAFA-D43F-1D3A-9C0FC46591CD}"/>
                </a:ext>
              </a:extLst>
            </p:cNvPr>
            <p:cNvCxnSpPr/>
            <p:nvPr/>
          </p:nvCxnSpPr>
          <p:spPr>
            <a:xfrm>
              <a:off x="84170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17;g1bb0caa554c_0_0">
              <a:extLst>
                <a:ext uri="{FF2B5EF4-FFF2-40B4-BE49-F238E27FC236}">
                  <a16:creationId xmlns:a16="http://schemas.microsoft.com/office/drawing/2014/main" id="{D6D072C2-2FD6-5A2D-6FEC-D5DCAC3D43B7}"/>
                </a:ext>
              </a:extLst>
            </p:cNvPr>
            <p:cNvCxnSpPr/>
            <p:nvPr/>
          </p:nvCxnSpPr>
          <p:spPr>
            <a:xfrm>
              <a:off x="0" y="55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18;g1bb0caa554c_0_0">
              <a:extLst>
                <a:ext uri="{FF2B5EF4-FFF2-40B4-BE49-F238E27FC236}">
                  <a16:creationId xmlns:a16="http://schemas.microsoft.com/office/drawing/2014/main" id="{1E973324-CBC2-95B2-B5D5-FB513CBE6C35}"/>
                </a:ext>
              </a:extLst>
            </p:cNvPr>
            <p:cNvCxnSpPr/>
            <p:nvPr/>
          </p:nvCxnSpPr>
          <p:spPr>
            <a:xfrm>
              <a:off x="0" y="4591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8183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91;g1bb0caa554c_0_0">
            <a:extLst>
              <a:ext uri="{FF2B5EF4-FFF2-40B4-BE49-F238E27FC236}">
                <a16:creationId xmlns:a16="http://schemas.microsoft.com/office/drawing/2014/main" id="{09AF6C58-DF8B-B2D5-C5FF-4B2DE5679CE9}"/>
              </a:ext>
            </a:extLst>
          </p:cNvPr>
          <p:cNvSpPr/>
          <p:nvPr userDrawn="1"/>
        </p:nvSpPr>
        <p:spPr>
          <a:xfrm>
            <a:off x="240900" y="216150"/>
            <a:ext cx="8662200" cy="471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28575" dir="34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oogle Shape;92;g1bb0caa554c_0_0">
            <a:extLst>
              <a:ext uri="{FF2B5EF4-FFF2-40B4-BE49-F238E27FC236}">
                <a16:creationId xmlns:a16="http://schemas.microsoft.com/office/drawing/2014/main" id="{B5232ABF-2F34-5497-26F4-06B1E86ED412}"/>
              </a:ext>
            </a:extLst>
          </p:cNvPr>
          <p:cNvGrpSpPr/>
          <p:nvPr userDrawn="1"/>
        </p:nvGrpSpPr>
        <p:grpSpPr>
          <a:xfrm>
            <a:off x="240902" y="216150"/>
            <a:ext cx="8662638" cy="4711201"/>
            <a:chOff x="240902" y="216150"/>
            <a:chExt cx="8662638" cy="4711201"/>
          </a:xfrm>
        </p:grpSpPr>
        <p:sp>
          <p:nvSpPr>
            <p:cNvPr id="132" name="Google Shape;93;g1bb0caa554c_0_0">
              <a:extLst>
                <a:ext uri="{FF2B5EF4-FFF2-40B4-BE49-F238E27FC236}">
                  <a16:creationId xmlns:a16="http://schemas.microsoft.com/office/drawing/2014/main" id="{FA99DEC1-9E9B-25D0-0568-115675513B4E}"/>
                </a:ext>
              </a:extLst>
            </p:cNvPr>
            <p:cNvSpPr/>
            <p:nvPr/>
          </p:nvSpPr>
          <p:spPr>
            <a:xfrm>
              <a:off x="7171101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4;g1bb0caa554c_0_0">
              <a:extLst>
                <a:ext uri="{FF2B5EF4-FFF2-40B4-BE49-F238E27FC236}">
                  <a16:creationId xmlns:a16="http://schemas.microsoft.com/office/drawing/2014/main" id="{09BCF472-082B-FF02-8C41-39C503B5E04C}"/>
                </a:ext>
              </a:extLst>
            </p:cNvPr>
            <p:cNvSpPr/>
            <p:nvPr/>
          </p:nvSpPr>
          <p:spPr>
            <a:xfrm>
              <a:off x="7748617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5;g1bb0caa554c_0_0">
              <a:extLst>
                <a:ext uri="{FF2B5EF4-FFF2-40B4-BE49-F238E27FC236}">
                  <a16:creationId xmlns:a16="http://schemas.microsoft.com/office/drawing/2014/main" id="{8CF29CAF-9665-57D9-0A62-928C0B8EC16D}"/>
                </a:ext>
              </a:extLst>
            </p:cNvPr>
            <p:cNvSpPr/>
            <p:nvPr/>
          </p:nvSpPr>
          <p:spPr>
            <a:xfrm>
              <a:off x="818427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;g1bb0caa554c_0_0">
              <a:extLst>
                <a:ext uri="{FF2B5EF4-FFF2-40B4-BE49-F238E27FC236}">
                  <a16:creationId xmlns:a16="http://schemas.microsoft.com/office/drawing/2014/main" id="{AC810C2F-B76A-DEA5-6CEB-F8C3DA17CFEB}"/>
                </a:ext>
              </a:extLst>
            </p:cNvPr>
            <p:cNvSpPr/>
            <p:nvPr/>
          </p:nvSpPr>
          <p:spPr>
            <a:xfrm>
              <a:off x="1395943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7;g1bb0caa554c_0_0">
              <a:extLst>
                <a:ext uri="{FF2B5EF4-FFF2-40B4-BE49-F238E27FC236}">
                  <a16:creationId xmlns:a16="http://schemas.microsoft.com/office/drawing/2014/main" id="{D23FA0B3-7E97-80A6-3DB7-BCF6029B5D4E}"/>
                </a:ext>
              </a:extLst>
            </p:cNvPr>
            <p:cNvSpPr/>
            <p:nvPr/>
          </p:nvSpPr>
          <p:spPr>
            <a:xfrm>
              <a:off x="818427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8;g1bb0caa554c_0_0">
              <a:extLst>
                <a:ext uri="{FF2B5EF4-FFF2-40B4-BE49-F238E27FC236}">
                  <a16:creationId xmlns:a16="http://schemas.microsoft.com/office/drawing/2014/main" id="{BD22D721-92D6-5EF1-2541-45A06BB7C45E}"/>
                </a:ext>
              </a:extLst>
            </p:cNvPr>
            <p:cNvSpPr/>
            <p:nvPr/>
          </p:nvSpPr>
          <p:spPr>
            <a:xfrm>
              <a:off x="1395943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9;g1bb0caa554c_0_0">
              <a:extLst>
                <a:ext uri="{FF2B5EF4-FFF2-40B4-BE49-F238E27FC236}">
                  <a16:creationId xmlns:a16="http://schemas.microsoft.com/office/drawing/2014/main" id="{717B91E6-D75C-6FFC-D4F4-59EAC10A35D1}"/>
                </a:ext>
              </a:extLst>
            </p:cNvPr>
            <p:cNvSpPr/>
            <p:nvPr/>
          </p:nvSpPr>
          <p:spPr>
            <a:xfrm>
              <a:off x="1973459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00;g1bb0caa554c_0_0">
              <a:extLst>
                <a:ext uri="{FF2B5EF4-FFF2-40B4-BE49-F238E27FC236}">
                  <a16:creationId xmlns:a16="http://schemas.microsoft.com/office/drawing/2014/main" id="{B9EB6342-7195-9AF1-BD0D-E5E44F3A8A59}"/>
                </a:ext>
              </a:extLst>
            </p:cNvPr>
            <p:cNvSpPr/>
            <p:nvPr/>
          </p:nvSpPr>
          <p:spPr>
            <a:xfrm>
              <a:off x="2550975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1;g1bb0caa554c_0_0">
              <a:extLst>
                <a:ext uri="{FF2B5EF4-FFF2-40B4-BE49-F238E27FC236}">
                  <a16:creationId xmlns:a16="http://schemas.microsoft.com/office/drawing/2014/main" id="{B0847C1F-9641-1A92-309C-A3B29B9F0659}"/>
                </a:ext>
              </a:extLst>
            </p:cNvPr>
            <p:cNvSpPr/>
            <p:nvPr/>
          </p:nvSpPr>
          <p:spPr>
            <a:xfrm>
              <a:off x="3128490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2;g1bb0caa554c_0_0">
              <a:extLst>
                <a:ext uri="{FF2B5EF4-FFF2-40B4-BE49-F238E27FC236}">
                  <a16:creationId xmlns:a16="http://schemas.microsoft.com/office/drawing/2014/main" id="{E0F8D2F4-332B-9AD2-DFC6-D42E9EDC21EC}"/>
                </a:ext>
              </a:extLst>
            </p:cNvPr>
            <p:cNvSpPr/>
            <p:nvPr/>
          </p:nvSpPr>
          <p:spPr>
            <a:xfrm>
              <a:off x="3706006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03;g1bb0caa554c_0_0">
              <a:extLst>
                <a:ext uri="{FF2B5EF4-FFF2-40B4-BE49-F238E27FC236}">
                  <a16:creationId xmlns:a16="http://schemas.microsoft.com/office/drawing/2014/main" id="{DA9EFFBB-706F-5F65-829C-EA8D6F4EEECB}"/>
                </a:ext>
              </a:extLst>
            </p:cNvPr>
            <p:cNvSpPr/>
            <p:nvPr/>
          </p:nvSpPr>
          <p:spPr>
            <a:xfrm>
              <a:off x="4283522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04;g1bb0caa554c_0_0">
              <a:extLst>
                <a:ext uri="{FF2B5EF4-FFF2-40B4-BE49-F238E27FC236}">
                  <a16:creationId xmlns:a16="http://schemas.microsoft.com/office/drawing/2014/main" id="{25EB08B7-0CFF-D547-F105-466B1E473D76}"/>
                </a:ext>
              </a:extLst>
            </p:cNvPr>
            <p:cNvSpPr/>
            <p:nvPr/>
          </p:nvSpPr>
          <p:spPr>
            <a:xfrm>
              <a:off x="4861038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5;g1bb0caa554c_0_0">
              <a:extLst>
                <a:ext uri="{FF2B5EF4-FFF2-40B4-BE49-F238E27FC236}">
                  <a16:creationId xmlns:a16="http://schemas.microsoft.com/office/drawing/2014/main" id="{B060F892-801A-2B79-EF5A-A7E024DFA2D7}"/>
                </a:ext>
              </a:extLst>
            </p:cNvPr>
            <p:cNvSpPr/>
            <p:nvPr/>
          </p:nvSpPr>
          <p:spPr>
            <a:xfrm>
              <a:off x="5438554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6;g1bb0caa554c_0_0">
              <a:extLst>
                <a:ext uri="{FF2B5EF4-FFF2-40B4-BE49-F238E27FC236}">
                  <a16:creationId xmlns:a16="http://schemas.microsoft.com/office/drawing/2014/main" id="{F3AE56E1-ADC2-CB0F-C323-AB7CF2010FE6}"/>
                </a:ext>
              </a:extLst>
            </p:cNvPr>
            <p:cNvSpPr/>
            <p:nvPr/>
          </p:nvSpPr>
          <p:spPr>
            <a:xfrm>
              <a:off x="6016069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7;g1bb0caa554c_0_0">
              <a:extLst>
                <a:ext uri="{FF2B5EF4-FFF2-40B4-BE49-F238E27FC236}">
                  <a16:creationId xmlns:a16="http://schemas.microsoft.com/office/drawing/2014/main" id="{12D918F2-119B-2DC7-1ABD-B052178787A3}"/>
                </a:ext>
              </a:extLst>
            </p:cNvPr>
            <p:cNvSpPr/>
            <p:nvPr/>
          </p:nvSpPr>
          <p:spPr>
            <a:xfrm>
              <a:off x="6593585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8;g1bb0caa554c_0_0">
              <a:extLst>
                <a:ext uri="{FF2B5EF4-FFF2-40B4-BE49-F238E27FC236}">
                  <a16:creationId xmlns:a16="http://schemas.microsoft.com/office/drawing/2014/main" id="{CCB4F535-781B-5EDD-613E-97006B45C810}"/>
                </a:ext>
              </a:extLst>
            </p:cNvPr>
            <p:cNvSpPr/>
            <p:nvPr/>
          </p:nvSpPr>
          <p:spPr>
            <a:xfrm>
              <a:off x="1973459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9;g1bb0caa554c_0_0">
              <a:extLst>
                <a:ext uri="{FF2B5EF4-FFF2-40B4-BE49-F238E27FC236}">
                  <a16:creationId xmlns:a16="http://schemas.microsoft.com/office/drawing/2014/main" id="{0EAB6869-6B39-752E-0FEB-0B44A55195AC}"/>
                </a:ext>
              </a:extLst>
            </p:cNvPr>
            <p:cNvSpPr/>
            <p:nvPr/>
          </p:nvSpPr>
          <p:spPr>
            <a:xfrm>
              <a:off x="2550975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10;g1bb0caa554c_0_0">
              <a:extLst>
                <a:ext uri="{FF2B5EF4-FFF2-40B4-BE49-F238E27FC236}">
                  <a16:creationId xmlns:a16="http://schemas.microsoft.com/office/drawing/2014/main" id="{634AC51D-4DDB-0DB3-EFD3-163C69A899C5}"/>
                </a:ext>
              </a:extLst>
            </p:cNvPr>
            <p:cNvSpPr/>
            <p:nvPr/>
          </p:nvSpPr>
          <p:spPr>
            <a:xfrm>
              <a:off x="3128490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11;g1bb0caa554c_0_0">
              <a:extLst>
                <a:ext uri="{FF2B5EF4-FFF2-40B4-BE49-F238E27FC236}">
                  <a16:creationId xmlns:a16="http://schemas.microsoft.com/office/drawing/2014/main" id="{4D6777F0-A421-99AB-65E7-D4B27990FD09}"/>
                </a:ext>
              </a:extLst>
            </p:cNvPr>
            <p:cNvSpPr/>
            <p:nvPr/>
          </p:nvSpPr>
          <p:spPr>
            <a:xfrm>
              <a:off x="3706006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12;g1bb0caa554c_0_0">
              <a:extLst>
                <a:ext uri="{FF2B5EF4-FFF2-40B4-BE49-F238E27FC236}">
                  <a16:creationId xmlns:a16="http://schemas.microsoft.com/office/drawing/2014/main" id="{8EAD59DB-ED11-F49A-12CF-F7AEB1E99E53}"/>
                </a:ext>
              </a:extLst>
            </p:cNvPr>
            <p:cNvSpPr/>
            <p:nvPr/>
          </p:nvSpPr>
          <p:spPr>
            <a:xfrm>
              <a:off x="4283522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13;g1bb0caa554c_0_0">
              <a:extLst>
                <a:ext uri="{FF2B5EF4-FFF2-40B4-BE49-F238E27FC236}">
                  <a16:creationId xmlns:a16="http://schemas.microsoft.com/office/drawing/2014/main" id="{630E377F-FC47-43FC-5800-CF3A0DCA43F3}"/>
                </a:ext>
              </a:extLst>
            </p:cNvPr>
            <p:cNvSpPr/>
            <p:nvPr/>
          </p:nvSpPr>
          <p:spPr>
            <a:xfrm>
              <a:off x="4861038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14;g1bb0caa554c_0_0">
              <a:extLst>
                <a:ext uri="{FF2B5EF4-FFF2-40B4-BE49-F238E27FC236}">
                  <a16:creationId xmlns:a16="http://schemas.microsoft.com/office/drawing/2014/main" id="{E968A3A9-C5E5-FE60-D325-20E7A1C733E6}"/>
                </a:ext>
              </a:extLst>
            </p:cNvPr>
            <p:cNvSpPr/>
            <p:nvPr/>
          </p:nvSpPr>
          <p:spPr>
            <a:xfrm>
              <a:off x="5438554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15;g1bb0caa554c_0_0">
              <a:extLst>
                <a:ext uri="{FF2B5EF4-FFF2-40B4-BE49-F238E27FC236}">
                  <a16:creationId xmlns:a16="http://schemas.microsoft.com/office/drawing/2014/main" id="{34FA279C-AB23-DB89-A90C-0AFB0613E024}"/>
                </a:ext>
              </a:extLst>
            </p:cNvPr>
            <p:cNvSpPr/>
            <p:nvPr/>
          </p:nvSpPr>
          <p:spPr>
            <a:xfrm>
              <a:off x="6016069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16;g1bb0caa554c_0_0">
              <a:extLst>
                <a:ext uri="{FF2B5EF4-FFF2-40B4-BE49-F238E27FC236}">
                  <a16:creationId xmlns:a16="http://schemas.microsoft.com/office/drawing/2014/main" id="{ABC9DE0B-69E3-D1AE-4C1A-8A6422796D8E}"/>
                </a:ext>
              </a:extLst>
            </p:cNvPr>
            <p:cNvSpPr/>
            <p:nvPr/>
          </p:nvSpPr>
          <p:spPr>
            <a:xfrm>
              <a:off x="6593585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17;g1bb0caa554c_0_0">
              <a:extLst>
                <a:ext uri="{FF2B5EF4-FFF2-40B4-BE49-F238E27FC236}">
                  <a16:creationId xmlns:a16="http://schemas.microsoft.com/office/drawing/2014/main" id="{AED7BC84-CFD6-C277-817D-5A7E12F3F4C4}"/>
                </a:ext>
              </a:extLst>
            </p:cNvPr>
            <p:cNvSpPr/>
            <p:nvPr/>
          </p:nvSpPr>
          <p:spPr>
            <a:xfrm>
              <a:off x="1973459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18;g1bb0caa554c_0_0">
              <a:extLst>
                <a:ext uri="{FF2B5EF4-FFF2-40B4-BE49-F238E27FC236}">
                  <a16:creationId xmlns:a16="http://schemas.microsoft.com/office/drawing/2014/main" id="{4EB3F8C1-3978-D630-7E6C-C6AC43333CF5}"/>
                </a:ext>
              </a:extLst>
            </p:cNvPr>
            <p:cNvSpPr/>
            <p:nvPr/>
          </p:nvSpPr>
          <p:spPr>
            <a:xfrm>
              <a:off x="2550975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19;g1bb0caa554c_0_0">
              <a:extLst>
                <a:ext uri="{FF2B5EF4-FFF2-40B4-BE49-F238E27FC236}">
                  <a16:creationId xmlns:a16="http://schemas.microsoft.com/office/drawing/2014/main" id="{4ECA98B2-5315-3CC3-D89E-B99D436E4750}"/>
                </a:ext>
              </a:extLst>
            </p:cNvPr>
            <p:cNvSpPr/>
            <p:nvPr/>
          </p:nvSpPr>
          <p:spPr>
            <a:xfrm>
              <a:off x="3128490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20;g1bb0caa554c_0_0">
              <a:extLst>
                <a:ext uri="{FF2B5EF4-FFF2-40B4-BE49-F238E27FC236}">
                  <a16:creationId xmlns:a16="http://schemas.microsoft.com/office/drawing/2014/main" id="{A5DAA3EB-12F1-105F-7B28-89B726733D5A}"/>
                </a:ext>
              </a:extLst>
            </p:cNvPr>
            <p:cNvSpPr/>
            <p:nvPr/>
          </p:nvSpPr>
          <p:spPr>
            <a:xfrm>
              <a:off x="3706006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1;g1bb0caa554c_0_0">
              <a:extLst>
                <a:ext uri="{FF2B5EF4-FFF2-40B4-BE49-F238E27FC236}">
                  <a16:creationId xmlns:a16="http://schemas.microsoft.com/office/drawing/2014/main" id="{C9AE549D-AE60-A7F9-8A6C-674B47E9D531}"/>
                </a:ext>
              </a:extLst>
            </p:cNvPr>
            <p:cNvSpPr/>
            <p:nvPr/>
          </p:nvSpPr>
          <p:spPr>
            <a:xfrm>
              <a:off x="4283522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22;g1bb0caa554c_0_0">
              <a:extLst>
                <a:ext uri="{FF2B5EF4-FFF2-40B4-BE49-F238E27FC236}">
                  <a16:creationId xmlns:a16="http://schemas.microsoft.com/office/drawing/2014/main" id="{6DFFCCE7-E92A-6A14-803B-DE44779F757D}"/>
                </a:ext>
              </a:extLst>
            </p:cNvPr>
            <p:cNvSpPr/>
            <p:nvPr/>
          </p:nvSpPr>
          <p:spPr>
            <a:xfrm>
              <a:off x="4861038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23;g1bb0caa554c_0_0">
              <a:extLst>
                <a:ext uri="{FF2B5EF4-FFF2-40B4-BE49-F238E27FC236}">
                  <a16:creationId xmlns:a16="http://schemas.microsoft.com/office/drawing/2014/main" id="{55BCA720-28EA-067D-A817-B0974DBBC622}"/>
                </a:ext>
              </a:extLst>
            </p:cNvPr>
            <p:cNvSpPr/>
            <p:nvPr/>
          </p:nvSpPr>
          <p:spPr>
            <a:xfrm>
              <a:off x="5438554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24;g1bb0caa554c_0_0">
              <a:extLst>
                <a:ext uri="{FF2B5EF4-FFF2-40B4-BE49-F238E27FC236}">
                  <a16:creationId xmlns:a16="http://schemas.microsoft.com/office/drawing/2014/main" id="{8C80D003-A1E0-CF86-C104-2B15D4A3899F}"/>
                </a:ext>
              </a:extLst>
            </p:cNvPr>
            <p:cNvSpPr/>
            <p:nvPr/>
          </p:nvSpPr>
          <p:spPr>
            <a:xfrm>
              <a:off x="6016069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25;g1bb0caa554c_0_0">
              <a:extLst>
                <a:ext uri="{FF2B5EF4-FFF2-40B4-BE49-F238E27FC236}">
                  <a16:creationId xmlns:a16="http://schemas.microsoft.com/office/drawing/2014/main" id="{1DB2B805-9687-0C75-1F16-E973C248F871}"/>
                </a:ext>
              </a:extLst>
            </p:cNvPr>
            <p:cNvSpPr/>
            <p:nvPr/>
          </p:nvSpPr>
          <p:spPr>
            <a:xfrm>
              <a:off x="6593585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26;g1bb0caa554c_0_0">
              <a:extLst>
                <a:ext uri="{FF2B5EF4-FFF2-40B4-BE49-F238E27FC236}">
                  <a16:creationId xmlns:a16="http://schemas.microsoft.com/office/drawing/2014/main" id="{095D5734-BB09-4C47-F4D4-3DBBDAEF264E}"/>
                </a:ext>
              </a:extLst>
            </p:cNvPr>
            <p:cNvSpPr/>
            <p:nvPr/>
          </p:nvSpPr>
          <p:spPr>
            <a:xfrm>
              <a:off x="2550975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27;g1bb0caa554c_0_0">
              <a:extLst>
                <a:ext uri="{FF2B5EF4-FFF2-40B4-BE49-F238E27FC236}">
                  <a16:creationId xmlns:a16="http://schemas.microsoft.com/office/drawing/2014/main" id="{C703DF96-04EC-BD4F-2761-C65D2E92536A}"/>
                </a:ext>
              </a:extLst>
            </p:cNvPr>
            <p:cNvSpPr/>
            <p:nvPr/>
          </p:nvSpPr>
          <p:spPr>
            <a:xfrm>
              <a:off x="3128490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28;g1bb0caa554c_0_0">
              <a:extLst>
                <a:ext uri="{FF2B5EF4-FFF2-40B4-BE49-F238E27FC236}">
                  <a16:creationId xmlns:a16="http://schemas.microsoft.com/office/drawing/2014/main" id="{FA1ED144-7E43-1C9F-0300-D5BA08555AD9}"/>
                </a:ext>
              </a:extLst>
            </p:cNvPr>
            <p:cNvSpPr/>
            <p:nvPr/>
          </p:nvSpPr>
          <p:spPr>
            <a:xfrm>
              <a:off x="3706006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29;g1bb0caa554c_0_0">
              <a:extLst>
                <a:ext uri="{FF2B5EF4-FFF2-40B4-BE49-F238E27FC236}">
                  <a16:creationId xmlns:a16="http://schemas.microsoft.com/office/drawing/2014/main" id="{7277E2B4-29C7-977E-AD01-FB249435DAD7}"/>
                </a:ext>
              </a:extLst>
            </p:cNvPr>
            <p:cNvSpPr/>
            <p:nvPr/>
          </p:nvSpPr>
          <p:spPr>
            <a:xfrm>
              <a:off x="4283522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30;g1bb0caa554c_0_0">
              <a:extLst>
                <a:ext uri="{FF2B5EF4-FFF2-40B4-BE49-F238E27FC236}">
                  <a16:creationId xmlns:a16="http://schemas.microsoft.com/office/drawing/2014/main" id="{331CA484-C6D0-2E85-4DD5-A3E3367CFEB2}"/>
                </a:ext>
              </a:extLst>
            </p:cNvPr>
            <p:cNvSpPr/>
            <p:nvPr/>
          </p:nvSpPr>
          <p:spPr>
            <a:xfrm>
              <a:off x="4861038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31;g1bb0caa554c_0_0">
              <a:extLst>
                <a:ext uri="{FF2B5EF4-FFF2-40B4-BE49-F238E27FC236}">
                  <a16:creationId xmlns:a16="http://schemas.microsoft.com/office/drawing/2014/main" id="{7EC0AC20-E42D-D1B7-6FF9-A4621E1A9500}"/>
                </a:ext>
              </a:extLst>
            </p:cNvPr>
            <p:cNvSpPr/>
            <p:nvPr/>
          </p:nvSpPr>
          <p:spPr>
            <a:xfrm>
              <a:off x="5438554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32;g1bb0caa554c_0_0">
              <a:extLst>
                <a:ext uri="{FF2B5EF4-FFF2-40B4-BE49-F238E27FC236}">
                  <a16:creationId xmlns:a16="http://schemas.microsoft.com/office/drawing/2014/main" id="{28885CB8-EB9F-EE64-67E7-D7172B6D0CE4}"/>
                </a:ext>
              </a:extLst>
            </p:cNvPr>
            <p:cNvSpPr/>
            <p:nvPr/>
          </p:nvSpPr>
          <p:spPr>
            <a:xfrm>
              <a:off x="6016069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33;g1bb0caa554c_0_0">
              <a:extLst>
                <a:ext uri="{FF2B5EF4-FFF2-40B4-BE49-F238E27FC236}">
                  <a16:creationId xmlns:a16="http://schemas.microsoft.com/office/drawing/2014/main" id="{E4807E29-2911-D473-8EBC-5BBF2004897F}"/>
                </a:ext>
              </a:extLst>
            </p:cNvPr>
            <p:cNvSpPr/>
            <p:nvPr/>
          </p:nvSpPr>
          <p:spPr>
            <a:xfrm>
              <a:off x="2550975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34;g1bb0caa554c_0_0">
              <a:extLst>
                <a:ext uri="{FF2B5EF4-FFF2-40B4-BE49-F238E27FC236}">
                  <a16:creationId xmlns:a16="http://schemas.microsoft.com/office/drawing/2014/main" id="{1DFD8E59-D1BC-458E-CC41-751024434AD1}"/>
                </a:ext>
              </a:extLst>
            </p:cNvPr>
            <p:cNvSpPr/>
            <p:nvPr/>
          </p:nvSpPr>
          <p:spPr>
            <a:xfrm>
              <a:off x="3128490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35;g1bb0caa554c_0_0">
              <a:extLst>
                <a:ext uri="{FF2B5EF4-FFF2-40B4-BE49-F238E27FC236}">
                  <a16:creationId xmlns:a16="http://schemas.microsoft.com/office/drawing/2014/main" id="{0C5F2EC3-5BE6-26B5-331E-F847B62AD949}"/>
                </a:ext>
              </a:extLst>
            </p:cNvPr>
            <p:cNvSpPr/>
            <p:nvPr/>
          </p:nvSpPr>
          <p:spPr>
            <a:xfrm>
              <a:off x="3706006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36;g1bb0caa554c_0_0">
              <a:extLst>
                <a:ext uri="{FF2B5EF4-FFF2-40B4-BE49-F238E27FC236}">
                  <a16:creationId xmlns:a16="http://schemas.microsoft.com/office/drawing/2014/main" id="{1AB8AF2B-7787-C033-78A6-EF371B76490E}"/>
                </a:ext>
              </a:extLst>
            </p:cNvPr>
            <p:cNvSpPr/>
            <p:nvPr/>
          </p:nvSpPr>
          <p:spPr>
            <a:xfrm>
              <a:off x="4283522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37;g1bb0caa554c_0_0">
              <a:extLst>
                <a:ext uri="{FF2B5EF4-FFF2-40B4-BE49-F238E27FC236}">
                  <a16:creationId xmlns:a16="http://schemas.microsoft.com/office/drawing/2014/main" id="{96DDEA40-3FD9-57DD-8F07-6F41C21CA548}"/>
                </a:ext>
              </a:extLst>
            </p:cNvPr>
            <p:cNvSpPr/>
            <p:nvPr/>
          </p:nvSpPr>
          <p:spPr>
            <a:xfrm>
              <a:off x="4861038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38;g1bb0caa554c_0_0">
              <a:extLst>
                <a:ext uri="{FF2B5EF4-FFF2-40B4-BE49-F238E27FC236}">
                  <a16:creationId xmlns:a16="http://schemas.microsoft.com/office/drawing/2014/main" id="{9B193DED-6813-3973-3DA4-09BB33926EA4}"/>
                </a:ext>
              </a:extLst>
            </p:cNvPr>
            <p:cNvSpPr/>
            <p:nvPr/>
          </p:nvSpPr>
          <p:spPr>
            <a:xfrm>
              <a:off x="5438554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39;g1bb0caa554c_0_0">
              <a:extLst>
                <a:ext uri="{FF2B5EF4-FFF2-40B4-BE49-F238E27FC236}">
                  <a16:creationId xmlns:a16="http://schemas.microsoft.com/office/drawing/2014/main" id="{D353FA9C-952A-3AEA-5FE3-C57D69D200BC}"/>
                </a:ext>
              </a:extLst>
            </p:cNvPr>
            <p:cNvSpPr/>
            <p:nvPr/>
          </p:nvSpPr>
          <p:spPr>
            <a:xfrm>
              <a:off x="6016069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40;g1bb0caa554c_0_0">
              <a:extLst>
                <a:ext uri="{FF2B5EF4-FFF2-40B4-BE49-F238E27FC236}">
                  <a16:creationId xmlns:a16="http://schemas.microsoft.com/office/drawing/2014/main" id="{750E34EF-C045-6A0C-4EA2-A99C184618A8}"/>
                </a:ext>
              </a:extLst>
            </p:cNvPr>
            <p:cNvSpPr/>
            <p:nvPr/>
          </p:nvSpPr>
          <p:spPr>
            <a:xfrm>
              <a:off x="818427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41;g1bb0caa554c_0_0">
              <a:extLst>
                <a:ext uri="{FF2B5EF4-FFF2-40B4-BE49-F238E27FC236}">
                  <a16:creationId xmlns:a16="http://schemas.microsoft.com/office/drawing/2014/main" id="{FDB99CC2-3406-9423-1031-F02F84BA8B16}"/>
                </a:ext>
              </a:extLst>
            </p:cNvPr>
            <p:cNvSpPr/>
            <p:nvPr/>
          </p:nvSpPr>
          <p:spPr>
            <a:xfrm>
              <a:off x="1395943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42;g1bb0caa554c_0_0">
              <a:extLst>
                <a:ext uri="{FF2B5EF4-FFF2-40B4-BE49-F238E27FC236}">
                  <a16:creationId xmlns:a16="http://schemas.microsoft.com/office/drawing/2014/main" id="{B3DB276C-2D08-D78C-FD64-6823A95EA8B4}"/>
                </a:ext>
              </a:extLst>
            </p:cNvPr>
            <p:cNvSpPr/>
            <p:nvPr/>
          </p:nvSpPr>
          <p:spPr>
            <a:xfrm>
              <a:off x="1973459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43;g1bb0caa554c_0_0">
              <a:extLst>
                <a:ext uri="{FF2B5EF4-FFF2-40B4-BE49-F238E27FC236}">
                  <a16:creationId xmlns:a16="http://schemas.microsoft.com/office/drawing/2014/main" id="{FB3CFE42-2CEC-67FC-B976-BE0B2644B79D}"/>
                </a:ext>
              </a:extLst>
            </p:cNvPr>
            <p:cNvSpPr/>
            <p:nvPr/>
          </p:nvSpPr>
          <p:spPr>
            <a:xfrm>
              <a:off x="2550975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44;g1bb0caa554c_0_0">
              <a:extLst>
                <a:ext uri="{FF2B5EF4-FFF2-40B4-BE49-F238E27FC236}">
                  <a16:creationId xmlns:a16="http://schemas.microsoft.com/office/drawing/2014/main" id="{054EC1F2-0CD8-7E42-42C4-AE96BF054DAD}"/>
                </a:ext>
              </a:extLst>
            </p:cNvPr>
            <p:cNvSpPr/>
            <p:nvPr/>
          </p:nvSpPr>
          <p:spPr>
            <a:xfrm>
              <a:off x="3128490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45;g1bb0caa554c_0_0">
              <a:extLst>
                <a:ext uri="{FF2B5EF4-FFF2-40B4-BE49-F238E27FC236}">
                  <a16:creationId xmlns:a16="http://schemas.microsoft.com/office/drawing/2014/main" id="{1B691BD9-D793-7466-AB95-E8AA044783FA}"/>
                </a:ext>
              </a:extLst>
            </p:cNvPr>
            <p:cNvSpPr/>
            <p:nvPr/>
          </p:nvSpPr>
          <p:spPr>
            <a:xfrm>
              <a:off x="3706006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6;g1bb0caa554c_0_0">
              <a:extLst>
                <a:ext uri="{FF2B5EF4-FFF2-40B4-BE49-F238E27FC236}">
                  <a16:creationId xmlns:a16="http://schemas.microsoft.com/office/drawing/2014/main" id="{C95C25D9-8AC6-9CEC-1798-F695F221913D}"/>
                </a:ext>
              </a:extLst>
            </p:cNvPr>
            <p:cNvSpPr/>
            <p:nvPr/>
          </p:nvSpPr>
          <p:spPr>
            <a:xfrm>
              <a:off x="4283522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7;g1bb0caa554c_0_0">
              <a:extLst>
                <a:ext uri="{FF2B5EF4-FFF2-40B4-BE49-F238E27FC236}">
                  <a16:creationId xmlns:a16="http://schemas.microsoft.com/office/drawing/2014/main" id="{915ECC51-46D8-721E-E322-4EC3CB7691D4}"/>
                </a:ext>
              </a:extLst>
            </p:cNvPr>
            <p:cNvSpPr/>
            <p:nvPr/>
          </p:nvSpPr>
          <p:spPr>
            <a:xfrm>
              <a:off x="4861038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8;g1bb0caa554c_0_0">
              <a:extLst>
                <a:ext uri="{FF2B5EF4-FFF2-40B4-BE49-F238E27FC236}">
                  <a16:creationId xmlns:a16="http://schemas.microsoft.com/office/drawing/2014/main" id="{3CA90F6B-866A-1C7C-4C8F-9B2DB9FCFDDF}"/>
                </a:ext>
              </a:extLst>
            </p:cNvPr>
            <p:cNvSpPr/>
            <p:nvPr/>
          </p:nvSpPr>
          <p:spPr>
            <a:xfrm>
              <a:off x="5438554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49;g1bb0caa554c_0_0">
              <a:extLst>
                <a:ext uri="{FF2B5EF4-FFF2-40B4-BE49-F238E27FC236}">
                  <a16:creationId xmlns:a16="http://schemas.microsoft.com/office/drawing/2014/main" id="{0B6C3764-9D8E-414D-CAE1-DF0955E5C8E6}"/>
                </a:ext>
              </a:extLst>
            </p:cNvPr>
            <p:cNvSpPr/>
            <p:nvPr/>
          </p:nvSpPr>
          <p:spPr>
            <a:xfrm>
              <a:off x="6016069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50;g1bb0caa554c_0_0">
              <a:extLst>
                <a:ext uri="{FF2B5EF4-FFF2-40B4-BE49-F238E27FC236}">
                  <a16:creationId xmlns:a16="http://schemas.microsoft.com/office/drawing/2014/main" id="{D51FC137-51A8-0748-8AFE-74833E7437C3}"/>
                </a:ext>
              </a:extLst>
            </p:cNvPr>
            <p:cNvSpPr/>
            <p:nvPr/>
          </p:nvSpPr>
          <p:spPr>
            <a:xfrm>
              <a:off x="6593585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51;g1bb0caa554c_0_0">
              <a:extLst>
                <a:ext uri="{FF2B5EF4-FFF2-40B4-BE49-F238E27FC236}">
                  <a16:creationId xmlns:a16="http://schemas.microsoft.com/office/drawing/2014/main" id="{2C70E709-1C28-6FB4-E2AF-033340F9E3CE}"/>
                </a:ext>
              </a:extLst>
            </p:cNvPr>
            <p:cNvSpPr/>
            <p:nvPr/>
          </p:nvSpPr>
          <p:spPr>
            <a:xfrm>
              <a:off x="7171101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52;g1bb0caa554c_0_0">
              <a:extLst>
                <a:ext uri="{FF2B5EF4-FFF2-40B4-BE49-F238E27FC236}">
                  <a16:creationId xmlns:a16="http://schemas.microsoft.com/office/drawing/2014/main" id="{BE9EAB0E-3EC3-DB44-596C-53900C8C2F51}"/>
                </a:ext>
              </a:extLst>
            </p:cNvPr>
            <p:cNvSpPr/>
            <p:nvPr/>
          </p:nvSpPr>
          <p:spPr>
            <a:xfrm>
              <a:off x="7748617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53;g1bb0caa554c_0_0">
              <a:extLst>
                <a:ext uri="{FF2B5EF4-FFF2-40B4-BE49-F238E27FC236}">
                  <a16:creationId xmlns:a16="http://schemas.microsoft.com/office/drawing/2014/main" id="{8CC0DF6C-8F92-4DC8-0C40-8559F12A5D79}"/>
                </a:ext>
              </a:extLst>
            </p:cNvPr>
            <p:cNvSpPr/>
            <p:nvPr/>
          </p:nvSpPr>
          <p:spPr>
            <a:xfrm>
              <a:off x="240912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54;g1bb0caa554c_0_0">
              <a:extLst>
                <a:ext uri="{FF2B5EF4-FFF2-40B4-BE49-F238E27FC236}">
                  <a16:creationId xmlns:a16="http://schemas.microsoft.com/office/drawing/2014/main" id="{D1131358-D7BC-9E89-A768-0EE306035D08}"/>
                </a:ext>
              </a:extLst>
            </p:cNvPr>
            <p:cNvSpPr/>
            <p:nvPr/>
          </p:nvSpPr>
          <p:spPr>
            <a:xfrm>
              <a:off x="818427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55;g1bb0caa554c_0_0">
              <a:extLst>
                <a:ext uri="{FF2B5EF4-FFF2-40B4-BE49-F238E27FC236}">
                  <a16:creationId xmlns:a16="http://schemas.microsoft.com/office/drawing/2014/main" id="{F13DD668-B8C4-9225-D117-96D844DA0445}"/>
                </a:ext>
              </a:extLst>
            </p:cNvPr>
            <p:cNvSpPr/>
            <p:nvPr/>
          </p:nvSpPr>
          <p:spPr>
            <a:xfrm>
              <a:off x="1395943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56;g1bb0caa554c_0_0">
              <a:extLst>
                <a:ext uri="{FF2B5EF4-FFF2-40B4-BE49-F238E27FC236}">
                  <a16:creationId xmlns:a16="http://schemas.microsoft.com/office/drawing/2014/main" id="{24A85A80-EE86-54C2-4743-6B390B36CFAD}"/>
                </a:ext>
              </a:extLst>
            </p:cNvPr>
            <p:cNvSpPr/>
            <p:nvPr/>
          </p:nvSpPr>
          <p:spPr>
            <a:xfrm>
              <a:off x="1973459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57;g1bb0caa554c_0_0">
              <a:extLst>
                <a:ext uri="{FF2B5EF4-FFF2-40B4-BE49-F238E27FC236}">
                  <a16:creationId xmlns:a16="http://schemas.microsoft.com/office/drawing/2014/main" id="{4812F950-888C-BE9D-43E7-1BF89228F3CA}"/>
                </a:ext>
              </a:extLst>
            </p:cNvPr>
            <p:cNvSpPr/>
            <p:nvPr/>
          </p:nvSpPr>
          <p:spPr>
            <a:xfrm>
              <a:off x="2550975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58;g1bb0caa554c_0_0">
              <a:extLst>
                <a:ext uri="{FF2B5EF4-FFF2-40B4-BE49-F238E27FC236}">
                  <a16:creationId xmlns:a16="http://schemas.microsoft.com/office/drawing/2014/main" id="{87565CCD-67DE-1467-9638-A6A7C2200256}"/>
                </a:ext>
              </a:extLst>
            </p:cNvPr>
            <p:cNvSpPr/>
            <p:nvPr/>
          </p:nvSpPr>
          <p:spPr>
            <a:xfrm>
              <a:off x="3128490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59;g1bb0caa554c_0_0">
              <a:extLst>
                <a:ext uri="{FF2B5EF4-FFF2-40B4-BE49-F238E27FC236}">
                  <a16:creationId xmlns:a16="http://schemas.microsoft.com/office/drawing/2014/main" id="{C810144B-7115-1E53-A9C3-FB1FBE878FA4}"/>
                </a:ext>
              </a:extLst>
            </p:cNvPr>
            <p:cNvSpPr/>
            <p:nvPr/>
          </p:nvSpPr>
          <p:spPr>
            <a:xfrm>
              <a:off x="3706006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60;g1bb0caa554c_0_0">
              <a:extLst>
                <a:ext uri="{FF2B5EF4-FFF2-40B4-BE49-F238E27FC236}">
                  <a16:creationId xmlns:a16="http://schemas.microsoft.com/office/drawing/2014/main" id="{F4A48AC3-3C88-8709-BE40-84AFD54770A5}"/>
                </a:ext>
              </a:extLst>
            </p:cNvPr>
            <p:cNvSpPr/>
            <p:nvPr/>
          </p:nvSpPr>
          <p:spPr>
            <a:xfrm>
              <a:off x="4283522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61;g1bb0caa554c_0_0">
              <a:extLst>
                <a:ext uri="{FF2B5EF4-FFF2-40B4-BE49-F238E27FC236}">
                  <a16:creationId xmlns:a16="http://schemas.microsoft.com/office/drawing/2014/main" id="{C3F04BED-1C98-05C3-9D59-CB976D5068D1}"/>
                </a:ext>
              </a:extLst>
            </p:cNvPr>
            <p:cNvSpPr/>
            <p:nvPr/>
          </p:nvSpPr>
          <p:spPr>
            <a:xfrm>
              <a:off x="4861038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62;g1bb0caa554c_0_0">
              <a:extLst>
                <a:ext uri="{FF2B5EF4-FFF2-40B4-BE49-F238E27FC236}">
                  <a16:creationId xmlns:a16="http://schemas.microsoft.com/office/drawing/2014/main" id="{9503A866-ACAD-160B-86B8-F378EBE2939E}"/>
                </a:ext>
              </a:extLst>
            </p:cNvPr>
            <p:cNvSpPr/>
            <p:nvPr/>
          </p:nvSpPr>
          <p:spPr>
            <a:xfrm>
              <a:off x="5438554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63;g1bb0caa554c_0_0">
              <a:extLst>
                <a:ext uri="{FF2B5EF4-FFF2-40B4-BE49-F238E27FC236}">
                  <a16:creationId xmlns:a16="http://schemas.microsoft.com/office/drawing/2014/main" id="{90714B28-70DB-252A-6ECB-DC2D02C70501}"/>
                </a:ext>
              </a:extLst>
            </p:cNvPr>
            <p:cNvSpPr/>
            <p:nvPr/>
          </p:nvSpPr>
          <p:spPr>
            <a:xfrm>
              <a:off x="6016069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64;g1bb0caa554c_0_0">
              <a:extLst>
                <a:ext uri="{FF2B5EF4-FFF2-40B4-BE49-F238E27FC236}">
                  <a16:creationId xmlns:a16="http://schemas.microsoft.com/office/drawing/2014/main" id="{FC8B88F3-4B6B-12BF-F06B-8684A83CD789}"/>
                </a:ext>
              </a:extLst>
            </p:cNvPr>
            <p:cNvSpPr/>
            <p:nvPr/>
          </p:nvSpPr>
          <p:spPr>
            <a:xfrm>
              <a:off x="6593585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65;g1bb0caa554c_0_0">
              <a:extLst>
                <a:ext uri="{FF2B5EF4-FFF2-40B4-BE49-F238E27FC236}">
                  <a16:creationId xmlns:a16="http://schemas.microsoft.com/office/drawing/2014/main" id="{ACC503BD-90FB-49C0-E2A8-5AEEA50D1C9C}"/>
                </a:ext>
              </a:extLst>
            </p:cNvPr>
            <p:cNvSpPr/>
            <p:nvPr/>
          </p:nvSpPr>
          <p:spPr>
            <a:xfrm>
              <a:off x="240912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66;g1bb0caa554c_0_0">
              <a:extLst>
                <a:ext uri="{FF2B5EF4-FFF2-40B4-BE49-F238E27FC236}">
                  <a16:creationId xmlns:a16="http://schemas.microsoft.com/office/drawing/2014/main" id="{EC3D96B1-D045-4408-A33C-0BCC068BB529}"/>
                </a:ext>
              </a:extLst>
            </p:cNvPr>
            <p:cNvSpPr/>
            <p:nvPr/>
          </p:nvSpPr>
          <p:spPr>
            <a:xfrm>
              <a:off x="818427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67;g1bb0caa554c_0_0">
              <a:extLst>
                <a:ext uri="{FF2B5EF4-FFF2-40B4-BE49-F238E27FC236}">
                  <a16:creationId xmlns:a16="http://schemas.microsoft.com/office/drawing/2014/main" id="{0CC39933-402B-B54C-54CC-646F96499497}"/>
                </a:ext>
              </a:extLst>
            </p:cNvPr>
            <p:cNvSpPr/>
            <p:nvPr/>
          </p:nvSpPr>
          <p:spPr>
            <a:xfrm>
              <a:off x="1395943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68;g1bb0caa554c_0_0">
              <a:extLst>
                <a:ext uri="{FF2B5EF4-FFF2-40B4-BE49-F238E27FC236}">
                  <a16:creationId xmlns:a16="http://schemas.microsoft.com/office/drawing/2014/main" id="{18FD4655-93F3-8FBA-FBCD-599D45178098}"/>
                </a:ext>
              </a:extLst>
            </p:cNvPr>
            <p:cNvSpPr/>
            <p:nvPr/>
          </p:nvSpPr>
          <p:spPr>
            <a:xfrm>
              <a:off x="7171101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69;g1bb0caa554c_0_0">
              <a:extLst>
                <a:ext uri="{FF2B5EF4-FFF2-40B4-BE49-F238E27FC236}">
                  <a16:creationId xmlns:a16="http://schemas.microsoft.com/office/drawing/2014/main" id="{99875682-CBBB-D151-8EBD-AAA72FB29DDA}"/>
                </a:ext>
              </a:extLst>
            </p:cNvPr>
            <p:cNvSpPr/>
            <p:nvPr/>
          </p:nvSpPr>
          <p:spPr>
            <a:xfrm>
              <a:off x="7748617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0;g1bb0caa554c_0_0">
              <a:extLst>
                <a:ext uri="{FF2B5EF4-FFF2-40B4-BE49-F238E27FC236}">
                  <a16:creationId xmlns:a16="http://schemas.microsoft.com/office/drawing/2014/main" id="{34C02439-A688-2FFA-9264-B2828CDCFA82}"/>
                </a:ext>
              </a:extLst>
            </p:cNvPr>
            <p:cNvSpPr/>
            <p:nvPr/>
          </p:nvSpPr>
          <p:spPr>
            <a:xfrm>
              <a:off x="240912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1;g1bb0caa554c_0_0">
              <a:extLst>
                <a:ext uri="{FF2B5EF4-FFF2-40B4-BE49-F238E27FC236}">
                  <a16:creationId xmlns:a16="http://schemas.microsoft.com/office/drawing/2014/main" id="{0F4431E7-DA7E-8EA9-5B84-103B5D37E148}"/>
                </a:ext>
              </a:extLst>
            </p:cNvPr>
            <p:cNvSpPr/>
            <p:nvPr/>
          </p:nvSpPr>
          <p:spPr>
            <a:xfrm>
              <a:off x="818427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2;g1bb0caa554c_0_0">
              <a:extLst>
                <a:ext uri="{FF2B5EF4-FFF2-40B4-BE49-F238E27FC236}">
                  <a16:creationId xmlns:a16="http://schemas.microsoft.com/office/drawing/2014/main" id="{4132482D-DB32-7038-C03F-77190F0029AA}"/>
                </a:ext>
              </a:extLst>
            </p:cNvPr>
            <p:cNvSpPr/>
            <p:nvPr/>
          </p:nvSpPr>
          <p:spPr>
            <a:xfrm>
              <a:off x="1395943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3;g1bb0caa554c_0_0">
              <a:extLst>
                <a:ext uri="{FF2B5EF4-FFF2-40B4-BE49-F238E27FC236}">
                  <a16:creationId xmlns:a16="http://schemas.microsoft.com/office/drawing/2014/main" id="{6EAA7577-F31C-731F-95FB-294C19A3503C}"/>
                </a:ext>
              </a:extLst>
            </p:cNvPr>
            <p:cNvSpPr/>
            <p:nvPr/>
          </p:nvSpPr>
          <p:spPr>
            <a:xfrm>
              <a:off x="7171101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4;g1bb0caa554c_0_0">
              <a:extLst>
                <a:ext uri="{FF2B5EF4-FFF2-40B4-BE49-F238E27FC236}">
                  <a16:creationId xmlns:a16="http://schemas.microsoft.com/office/drawing/2014/main" id="{CCB627A3-C67E-A61B-7453-851A039E0CCA}"/>
                </a:ext>
              </a:extLst>
            </p:cNvPr>
            <p:cNvSpPr/>
            <p:nvPr/>
          </p:nvSpPr>
          <p:spPr>
            <a:xfrm>
              <a:off x="7748617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5;g1bb0caa554c_0_0">
              <a:extLst>
                <a:ext uri="{FF2B5EF4-FFF2-40B4-BE49-F238E27FC236}">
                  <a16:creationId xmlns:a16="http://schemas.microsoft.com/office/drawing/2014/main" id="{8528E377-7683-D297-CC98-51EFD7249E6F}"/>
                </a:ext>
              </a:extLst>
            </p:cNvPr>
            <p:cNvSpPr/>
            <p:nvPr/>
          </p:nvSpPr>
          <p:spPr>
            <a:xfrm>
              <a:off x="240912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6;g1bb0caa554c_0_0">
              <a:extLst>
                <a:ext uri="{FF2B5EF4-FFF2-40B4-BE49-F238E27FC236}">
                  <a16:creationId xmlns:a16="http://schemas.microsoft.com/office/drawing/2014/main" id="{3BCED35E-74D1-92C9-1154-F72F71758907}"/>
                </a:ext>
              </a:extLst>
            </p:cNvPr>
            <p:cNvSpPr/>
            <p:nvPr/>
          </p:nvSpPr>
          <p:spPr>
            <a:xfrm>
              <a:off x="818427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7;g1bb0caa554c_0_0">
              <a:extLst>
                <a:ext uri="{FF2B5EF4-FFF2-40B4-BE49-F238E27FC236}">
                  <a16:creationId xmlns:a16="http://schemas.microsoft.com/office/drawing/2014/main" id="{25C5C3CE-2457-F43A-AEB2-CC885DD8F7B0}"/>
                </a:ext>
              </a:extLst>
            </p:cNvPr>
            <p:cNvSpPr/>
            <p:nvPr/>
          </p:nvSpPr>
          <p:spPr>
            <a:xfrm>
              <a:off x="1395943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78;g1bb0caa554c_0_0">
              <a:extLst>
                <a:ext uri="{FF2B5EF4-FFF2-40B4-BE49-F238E27FC236}">
                  <a16:creationId xmlns:a16="http://schemas.microsoft.com/office/drawing/2014/main" id="{D094DF97-21A8-4C33-59AD-8276DDEAEA4D}"/>
                </a:ext>
              </a:extLst>
            </p:cNvPr>
            <p:cNvSpPr/>
            <p:nvPr/>
          </p:nvSpPr>
          <p:spPr>
            <a:xfrm>
              <a:off x="7171101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79;g1bb0caa554c_0_0">
              <a:extLst>
                <a:ext uri="{FF2B5EF4-FFF2-40B4-BE49-F238E27FC236}">
                  <a16:creationId xmlns:a16="http://schemas.microsoft.com/office/drawing/2014/main" id="{96D3EF85-BD32-DB7F-41AC-CA640887DF60}"/>
                </a:ext>
              </a:extLst>
            </p:cNvPr>
            <p:cNvSpPr/>
            <p:nvPr/>
          </p:nvSpPr>
          <p:spPr>
            <a:xfrm>
              <a:off x="7748617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80;g1bb0caa554c_0_0">
              <a:extLst>
                <a:ext uri="{FF2B5EF4-FFF2-40B4-BE49-F238E27FC236}">
                  <a16:creationId xmlns:a16="http://schemas.microsoft.com/office/drawing/2014/main" id="{4175AB24-2DF3-FA8B-16BA-E77FDF89173B}"/>
                </a:ext>
              </a:extLst>
            </p:cNvPr>
            <p:cNvSpPr/>
            <p:nvPr/>
          </p:nvSpPr>
          <p:spPr>
            <a:xfrm>
              <a:off x="240912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81;g1bb0caa554c_0_0">
              <a:extLst>
                <a:ext uri="{FF2B5EF4-FFF2-40B4-BE49-F238E27FC236}">
                  <a16:creationId xmlns:a16="http://schemas.microsoft.com/office/drawing/2014/main" id="{0FAEC7E9-442C-CA62-9D07-5B50A0E58436}"/>
                </a:ext>
              </a:extLst>
            </p:cNvPr>
            <p:cNvSpPr/>
            <p:nvPr/>
          </p:nvSpPr>
          <p:spPr>
            <a:xfrm>
              <a:off x="1973459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82;g1bb0caa554c_0_0">
              <a:extLst>
                <a:ext uri="{FF2B5EF4-FFF2-40B4-BE49-F238E27FC236}">
                  <a16:creationId xmlns:a16="http://schemas.microsoft.com/office/drawing/2014/main" id="{683742E2-5880-B45D-24B7-8F7CAAAB8C1C}"/>
                </a:ext>
              </a:extLst>
            </p:cNvPr>
            <p:cNvSpPr/>
            <p:nvPr/>
          </p:nvSpPr>
          <p:spPr>
            <a:xfrm>
              <a:off x="6593585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83;g1bb0caa554c_0_0">
              <a:extLst>
                <a:ext uri="{FF2B5EF4-FFF2-40B4-BE49-F238E27FC236}">
                  <a16:creationId xmlns:a16="http://schemas.microsoft.com/office/drawing/2014/main" id="{8CD6223B-5EA5-C226-32F9-0FA0211D71EE}"/>
                </a:ext>
              </a:extLst>
            </p:cNvPr>
            <p:cNvSpPr/>
            <p:nvPr/>
          </p:nvSpPr>
          <p:spPr>
            <a:xfrm>
              <a:off x="7171101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84;g1bb0caa554c_0_0">
              <a:extLst>
                <a:ext uri="{FF2B5EF4-FFF2-40B4-BE49-F238E27FC236}">
                  <a16:creationId xmlns:a16="http://schemas.microsoft.com/office/drawing/2014/main" id="{EE787FB5-FB51-3BCC-DB8A-AABDB22D5D09}"/>
                </a:ext>
              </a:extLst>
            </p:cNvPr>
            <p:cNvSpPr/>
            <p:nvPr/>
          </p:nvSpPr>
          <p:spPr>
            <a:xfrm>
              <a:off x="7748617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85;g1bb0caa554c_0_0">
              <a:extLst>
                <a:ext uri="{FF2B5EF4-FFF2-40B4-BE49-F238E27FC236}">
                  <a16:creationId xmlns:a16="http://schemas.microsoft.com/office/drawing/2014/main" id="{5DEDFB81-ECBA-CEA9-9B9F-18F9DDF9B1DF}"/>
                </a:ext>
              </a:extLst>
            </p:cNvPr>
            <p:cNvSpPr/>
            <p:nvPr/>
          </p:nvSpPr>
          <p:spPr>
            <a:xfrm>
              <a:off x="240912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86;g1bb0caa554c_0_0">
              <a:extLst>
                <a:ext uri="{FF2B5EF4-FFF2-40B4-BE49-F238E27FC236}">
                  <a16:creationId xmlns:a16="http://schemas.microsoft.com/office/drawing/2014/main" id="{2D401223-4F6F-A112-F748-51D54F61FD17}"/>
                </a:ext>
              </a:extLst>
            </p:cNvPr>
            <p:cNvSpPr/>
            <p:nvPr/>
          </p:nvSpPr>
          <p:spPr>
            <a:xfrm>
              <a:off x="1973459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87;g1bb0caa554c_0_0">
              <a:extLst>
                <a:ext uri="{FF2B5EF4-FFF2-40B4-BE49-F238E27FC236}">
                  <a16:creationId xmlns:a16="http://schemas.microsoft.com/office/drawing/2014/main" id="{B11B1D92-FFD0-E3BF-A270-3112221F1060}"/>
                </a:ext>
              </a:extLst>
            </p:cNvPr>
            <p:cNvSpPr/>
            <p:nvPr/>
          </p:nvSpPr>
          <p:spPr>
            <a:xfrm>
              <a:off x="6593585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88;g1bb0caa554c_0_0">
              <a:extLst>
                <a:ext uri="{FF2B5EF4-FFF2-40B4-BE49-F238E27FC236}">
                  <a16:creationId xmlns:a16="http://schemas.microsoft.com/office/drawing/2014/main" id="{FFF8F8B6-BCCE-F2C5-4F9D-9E74E7815088}"/>
                </a:ext>
              </a:extLst>
            </p:cNvPr>
            <p:cNvSpPr/>
            <p:nvPr/>
          </p:nvSpPr>
          <p:spPr>
            <a:xfrm>
              <a:off x="7171101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89;g1bb0caa554c_0_0">
              <a:extLst>
                <a:ext uri="{FF2B5EF4-FFF2-40B4-BE49-F238E27FC236}">
                  <a16:creationId xmlns:a16="http://schemas.microsoft.com/office/drawing/2014/main" id="{8E9020D8-A4BE-C0FC-4203-F13C35E24E0D}"/>
                </a:ext>
              </a:extLst>
            </p:cNvPr>
            <p:cNvSpPr/>
            <p:nvPr/>
          </p:nvSpPr>
          <p:spPr>
            <a:xfrm>
              <a:off x="7748617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90;g1bb0caa554c_0_0">
              <a:extLst>
                <a:ext uri="{FF2B5EF4-FFF2-40B4-BE49-F238E27FC236}">
                  <a16:creationId xmlns:a16="http://schemas.microsoft.com/office/drawing/2014/main" id="{A4B4EC52-ABEE-647D-65F3-AA4929260061}"/>
                </a:ext>
              </a:extLst>
            </p:cNvPr>
            <p:cNvSpPr/>
            <p:nvPr/>
          </p:nvSpPr>
          <p:spPr>
            <a:xfrm>
              <a:off x="240912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91;g1bb0caa554c_0_0">
              <a:extLst>
                <a:ext uri="{FF2B5EF4-FFF2-40B4-BE49-F238E27FC236}">
                  <a16:creationId xmlns:a16="http://schemas.microsoft.com/office/drawing/2014/main" id="{49D0C2FB-5A19-CA32-A214-DF920A3A4091}"/>
                </a:ext>
              </a:extLst>
            </p:cNvPr>
            <p:cNvSpPr/>
            <p:nvPr/>
          </p:nvSpPr>
          <p:spPr>
            <a:xfrm>
              <a:off x="818427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92;g1bb0caa554c_0_0">
              <a:extLst>
                <a:ext uri="{FF2B5EF4-FFF2-40B4-BE49-F238E27FC236}">
                  <a16:creationId xmlns:a16="http://schemas.microsoft.com/office/drawing/2014/main" id="{E6C0FEA6-ABFB-C9CC-77BE-28306AD0DD46}"/>
                </a:ext>
              </a:extLst>
            </p:cNvPr>
            <p:cNvSpPr/>
            <p:nvPr/>
          </p:nvSpPr>
          <p:spPr>
            <a:xfrm>
              <a:off x="1395943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93;g1bb0caa554c_0_0">
              <a:extLst>
                <a:ext uri="{FF2B5EF4-FFF2-40B4-BE49-F238E27FC236}">
                  <a16:creationId xmlns:a16="http://schemas.microsoft.com/office/drawing/2014/main" id="{86ADD5E3-8D54-0705-3917-BD8BFDBCE472}"/>
                </a:ext>
              </a:extLst>
            </p:cNvPr>
            <p:cNvSpPr/>
            <p:nvPr/>
          </p:nvSpPr>
          <p:spPr>
            <a:xfrm>
              <a:off x="1973459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94;g1bb0caa554c_0_0">
              <a:extLst>
                <a:ext uri="{FF2B5EF4-FFF2-40B4-BE49-F238E27FC236}">
                  <a16:creationId xmlns:a16="http://schemas.microsoft.com/office/drawing/2014/main" id="{7F34F68D-6D0F-C2B6-EB00-F592905EE241}"/>
                </a:ext>
              </a:extLst>
            </p:cNvPr>
            <p:cNvSpPr/>
            <p:nvPr/>
          </p:nvSpPr>
          <p:spPr>
            <a:xfrm>
              <a:off x="2550975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95;g1bb0caa554c_0_0">
              <a:extLst>
                <a:ext uri="{FF2B5EF4-FFF2-40B4-BE49-F238E27FC236}">
                  <a16:creationId xmlns:a16="http://schemas.microsoft.com/office/drawing/2014/main" id="{A1662CA1-65E8-6FB0-CE0B-81F5760FC657}"/>
                </a:ext>
              </a:extLst>
            </p:cNvPr>
            <p:cNvSpPr/>
            <p:nvPr/>
          </p:nvSpPr>
          <p:spPr>
            <a:xfrm>
              <a:off x="3128490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96;g1bb0caa554c_0_0">
              <a:extLst>
                <a:ext uri="{FF2B5EF4-FFF2-40B4-BE49-F238E27FC236}">
                  <a16:creationId xmlns:a16="http://schemas.microsoft.com/office/drawing/2014/main" id="{925AD26E-BF01-F622-7B9C-57AEEF1D6769}"/>
                </a:ext>
              </a:extLst>
            </p:cNvPr>
            <p:cNvSpPr/>
            <p:nvPr/>
          </p:nvSpPr>
          <p:spPr>
            <a:xfrm>
              <a:off x="3706006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97;g1bb0caa554c_0_0">
              <a:extLst>
                <a:ext uri="{FF2B5EF4-FFF2-40B4-BE49-F238E27FC236}">
                  <a16:creationId xmlns:a16="http://schemas.microsoft.com/office/drawing/2014/main" id="{54CDB7F8-1FD2-E539-E759-8AA3B2656D07}"/>
                </a:ext>
              </a:extLst>
            </p:cNvPr>
            <p:cNvSpPr/>
            <p:nvPr/>
          </p:nvSpPr>
          <p:spPr>
            <a:xfrm>
              <a:off x="4283522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98;g1bb0caa554c_0_0">
              <a:extLst>
                <a:ext uri="{FF2B5EF4-FFF2-40B4-BE49-F238E27FC236}">
                  <a16:creationId xmlns:a16="http://schemas.microsoft.com/office/drawing/2014/main" id="{2956FB94-5BFC-DD02-41B7-4F7812FC2731}"/>
                </a:ext>
              </a:extLst>
            </p:cNvPr>
            <p:cNvSpPr/>
            <p:nvPr/>
          </p:nvSpPr>
          <p:spPr>
            <a:xfrm>
              <a:off x="4861038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99;g1bb0caa554c_0_0">
              <a:extLst>
                <a:ext uri="{FF2B5EF4-FFF2-40B4-BE49-F238E27FC236}">
                  <a16:creationId xmlns:a16="http://schemas.microsoft.com/office/drawing/2014/main" id="{E1D7105A-E725-58E8-A12F-364718111695}"/>
                </a:ext>
              </a:extLst>
            </p:cNvPr>
            <p:cNvSpPr/>
            <p:nvPr/>
          </p:nvSpPr>
          <p:spPr>
            <a:xfrm>
              <a:off x="5438554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00;g1bb0caa554c_0_0">
              <a:extLst>
                <a:ext uri="{FF2B5EF4-FFF2-40B4-BE49-F238E27FC236}">
                  <a16:creationId xmlns:a16="http://schemas.microsoft.com/office/drawing/2014/main" id="{68F40879-1C33-F950-AA9A-376F2B26BB27}"/>
                </a:ext>
              </a:extLst>
            </p:cNvPr>
            <p:cNvSpPr/>
            <p:nvPr/>
          </p:nvSpPr>
          <p:spPr>
            <a:xfrm>
              <a:off x="6016069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01;g1bb0caa554c_0_0">
              <a:extLst>
                <a:ext uri="{FF2B5EF4-FFF2-40B4-BE49-F238E27FC236}">
                  <a16:creationId xmlns:a16="http://schemas.microsoft.com/office/drawing/2014/main" id="{6B597D14-029E-FA33-9232-AB99D01A1F8F}"/>
                </a:ext>
              </a:extLst>
            </p:cNvPr>
            <p:cNvSpPr/>
            <p:nvPr/>
          </p:nvSpPr>
          <p:spPr>
            <a:xfrm>
              <a:off x="6593585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02;g1bb0caa554c_0_0">
              <a:extLst>
                <a:ext uri="{FF2B5EF4-FFF2-40B4-BE49-F238E27FC236}">
                  <a16:creationId xmlns:a16="http://schemas.microsoft.com/office/drawing/2014/main" id="{BB1C2B25-E0A7-4784-F84D-3779360497D2}"/>
                </a:ext>
              </a:extLst>
            </p:cNvPr>
            <p:cNvSpPr/>
            <p:nvPr/>
          </p:nvSpPr>
          <p:spPr>
            <a:xfrm>
              <a:off x="7171101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03;g1bb0caa554c_0_0">
              <a:extLst>
                <a:ext uri="{FF2B5EF4-FFF2-40B4-BE49-F238E27FC236}">
                  <a16:creationId xmlns:a16="http://schemas.microsoft.com/office/drawing/2014/main" id="{D1D2F6B6-7198-35DC-5C0B-C557B550910B}"/>
                </a:ext>
              </a:extLst>
            </p:cNvPr>
            <p:cNvSpPr/>
            <p:nvPr/>
          </p:nvSpPr>
          <p:spPr>
            <a:xfrm>
              <a:off x="7748617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04;g1bb0caa554c_0_0">
              <a:extLst>
                <a:ext uri="{FF2B5EF4-FFF2-40B4-BE49-F238E27FC236}">
                  <a16:creationId xmlns:a16="http://schemas.microsoft.com/office/drawing/2014/main" id="{8B6FB752-C965-A7DC-7EAB-A525EC5E942F}"/>
                </a:ext>
              </a:extLst>
            </p:cNvPr>
            <p:cNvSpPr/>
            <p:nvPr/>
          </p:nvSpPr>
          <p:spPr>
            <a:xfrm>
              <a:off x="8326127" y="216150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05;g1bb0caa554c_0_0">
              <a:extLst>
                <a:ext uri="{FF2B5EF4-FFF2-40B4-BE49-F238E27FC236}">
                  <a16:creationId xmlns:a16="http://schemas.microsoft.com/office/drawing/2014/main" id="{70C23B2C-5116-CE93-F728-4CB536230888}"/>
                </a:ext>
              </a:extLst>
            </p:cNvPr>
            <p:cNvSpPr/>
            <p:nvPr/>
          </p:nvSpPr>
          <p:spPr>
            <a:xfrm>
              <a:off x="8326127" y="806233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06;g1bb0caa554c_0_0">
              <a:extLst>
                <a:ext uri="{FF2B5EF4-FFF2-40B4-BE49-F238E27FC236}">
                  <a16:creationId xmlns:a16="http://schemas.microsoft.com/office/drawing/2014/main" id="{28DF5A46-EC51-BBBD-0A20-64F1EC714C69}"/>
                </a:ext>
              </a:extLst>
            </p:cNvPr>
            <p:cNvSpPr/>
            <p:nvPr/>
          </p:nvSpPr>
          <p:spPr>
            <a:xfrm>
              <a:off x="8326127" y="1396323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07;g1bb0caa554c_0_0">
              <a:extLst>
                <a:ext uri="{FF2B5EF4-FFF2-40B4-BE49-F238E27FC236}">
                  <a16:creationId xmlns:a16="http://schemas.microsoft.com/office/drawing/2014/main" id="{4088CBF9-819C-8F31-62C8-4C83A6EB4943}"/>
                </a:ext>
              </a:extLst>
            </p:cNvPr>
            <p:cNvSpPr/>
            <p:nvPr/>
          </p:nvSpPr>
          <p:spPr>
            <a:xfrm>
              <a:off x="8326127" y="198323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08;g1bb0caa554c_0_0">
              <a:extLst>
                <a:ext uri="{FF2B5EF4-FFF2-40B4-BE49-F238E27FC236}">
                  <a16:creationId xmlns:a16="http://schemas.microsoft.com/office/drawing/2014/main" id="{BA2BF6EC-31A7-B8D2-BABD-8DE48D49C806}"/>
                </a:ext>
              </a:extLst>
            </p:cNvPr>
            <p:cNvSpPr/>
            <p:nvPr/>
          </p:nvSpPr>
          <p:spPr>
            <a:xfrm>
              <a:off x="8326127" y="2573322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09;g1bb0caa554c_0_0">
              <a:extLst>
                <a:ext uri="{FF2B5EF4-FFF2-40B4-BE49-F238E27FC236}">
                  <a16:creationId xmlns:a16="http://schemas.microsoft.com/office/drawing/2014/main" id="{DD6CBDCF-EF1C-80C4-8715-4AF5A59B5EB2}"/>
                </a:ext>
              </a:extLst>
            </p:cNvPr>
            <p:cNvSpPr/>
            <p:nvPr/>
          </p:nvSpPr>
          <p:spPr>
            <a:xfrm>
              <a:off x="8326127" y="316024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10;g1bb0caa554c_0_0">
              <a:extLst>
                <a:ext uri="{FF2B5EF4-FFF2-40B4-BE49-F238E27FC236}">
                  <a16:creationId xmlns:a16="http://schemas.microsoft.com/office/drawing/2014/main" id="{1CCC6BFA-4EE9-312E-E5DD-13FDCDE23640}"/>
                </a:ext>
              </a:extLst>
            </p:cNvPr>
            <p:cNvSpPr/>
            <p:nvPr/>
          </p:nvSpPr>
          <p:spPr>
            <a:xfrm>
              <a:off x="8326127" y="3750332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11;g1bb0caa554c_0_0">
              <a:extLst>
                <a:ext uri="{FF2B5EF4-FFF2-40B4-BE49-F238E27FC236}">
                  <a16:creationId xmlns:a16="http://schemas.microsoft.com/office/drawing/2014/main" id="{87CD1413-6AFB-9C0B-0343-22EB43F0F7D1}"/>
                </a:ext>
              </a:extLst>
            </p:cNvPr>
            <p:cNvSpPr/>
            <p:nvPr/>
          </p:nvSpPr>
          <p:spPr>
            <a:xfrm>
              <a:off x="8326127" y="433725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12;g1bb0caa554c_0_0">
              <a:extLst>
                <a:ext uri="{FF2B5EF4-FFF2-40B4-BE49-F238E27FC236}">
                  <a16:creationId xmlns:a16="http://schemas.microsoft.com/office/drawing/2014/main" id="{0951BDA7-2788-7ECF-8C10-30D2F0DDBA1D}"/>
                </a:ext>
              </a:extLst>
            </p:cNvPr>
            <p:cNvSpPr/>
            <p:nvPr/>
          </p:nvSpPr>
          <p:spPr>
            <a:xfrm>
              <a:off x="240902" y="216150"/>
              <a:ext cx="577500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F7DF3-02F3-41BF-A060-159BA21B5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6049" y="1726297"/>
            <a:ext cx="4062880" cy="265047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52" name="Google Shape;214;g1bb0caa554c_0_0">
            <a:extLst>
              <a:ext uri="{FF2B5EF4-FFF2-40B4-BE49-F238E27FC236}">
                <a16:creationId xmlns:a16="http://schemas.microsoft.com/office/drawing/2014/main" id="{C3E696AB-64E7-B033-94AA-4B5987F2498C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cxnSp>
          <p:nvCxnSpPr>
            <p:cNvPr id="253" name="Google Shape;215;g1bb0caa554c_0_0">
              <a:extLst>
                <a:ext uri="{FF2B5EF4-FFF2-40B4-BE49-F238E27FC236}">
                  <a16:creationId xmlns:a16="http://schemas.microsoft.com/office/drawing/2014/main" id="{C451533F-0D4B-A0F0-1451-E8AE72772819}"/>
                </a:ext>
              </a:extLst>
            </p:cNvPr>
            <p:cNvCxnSpPr/>
            <p:nvPr/>
          </p:nvCxnSpPr>
          <p:spPr>
            <a:xfrm>
              <a:off x="7269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16;g1bb0caa554c_0_0">
              <a:extLst>
                <a:ext uri="{FF2B5EF4-FFF2-40B4-BE49-F238E27FC236}">
                  <a16:creationId xmlns:a16="http://schemas.microsoft.com/office/drawing/2014/main" id="{02ACE6E9-160C-5A5B-EB5D-724AD86AF029}"/>
                </a:ext>
              </a:extLst>
            </p:cNvPr>
            <p:cNvCxnSpPr/>
            <p:nvPr/>
          </p:nvCxnSpPr>
          <p:spPr>
            <a:xfrm>
              <a:off x="84170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17;g1bb0caa554c_0_0">
              <a:extLst>
                <a:ext uri="{FF2B5EF4-FFF2-40B4-BE49-F238E27FC236}">
                  <a16:creationId xmlns:a16="http://schemas.microsoft.com/office/drawing/2014/main" id="{509EC022-4F9E-5FBA-A8B0-0A91759AB441}"/>
                </a:ext>
              </a:extLst>
            </p:cNvPr>
            <p:cNvCxnSpPr/>
            <p:nvPr/>
          </p:nvCxnSpPr>
          <p:spPr>
            <a:xfrm>
              <a:off x="0" y="55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18;g1bb0caa554c_0_0">
              <a:extLst>
                <a:ext uri="{FF2B5EF4-FFF2-40B4-BE49-F238E27FC236}">
                  <a16:creationId xmlns:a16="http://schemas.microsoft.com/office/drawing/2014/main" id="{27BB536A-395B-F325-761D-933467EEB3D9}"/>
                </a:ext>
              </a:extLst>
            </p:cNvPr>
            <p:cNvCxnSpPr/>
            <p:nvPr/>
          </p:nvCxnSpPr>
          <p:spPr>
            <a:xfrm>
              <a:off x="0" y="4591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5ABF7D12-2B27-24E5-7035-4BCC0871F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19690"/>
            <a:ext cx="7696200" cy="715566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7460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91;g1bb0caa554c_0_0">
            <a:extLst>
              <a:ext uri="{FF2B5EF4-FFF2-40B4-BE49-F238E27FC236}">
                <a16:creationId xmlns:a16="http://schemas.microsoft.com/office/drawing/2014/main" id="{BA90C0CE-4470-26B0-8644-09F77C827BFA}"/>
              </a:ext>
            </a:extLst>
          </p:cNvPr>
          <p:cNvSpPr/>
          <p:nvPr userDrawn="1"/>
        </p:nvSpPr>
        <p:spPr>
          <a:xfrm>
            <a:off x="240900" y="216150"/>
            <a:ext cx="8662200" cy="471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28575" dir="34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oogle Shape;92;g1bb0caa554c_0_0">
            <a:extLst>
              <a:ext uri="{FF2B5EF4-FFF2-40B4-BE49-F238E27FC236}">
                <a16:creationId xmlns:a16="http://schemas.microsoft.com/office/drawing/2014/main" id="{21ECD198-619E-6F2E-663C-D21B998377F3}"/>
              </a:ext>
            </a:extLst>
          </p:cNvPr>
          <p:cNvGrpSpPr/>
          <p:nvPr userDrawn="1"/>
        </p:nvGrpSpPr>
        <p:grpSpPr>
          <a:xfrm>
            <a:off x="240902" y="216150"/>
            <a:ext cx="8662638" cy="4711201"/>
            <a:chOff x="240902" y="216150"/>
            <a:chExt cx="8662638" cy="4711201"/>
          </a:xfrm>
        </p:grpSpPr>
        <p:sp>
          <p:nvSpPr>
            <p:cNvPr id="131" name="Google Shape;93;g1bb0caa554c_0_0">
              <a:extLst>
                <a:ext uri="{FF2B5EF4-FFF2-40B4-BE49-F238E27FC236}">
                  <a16:creationId xmlns:a16="http://schemas.microsoft.com/office/drawing/2014/main" id="{99E22C35-8EB6-E41C-4DF3-09DCF37C66FF}"/>
                </a:ext>
              </a:extLst>
            </p:cNvPr>
            <p:cNvSpPr/>
            <p:nvPr/>
          </p:nvSpPr>
          <p:spPr>
            <a:xfrm>
              <a:off x="7171101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4;g1bb0caa554c_0_0">
              <a:extLst>
                <a:ext uri="{FF2B5EF4-FFF2-40B4-BE49-F238E27FC236}">
                  <a16:creationId xmlns:a16="http://schemas.microsoft.com/office/drawing/2014/main" id="{307BE681-BB17-BE45-74CE-1E79080F3CED}"/>
                </a:ext>
              </a:extLst>
            </p:cNvPr>
            <p:cNvSpPr/>
            <p:nvPr/>
          </p:nvSpPr>
          <p:spPr>
            <a:xfrm>
              <a:off x="7748617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5;g1bb0caa554c_0_0">
              <a:extLst>
                <a:ext uri="{FF2B5EF4-FFF2-40B4-BE49-F238E27FC236}">
                  <a16:creationId xmlns:a16="http://schemas.microsoft.com/office/drawing/2014/main" id="{31855292-D897-1E59-E074-727F40536E17}"/>
                </a:ext>
              </a:extLst>
            </p:cNvPr>
            <p:cNvSpPr/>
            <p:nvPr/>
          </p:nvSpPr>
          <p:spPr>
            <a:xfrm>
              <a:off x="818427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;g1bb0caa554c_0_0">
              <a:extLst>
                <a:ext uri="{FF2B5EF4-FFF2-40B4-BE49-F238E27FC236}">
                  <a16:creationId xmlns:a16="http://schemas.microsoft.com/office/drawing/2014/main" id="{924184F5-8B35-5400-DE2B-3C3E6B418A9F}"/>
                </a:ext>
              </a:extLst>
            </p:cNvPr>
            <p:cNvSpPr/>
            <p:nvPr/>
          </p:nvSpPr>
          <p:spPr>
            <a:xfrm>
              <a:off x="1395943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7;g1bb0caa554c_0_0">
              <a:extLst>
                <a:ext uri="{FF2B5EF4-FFF2-40B4-BE49-F238E27FC236}">
                  <a16:creationId xmlns:a16="http://schemas.microsoft.com/office/drawing/2014/main" id="{6DDFFB80-F418-0654-1A53-198FD5B1F84D}"/>
                </a:ext>
              </a:extLst>
            </p:cNvPr>
            <p:cNvSpPr/>
            <p:nvPr/>
          </p:nvSpPr>
          <p:spPr>
            <a:xfrm>
              <a:off x="818427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8;g1bb0caa554c_0_0">
              <a:extLst>
                <a:ext uri="{FF2B5EF4-FFF2-40B4-BE49-F238E27FC236}">
                  <a16:creationId xmlns:a16="http://schemas.microsoft.com/office/drawing/2014/main" id="{F086FC48-2071-8252-466E-B956D3DA5F54}"/>
                </a:ext>
              </a:extLst>
            </p:cNvPr>
            <p:cNvSpPr/>
            <p:nvPr/>
          </p:nvSpPr>
          <p:spPr>
            <a:xfrm>
              <a:off x="1395943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9;g1bb0caa554c_0_0">
              <a:extLst>
                <a:ext uri="{FF2B5EF4-FFF2-40B4-BE49-F238E27FC236}">
                  <a16:creationId xmlns:a16="http://schemas.microsoft.com/office/drawing/2014/main" id="{05990439-00E8-4F35-1F56-5ED18AA90384}"/>
                </a:ext>
              </a:extLst>
            </p:cNvPr>
            <p:cNvSpPr/>
            <p:nvPr/>
          </p:nvSpPr>
          <p:spPr>
            <a:xfrm>
              <a:off x="1973459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00;g1bb0caa554c_0_0">
              <a:extLst>
                <a:ext uri="{FF2B5EF4-FFF2-40B4-BE49-F238E27FC236}">
                  <a16:creationId xmlns:a16="http://schemas.microsoft.com/office/drawing/2014/main" id="{80B3FB3B-2A57-0E12-DD41-3984AA199B42}"/>
                </a:ext>
              </a:extLst>
            </p:cNvPr>
            <p:cNvSpPr/>
            <p:nvPr/>
          </p:nvSpPr>
          <p:spPr>
            <a:xfrm>
              <a:off x="2550975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01;g1bb0caa554c_0_0">
              <a:extLst>
                <a:ext uri="{FF2B5EF4-FFF2-40B4-BE49-F238E27FC236}">
                  <a16:creationId xmlns:a16="http://schemas.microsoft.com/office/drawing/2014/main" id="{E99DFBA2-86D0-57CC-24CC-C3F83D2AA161}"/>
                </a:ext>
              </a:extLst>
            </p:cNvPr>
            <p:cNvSpPr/>
            <p:nvPr/>
          </p:nvSpPr>
          <p:spPr>
            <a:xfrm>
              <a:off x="3128490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2;g1bb0caa554c_0_0">
              <a:extLst>
                <a:ext uri="{FF2B5EF4-FFF2-40B4-BE49-F238E27FC236}">
                  <a16:creationId xmlns:a16="http://schemas.microsoft.com/office/drawing/2014/main" id="{EE8FD084-B5E0-0F9C-AFD8-49DD61206FAB}"/>
                </a:ext>
              </a:extLst>
            </p:cNvPr>
            <p:cNvSpPr/>
            <p:nvPr/>
          </p:nvSpPr>
          <p:spPr>
            <a:xfrm>
              <a:off x="3706006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3;g1bb0caa554c_0_0">
              <a:extLst>
                <a:ext uri="{FF2B5EF4-FFF2-40B4-BE49-F238E27FC236}">
                  <a16:creationId xmlns:a16="http://schemas.microsoft.com/office/drawing/2014/main" id="{A6CB6270-B754-63A5-C714-762B92D94725}"/>
                </a:ext>
              </a:extLst>
            </p:cNvPr>
            <p:cNvSpPr/>
            <p:nvPr/>
          </p:nvSpPr>
          <p:spPr>
            <a:xfrm>
              <a:off x="4283522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04;g1bb0caa554c_0_0">
              <a:extLst>
                <a:ext uri="{FF2B5EF4-FFF2-40B4-BE49-F238E27FC236}">
                  <a16:creationId xmlns:a16="http://schemas.microsoft.com/office/drawing/2014/main" id="{62ACE8EF-C6FB-8687-6B8E-8DAF1F461E8B}"/>
                </a:ext>
              </a:extLst>
            </p:cNvPr>
            <p:cNvSpPr/>
            <p:nvPr/>
          </p:nvSpPr>
          <p:spPr>
            <a:xfrm>
              <a:off x="4861038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05;g1bb0caa554c_0_0">
              <a:extLst>
                <a:ext uri="{FF2B5EF4-FFF2-40B4-BE49-F238E27FC236}">
                  <a16:creationId xmlns:a16="http://schemas.microsoft.com/office/drawing/2014/main" id="{73FFCC8C-A485-9A0F-3AAD-1932EB89293B}"/>
                </a:ext>
              </a:extLst>
            </p:cNvPr>
            <p:cNvSpPr/>
            <p:nvPr/>
          </p:nvSpPr>
          <p:spPr>
            <a:xfrm>
              <a:off x="5438554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6;g1bb0caa554c_0_0">
              <a:extLst>
                <a:ext uri="{FF2B5EF4-FFF2-40B4-BE49-F238E27FC236}">
                  <a16:creationId xmlns:a16="http://schemas.microsoft.com/office/drawing/2014/main" id="{28B1852B-81A8-95A5-A5CB-EE61A78E4A37}"/>
                </a:ext>
              </a:extLst>
            </p:cNvPr>
            <p:cNvSpPr/>
            <p:nvPr/>
          </p:nvSpPr>
          <p:spPr>
            <a:xfrm>
              <a:off x="6016069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7;g1bb0caa554c_0_0">
              <a:extLst>
                <a:ext uri="{FF2B5EF4-FFF2-40B4-BE49-F238E27FC236}">
                  <a16:creationId xmlns:a16="http://schemas.microsoft.com/office/drawing/2014/main" id="{174883B5-00A2-113B-1F01-109141A719F3}"/>
                </a:ext>
              </a:extLst>
            </p:cNvPr>
            <p:cNvSpPr/>
            <p:nvPr/>
          </p:nvSpPr>
          <p:spPr>
            <a:xfrm>
              <a:off x="6593585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8;g1bb0caa554c_0_0">
              <a:extLst>
                <a:ext uri="{FF2B5EF4-FFF2-40B4-BE49-F238E27FC236}">
                  <a16:creationId xmlns:a16="http://schemas.microsoft.com/office/drawing/2014/main" id="{2ED918FD-98CD-C1F4-20C0-5163AF2A9897}"/>
                </a:ext>
              </a:extLst>
            </p:cNvPr>
            <p:cNvSpPr/>
            <p:nvPr/>
          </p:nvSpPr>
          <p:spPr>
            <a:xfrm>
              <a:off x="1973459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9;g1bb0caa554c_0_0">
              <a:extLst>
                <a:ext uri="{FF2B5EF4-FFF2-40B4-BE49-F238E27FC236}">
                  <a16:creationId xmlns:a16="http://schemas.microsoft.com/office/drawing/2014/main" id="{ADB2B443-8FC4-8BCF-AC10-18309F4AF363}"/>
                </a:ext>
              </a:extLst>
            </p:cNvPr>
            <p:cNvSpPr/>
            <p:nvPr/>
          </p:nvSpPr>
          <p:spPr>
            <a:xfrm>
              <a:off x="2550975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10;g1bb0caa554c_0_0">
              <a:extLst>
                <a:ext uri="{FF2B5EF4-FFF2-40B4-BE49-F238E27FC236}">
                  <a16:creationId xmlns:a16="http://schemas.microsoft.com/office/drawing/2014/main" id="{5E9974D3-E7B9-E7B5-582E-FB7704CC1677}"/>
                </a:ext>
              </a:extLst>
            </p:cNvPr>
            <p:cNvSpPr/>
            <p:nvPr/>
          </p:nvSpPr>
          <p:spPr>
            <a:xfrm>
              <a:off x="3128490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11;g1bb0caa554c_0_0">
              <a:extLst>
                <a:ext uri="{FF2B5EF4-FFF2-40B4-BE49-F238E27FC236}">
                  <a16:creationId xmlns:a16="http://schemas.microsoft.com/office/drawing/2014/main" id="{841ABF07-B928-17F2-78FC-35EB53CDCDD0}"/>
                </a:ext>
              </a:extLst>
            </p:cNvPr>
            <p:cNvSpPr/>
            <p:nvPr/>
          </p:nvSpPr>
          <p:spPr>
            <a:xfrm>
              <a:off x="3706006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12;g1bb0caa554c_0_0">
              <a:extLst>
                <a:ext uri="{FF2B5EF4-FFF2-40B4-BE49-F238E27FC236}">
                  <a16:creationId xmlns:a16="http://schemas.microsoft.com/office/drawing/2014/main" id="{D2DA4356-C9F6-7625-DE73-E4A493F9197C}"/>
                </a:ext>
              </a:extLst>
            </p:cNvPr>
            <p:cNvSpPr/>
            <p:nvPr/>
          </p:nvSpPr>
          <p:spPr>
            <a:xfrm>
              <a:off x="4283522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13;g1bb0caa554c_0_0">
              <a:extLst>
                <a:ext uri="{FF2B5EF4-FFF2-40B4-BE49-F238E27FC236}">
                  <a16:creationId xmlns:a16="http://schemas.microsoft.com/office/drawing/2014/main" id="{4B865E6E-795B-500D-BB36-7A3A7F6415BA}"/>
                </a:ext>
              </a:extLst>
            </p:cNvPr>
            <p:cNvSpPr/>
            <p:nvPr/>
          </p:nvSpPr>
          <p:spPr>
            <a:xfrm>
              <a:off x="4861038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14;g1bb0caa554c_0_0">
              <a:extLst>
                <a:ext uri="{FF2B5EF4-FFF2-40B4-BE49-F238E27FC236}">
                  <a16:creationId xmlns:a16="http://schemas.microsoft.com/office/drawing/2014/main" id="{A4D79311-467A-1997-A7BC-F0A2B71A4EF4}"/>
                </a:ext>
              </a:extLst>
            </p:cNvPr>
            <p:cNvSpPr/>
            <p:nvPr/>
          </p:nvSpPr>
          <p:spPr>
            <a:xfrm>
              <a:off x="5438554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15;g1bb0caa554c_0_0">
              <a:extLst>
                <a:ext uri="{FF2B5EF4-FFF2-40B4-BE49-F238E27FC236}">
                  <a16:creationId xmlns:a16="http://schemas.microsoft.com/office/drawing/2014/main" id="{B47E449C-BA22-0AC3-7856-19DA0AB5174D}"/>
                </a:ext>
              </a:extLst>
            </p:cNvPr>
            <p:cNvSpPr/>
            <p:nvPr/>
          </p:nvSpPr>
          <p:spPr>
            <a:xfrm>
              <a:off x="6016069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16;g1bb0caa554c_0_0">
              <a:extLst>
                <a:ext uri="{FF2B5EF4-FFF2-40B4-BE49-F238E27FC236}">
                  <a16:creationId xmlns:a16="http://schemas.microsoft.com/office/drawing/2014/main" id="{977EA594-6549-A648-1B59-43184DC0712A}"/>
                </a:ext>
              </a:extLst>
            </p:cNvPr>
            <p:cNvSpPr/>
            <p:nvPr/>
          </p:nvSpPr>
          <p:spPr>
            <a:xfrm>
              <a:off x="6593585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17;g1bb0caa554c_0_0">
              <a:extLst>
                <a:ext uri="{FF2B5EF4-FFF2-40B4-BE49-F238E27FC236}">
                  <a16:creationId xmlns:a16="http://schemas.microsoft.com/office/drawing/2014/main" id="{57596283-1A86-2A06-61BF-0EC45C8F045B}"/>
                </a:ext>
              </a:extLst>
            </p:cNvPr>
            <p:cNvSpPr/>
            <p:nvPr/>
          </p:nvSpPr>
          <p:spPr>
            <a:xfrm>
              <a:off x="1973459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18;g1bb0caa554c_0_0">
              <a:extLst>
                <a:ext uri="{FF2B5EF4-FFF2-40B4-BE49-F238E27FC236}">
                  <a16:creationId xmlns:a16="http://schemas.microsoft.com/office/drawing/2014/main" id="{5A5E825E-0334-85A9-F2DC-555E8439F4F4}"/>
                </a:ext>
              </a:extLst>
            </p:cNvPr>
            <p:cNvSpPr/>
            <p:nvPr/>
          </p:nvSpPr>
          <p:spPr>
            <a:xfrm>
              <a:off x="2550975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19;g1bb0caa554c_0_0">
              <a:extLst>
                <a:ext uri="{FF2B5EF4-FFF2-40B4-BE49-F238E27FC236}">
                  <a16:creationId xmlns:a16="http://schemas.microsoft.com/office/drawing/2014/main" id="{76A6BCA5-98B4-93C9-6354-F4A8B644C9DB}"/>
                </a:ext>
              </a:extLst>
            </p:cNvPr>
            <p:cNvSpPr/>
            <p:nvPr/>
          </p:nvSpPr>
          <p:spPr>
            <a:xfrm>
              <a:off x="3128490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20;g1bb0caa554c_0_0">
              <a:extLst>
                <a:ext uri="{FF2B5EF4-FFF2-40B4-BE49-F238E27FC236}">
                  <a16:creationId xmlns:a16="http://schemas.microsoft.com/office/drawing/2014/main" id="{65EF3799-216E-B372-DD26-37720C862C9A}"/>
                </a:ext>
              </a:extLst>
            </p:cNvPr>
            <p:cNvSpPr/>
            <p:nvPr/>
          </p:nvSpPr>
          <p:spPr>
            <a:xfrm>
              <a:off x="3706006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21;g1bb0caa554c_0_0">
              <a:extLst>
                <a:ext uri="{FF2B5EF4-FFF2-40B4-BE49-F238E27FC236}">
                  <a16:creationId xmlns:a16="http://schemas.microsoft.com/office/drawing/2014/main" id="{35F5677D-764C-8E87-4ABD-C043AA133716}"/>
                </a:ext>
              </a:extLst>
            </p:cNvPr>
            <p:cNvSpPr/>
            <p:nvPr/>
          </p:nvSpPr>
          <p:spPr>
            <a:xfrm>
              <a:off x="4283522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2;g1bb0caa554c_0_0">
              <a:extLst>
                <a:ext uri="{FF2B5EF4-FFF2-40B4-BE49-F238E27FC236}">
                  <a16:creationId xmlns:a16="http://schemas.microsoft.com/office/drawing/2014/main" id="{11B50D76-CB51-E18C-4A2D-ABEAF64B9DD3}"/>
                </a:ext>
              </a:extLst>
            </p:cNvPr>
            <p:cNvSpPr/>
            <p:nvPr/>
          </p:nvSpPr>
          <p:spPr>
            <a:xfrm>
              <a:off x="4861038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23;g1bb0caa554c_0_0">
              <a:extLst>
                <a:ext uri="{FF2B5EF4-FFF2-40B4-BE49-F238E27FC236}">
                  <a16:creationId xmlns:a16="http://schemas.microsoft.com/office/drawing/2014/main" id="{531B39F8-334D-99C2-B305-0E9282631A35}"/>
                </a:ext>
              </a:extLst>
            </p:cNvPr>
            <p:cNvSpPr/>
            <p:nvPr/>
          </p:nvSpPr>
          <p:spPr>
            <a:xfrm>
              <a:off x="5438554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24;g1bb0caa554c_0_0">
              <a:extLst>
                <a:ext uri="{FF2B5EF4-FFF2-40B4-BE49-F238E27FC236}">
                  <a16:creationId xmlns:a16="http://schemas.microsoft.com/office/drawing/2014/main" id="{A9B18239-E56D-649C-C58A-88F82C1DC0C8}"/>
                </a:ext>
              </a:extLst>
            </p:cNvPr>
            <p:cNvSpPr/>
            <p:nvPr/>
          </p:nvSpPr>
          <p:spPr>
            <a:xfrm>
              <a:off x="6016069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25;g1bb0caa554c_0_0">
              <a:extLst>
                <a:ext uri="{FF2B5EF4-FFF2-40B4-BE49-F238E27FC236}">
                  <a16:creationId xmlns:a16="http://schemas.microsoft.com/office/drawing/2014/main" id="{D5A4516F-D72C-AF31-3980-B821D3156FC3}"/>
                </a:ext>
              </a:extLst>
            </p:cNvPr>
            <p:cNvSpPr/>
            <p:nvPr/>
          </p:nvSpPr>
          <p:spPr>
            <a:xfrm>
              <a:off x="6593585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26;g1bb0caa554c_0_0">
              <a:extLst>
                <a:ext uri="{FF2B5EF4-FFF2-40B4-BE49-F238E27FC236}">
                  <a16:creationId xmlns:a16="http://schemas.microsoft.com/office/drawing/2014/main" id="{9E4935B0-662F-C25F-3F5A-4B2827E3CF5B}"/>
                </a:ext>
              </a:extLst>
            </p:cNvPr>
            <p:cNvSpPr/>
            <p:nvPr/>
          </p:nvSpPr>
          <p:spPr>
            <a:xfrm>
              <a:off x="2550975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27;g1bb0caa554c_0_0">
              <a:extLst>
                <a:ext uri="{FF2B5EF4-FFF2-40B4-BE49-F238E27FC236}">
                  <a16:creationId xmlns:a16="http://schemas.microsoft.com/office/drawing/2014/main" id="{1723738A-8E0D-B890-11A3-F5F0CF2C88F9}"/>
                </a:ext>
              </a:extLst>
            </p:cNvPr>
            <p:cNvSpPr/>
            <p:nvPr/>
          </p:nvSpPr>
          <p:spPr>
            <a:xfrm>
              <a:off x="3128490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28;g1bb0caa554c_0_0">
              <a:extLst>
                <a:ext uri="{FF2B5EF4-FFF2-40B4-BE49-F238E27FC236}">
                  <a16:creationId xmlns:a16="http://schemas.microsoft.com/office/drawing/2014/main" id="{B92E4657-44E3-3948-5FA3-965C4CFFBA86}"/>
                </a:ext>
              </a:extLst>
            </p:cNvPr>
            <p:cNvSpPr/>
            <p:nvPr/>
          </p:nvSpPr>
          <p:spPr>
            <a:xfrm>
              <a:off x="3706006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29;g1bb0caa554c_0_0">
              <a:extLst>
                <a:ext uri="{FF2B5EF4-FFF2-40B4-BE49-F238E27FC236}">
                  <a16:creationId xmlns:a16="http://schemas.microsoft.com/office/drawing/2014/main" id="{3F2F3DE7-6C66-16DD-AF42-FDC2185ED543}"/>
                </a:ext>
              </a:extLst>
            </p:cNvPr>
            <p:cNvSpPr/>
            <p:nvPr/>
          </p:nvSpPr>
          <p:spPr>
            <a:xfrm>
              <a:off x="4283522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30;g1bb0caa554c_0_0">
              <a:extLst>
                <a:ext uri="{FF2B5EF4-FFF2-40B4-BE49-F238E27FC236}">
                  <a16:creationId xmlns:a16="http://schemas.microsoft.com/office/drawing/2014/main" id="{908417DE-50D3-F03C-EA17-53A11735EE2C}"/>
                </a:ext>
              </a:extLst>
            </p:cNvPr>
            <p:cNvSpPr/>
            <p:nvPr/>
          </p:nvSpPr>
          <p:spPr>
            <a:xfrm>
              <a:off x="4861038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31;g1bb0caa554c_0_0">
              <a:extLst>
                <a:ext uri="{FF2B5EF4-FFF2-40B4-BE49-F238E27FC236}">
                  <a16:creationId xmlns:a16="http://schemas.microsoft.com/office/drawing/2014/main" id="{1A37DA6F-7D0F-514F-E3FF-72E9AD399D93}"/>
                </a:ext>
              </a:extLst>
            </p:cNvPr>
            <p:cNvSpPr/>
            <p:nvPr/>
          </p:nvSpPr>
          <p:spPr>
            <a:xfrm>
              <a:off x="5438554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32;g1bb0caa554c_0_0">
              <a:extLst>
                <a:ext uri="{FF2B5EF4-FFF2-40B4-BE49-F238E27FC236}">
                  <a16:creationId xmlns:a16="http://schemas.microsoft.com/office/drawing/2014/main" id="{6D045F79-6E79-5576-5E02-ED4FE66003E5}"/>
                </a:ext>
              </a:extLst>
            </p:cNvPr>
            <p:cNvSpPr/>
            <p:nvPr/>
          </p:nvSpPr>
          <p:spPr>
            <a:xfrm>
              <a:off x="6016069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33;g1bb0caa554c_0_0">
              <a:extLst>
                <a:ext uri="{FF2B5EF4-FFF2-40B4-BE49-F238E27FC236}">
                  <a16:creationId xmlns:a16="http://schemas.microsoft.com/office/drawing/2014/main" id="{27D72483-9D46-90B7-DBE0-BD7140E00F7C}"/>
                </a:ext>
              </a:extLst>
            </p:cNvPr>
            <p:cNvSpPr/>
            <p:nvPr/>
          </p:nvSpPr>
          <p:spPr>
            <a:xfrm>
              <a:off x="2550975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34;g1bb0caa554c_0_0">
              <a:extLst>
                <a:ext uri="{FF2B5EF4-FFF2-40B4-BE49-F238E27FC236}">
                  <a16:creationId xmlns:a16="http://schemas.microsoft.com/office/drawing/2014/main" id="{E480B57D-F026-431C-EB6B-4279E88CA52D}"/>
                </a:ext>
              </a:extLst>
            </p:cNvPr>
            <p:cNvSpPr/>
            <p:nvPr/>
          </p:nvSpPr>
          <p:spPr>
            <a:xfrm>
              <a:off x="3128490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35;g1bb0caa554c_0_0">
              <a:extLst>
                <a:ext uri="{FF2B5EF4-FFF2-40B4-BE49-F238E27FC236}">
                  <a16:creationId xmlns:a16="http://schemas.microsoft.com/office/drawing/2014/main" id="{D71DA3AC-1109-B11D-597F-F758BC147215}"/>
                </a:ext>
              </a:extLst>
            </p:cNvPr>
            <p:cNvSpPr/>
            <p:nvPr/>
          </p:nvSpPr>
          <p:spPr>
            <a:xfrm>
              <a:off x="3706006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36;g1bb0caa554c_0_0">
              <a:extLst>
                <a:ext uri="{FF2B5EF4-FFF2-40B4-BE49-F238E27FC236}">
                  <a16:creationId xmlns:a16="http://schemas.microsoft.com/office/drawing/2014/main" id="{2F9BF190-D99D-E8C7-8635-575C19495955}"/>
                </a:ext>
              </a:extLst>
            </p:cNvPr>
            <p:cNvSpPr/>
            <p:nvPr/>
          </p:nvSpPr>
          <p:spPr>
            <a:xfrm>
              <a:off x="4283522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37;g1bb0caa554c_0_0">
              <a:extLst>
                <a:ext uri="{FF2B5EF4-FFF2-40B4-BE49-F238E27FC236}">
                  <a16:creationId xmlns:a16="http://schemas.microsoft.com/office/drawing/2014/main" id="{C20205F7-C3CA-CC27-4955-927A4FFB20A5}"/>
                </a:ext>
              </a:extLst>
            </p:cNvPr>
            <p:cNvSpPr/>
            <p:nvPr/>
          </p:nvSpPr>
          <p:spPr>
            <a:xfrm>
              <a:off x="4861038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38;g1bb0caa554c_0_0">
              <a:extLst>
                <a:ext uri="{FF2B5EF4-FFF2-40B4-BE49-F238E27FC236}">
                  <a16:creationId xmlns:a16="http://schemas.microsoft.com/office/drawing/2014/main" id="{1DEBAAF7-ED3E-F714-B1F8-1D9967AB1BD2}"/>
                </a:ext>
              </a:extLst>
            </p:cNvPr>
            <p:cNvSpPr/>
            <p:nvPr/>
          </p:nvSpPr>
          <p:spPr>
            <a:xfrm>
              <a:off x="5438554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39;g1bb0caa554c_0_0">
              <a:extLst>
                <a:ext uri="{FF2B5EF4-FFF2-40B4-BE49-F238E27FC236}">
                  <a16:creationId xmlns:a16="http://schemas.microsoft.com/office/drawing/2014/main" id="{617B546E-A142-B9EC-A5AB-F110A3460CAE}"/>
                </a:ext>
              </a:extLst>
            </p:cNvPr>
            <p:cNvSpPr/>
            <p:nvPr/>
          </p:nvSpPr>
          <p:spPr>
            <a:xfrm>
              <a:off x="6016069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40;g1bb0caa554c_0_0">
              <a:extLst>
                <a:ext uri="{FF2B5EF4-FFF2-40B4-BE49-F238E27FC236}">
                  <a16:creationId xmlns:a16="http://schemas.microsoft.com/office/drawing/2014/main" id="{555B4C14-1E74-98AE-B5E2-CFA2FDCA8711}"/>
                </a:ext>
              </a:extLst>
            </p:cNvPr>
            <p:cNvSpPr/>
            <p:nvPr/>
          </p:nvSpPr>
          <p:spPr>
            <a:xfrm>
              <a:off x="818427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41;g1bb0caa554c_0_0">
              <a:extLst>
                <a:ext uri="{FF2B5EF4-FFF2-40B4-BE49-F238E27FC236}">
                  <a16:creationId xmlns:a16="http://schemas.microsoft.com/office/drawing/2014/main" id="{1F030F80-503E-A660-6CE2-BD06238A66E9}"/>
                </a:ext>
              </a:extLst>
            </p:cNvPr>
            <p:cNvSpPr/>
            <p:nvPr/>
          </p:nvSpPr>
          <p:spPr>
            <a:xfrm>
              <a:off x="1395943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42;g1bb0caa554c_0_0">
              <a:extLst>
                <a:ext uri="{FF2B5EF4-FFF2-40B4-BE49-F238E27FC236}">
                  <a16:creationId xmlns:a16="http://schemas.microsoft.com/office/drawing/2014/main" id="{84781E02-9B59-1CFE-F2F9-768D4CEC5A1F}"/>
                </a:ext>
              </a:extLst>
            </p:cNvPr>
            <p:cNvSpPr/>
            <p:nvPr/>
          </p:nvSpPr>
          <p:spPr>
            <a:xfrm>
              <a:off x="1973459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43;g1bb0caa554c_0_0">
              <a:extLst>
                <a:ext uri="{FF2B5EF4-FFF2-40B4-BE49-F238E27FC236}">
                  <a16:creationId xmlns:a16="http://schemas.microsoft.com/office/drawing/2014/main" id="{E4AF3A86-B7FA-4190-FCD3-E5A313310DDA}"/>
                </a:ext>
              </a:extLst>
            </p:cNvPr>
            <p:cNvSpPr/>
            <p:nvPr/>
          </p:nvSpPr>
          <p:spPr>
            <a:xfrm>
              <a:off x="2550975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44;g1bb0caa554c_0_0">
              <a:extLst>
                <a:ext uri="{FF2B5EF4-FFF2-40B4-BE49-F238E27FC236}">
                  <a16:creationId xmlns:a16="http://schemas.microsoft.com/office/drawing/2014/main" id="{D6B1F9EA-6D8A-5349-0EFC-244BC8A71FD0}"/>
                </a:ext>
              </a:extLst>
            </p:cNvPr>
            <p:cNvSpPr/>
            <p:nvPr/>
          </p:nvSpPr>
          <p:spPr>
            <a:xfrm>
              <a:off x="3128490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45;g1bb0caa554c_0_0">
              <a:extLst>
                <a:ext uri="{FF2B5EF4-FFF2-40B4-BE49-F238E27FC236}">
                  <a16:creationId xmlns:a16="http://schemas.microsoft.com/office/drawing/2014/main" id="{84D0F93D-3C9B-05A9-ED3F-9880C4D55997}"/>
                </a:ext>
              </a:extLst>
            </p:cNvPr>
            <p:cNvSpPr/>
            <p:nvPr/>
          </p:nvSpPr>
          <p:spPr>
            <a:xfrm>
              <a:off x="3706006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46;g1bb0caa554c_0_0">
              <a:extLst>
                <a:ext uri="{FF2B5EF4-FFF2-40B4-BE49-F238E27FC236}">
                  <a16:creationId xmlns:a16="http://schemas.microsoft.com/office/drawing/2014/main" id="{362AEF0E-7028-6B5A-05BA-2431FA10431F}"/>
                </a:ext>
              </a:extLst>
            </p:cNvPr>
            <p:cNvSpPr/>
            <p:nvPr/>
          </p:nvSpPr>
          <p:spPr>
            <a:xfrm>
              <a:off x="4283522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7;g1bb0caa554c_0_0">
              <a:extLst>
                <a:ext uri="{FF2B5EF4-FFF2-40B4-BE49-F238E27FC236}">
                  <a16:creationId xmlns:a16="http://schemas.microsoft.com/office/drawing/2014/main" id="{2E5BBAE5-110A-872C-FD82-71E90EF02353}"/>
                </a:ext>
              </a:extLst>
            </p:cNvPr>
            <p:cNvSpPr/>
            <p:nvPr/>
          </p:nvSpPr>
          <p:spPr>
            <a:xfrm>
              <a:off x="4861038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8;g1bb0caa554c_0_0">
              <a:extLst>
                <a:ext uri="{FF2B5EF4-FFF2-40B4-BE49-F238E27FC236}">
                  <a16:creationId xmlns:a16="http://schemas.microsoft.com/office/drawing/2014/main" id="{F864DDAD-7C66-6915-3AA4-8C3C53E97C93}"/>
                </a:ext>
              </a:extLst>
            </p:cNvPr>
            <p:cNvSpPr/>
            <p:nvPr/>
          </p:nvSpPr>
          <p:spPr>
            <a:xfrm>
              <a:off x="5438554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9;g1bb0caa554c_0_0">
              <a:extLst>
                <a:ext uri="{FF2B5EF4-FFF2-40B4-BE49-F238E27FC236}">
                  <a16:creationId xmlns:a16="http://schemas.microsoft.com/office/drawing/2014/main" id="{1C9296E9-05AF-20B8-1876-DE956468540D}"/>
                </a:ext>
              </a:extLst>
            </p:cNvPr>
            <p:cNvSpPr/>
            <p:nvPr/>
          </p:nvSpPr>
          <p:spPr>
            <a:xfrm>
              <a:off x="6016069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50;g1bb0caa554c_0_0">
              <a:extLst>
                <a:ext uri="{FF2B5EF4-FFF2-40B4-BE49-F238E27FC236}">
                  <a16:creationId xmlns:a16="http://schemas.microsoft.com/office/drawing/2014/main" id="{7FFE53C1-6AEE-921B-BD6A-5148B4DAA019}"/>
                </a:ext>
              </a:extLst>
            </p:cNvPr>
            <p:cNvSpPr/>
            <p:nvPr/>
          </p:nvSpPr>
          <p:spPr>
            <a:xfrm>
              <a:off x="6593585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51;g1bb0caa554c_0_0">
              <a:extLst>
                <a:ext uri="{FF2B5EF4-FFF2-40B4-BE49-F238E27FC236}">
                  <a16:creationId xmlns:a16="http://schemas.microsoft.com/office/drawing/2014/main" id="{6D3F0220-7931-C04B-934D-B27AAC0ED530}"/>
                </a:ext>
              </a:extLst>
            </p:cNvPr>
            <p:cNvSpPr/>
            <p:nvPr/>
          </p:nvSpPr>
          <p:spPr>
            <a:xfrm>
              <a:off x="7171101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52;g1bb0caa554c_0_0">
              <a:extLst>
                <a:ext uri="{FF2B5EF4-FFF2-40B4-BE49-F238E27FC236}">
                  <a16:creationId xmlns:a16="http://schemas.microsoft.com/office/drawing/2014/main" id="{D2E80699-3229-185C-B101-725C288DE362}"/>
                </a:ext>
              </a:extLst>
            </p:cNvPr>
            <p:cNvSpPr/>
            <p:nvPr/>
          </p:nvSpPr>
          <p:spPr>
            <a:xfrm>
              <a:off x="7748617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53;g1bb0caa554c_0_0">
              <a:extLst>
                <a:ext uri="{FF2B5EF4-FFF2-40B4-BE49-F238E27FC236}">
                  <a16:creationId xmlns:a16="http://schemas.microsoft.com/office/drawing/2014/main" id="{D28758A3-6ACC-CC81-4468-DE404BCC4942}"/>
                </a:ext>
              </a:extLst>
            </p:cNvPr>
            <p:cNvSpPr/>
            <p:nvPr/>
          </p:nvSpPr>
          <p:spPr>
            <a:xfrm>
              <a:off x="240912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54;g1bb0caa554c_0_0">
              <a:extLst>
                <a:ext uri="{FF2B5EF4-FFF2-40B4-BE49-F238E27FC236}">
                  <a16:creationId xmlns:a16="http://schemas.microsoft.com/office/drawing/2014/main" id="{69EFF9A7-C43A-7C10-2C55-E1F045A6C70E}"/>
                </a:ext>
              </a:extLst>
            </p:cNvPr>
            <p:cNvSpPr/>
            <p:nvPr/>
          </p:nvSpPr>
          <p:spPr>
            <a:xfrm>
              <a:off x="818427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55;g1bb0caa554c_0_0">
              <a:extLst>
                <a:ext uri="{FF2B5EF4-FFF2-40B4-BE49-F238E27FC236}">
                  <a16:creationId xmlns:a16="http://schemas.microsoft.com/office/drawing/2014/main" id="{62154181-72EE-BB74-8946-1FD876A59770}"/>
                </a:ext>
              </a:extLst>
            </p:cNvPr>
            <p:cNvSpPr/>
            <p:nvPr/>
          </p:nvSpPr>
          <p:spPr>
            <a:xfrm>
              <a:off x="1395943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56;g1bb0caa554c_0_0">
              <a:extLst>
                <a:ext uri="{FF2B5EF4-FFF2-40B4-BE49-F238E27FC236}">
                  <a16:creationId xmlns:a16="http://schemas.microsoft.com/office/drawing/2014/main" id="{B16A647E-6227-02A2-E71C-D029ACDA67B6}"/>
                </a:ext>
              </a:extLst>
            </p:cNvPr>
            <p:cNvSpPr/>
            <p:nvPr/>
          </p:nvSpPr>
          <p:spPr>
            <a:xfrm>
              <a:off x="1973459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57;g1bb0caa554c_0_0">
              <a:extLst>
                <a:ext uri="{FF2B5EF4-FFF2-40B4-BE49-F238E27FC236}">
                  <a16:creationId xmlns:a16="http://schemas.microsoft.com/office/drawing/2014/main" id="{A4EEDD59-1AD8-E6C6-E653-D704619A72A4}"/>
                </a:ext>
              </a:extLst>
            </p:cNvPr>
            <p:cNvSpPr/>
            <p:nvPr/>
          </p:nvSpPr>
          <p:spPr>
            <a:xfrm>
              <a:off x="2550975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58;g1bb0caa554c_0_0">
              <a:extLst>
                <a:ext uri="{FF2B5EF4-FFF2-40B4-BE49-F238E27FC236}">
                  <a16:creationId xmlns:a16="http://schemas.microsoft.com/office/drawing/2014/main" id="{F5EFF0BF-64F3-CEF0-A3E2-A3BF3424FBC8}"/>
                </a:ext>
              </a:extLst>
            </p:cNvPr>
            <p:cNvSpPr/>
            <p:nvPr/>
          </p:nvSpPr>
          <p:spPr>
            <a:xfrm>
              <a:off x="3128490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59;g1bb0caa554c_0_0">
              <a:extLst>
                <a:ext uri="{FF2B5EF4-FFF2-40B4-BE49-F238E27FC236}">
                  <a16:creationId xmlns:a16="http://schemas.microsoft.com/office/drawing/2014/main" id="{7B3C6A93-E980-7EA2-5D12-7B90021ABB14}"/>
                </a:ext>
              </a:extLst>
            </p:cNvPr>
            <p:cNvSpPr/>
            <p:nvPr/>
          </p:nvSpPr>
          <p:spPr>
            <a:xfrm>
              <a:off x="3706006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60;g1bb0caa554c_0_0">
              <a:extLst>
                <a:ext uri="{FF2B5EF4-FFF2-40B4-BE49-F238E27FC236}">
                  <a16:creationId xmlns:a16="http://schemas.microsoft.com/office/drawing/2014/main" id="{23D65673-8B3C-1009-9EBA-26ACED0BC8CE}"/>
                </a:ext>
              </a:extLst>
            </p:cNvPr>
            <p:cNvSpPr/>
            <p:nvPr/>
          </p:nvSpPr>
          <p:spPr>
            <a:xfrm>
              <a:off x="4283522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61;g1bb0caa554c_0_0">
              <a:extLst>
                <a:ext uri="{FF2B5EF4-FFF2-40B4-BE49-F238E27FC236}">
                  <a16:creationId xmlns:a16="http://schemas.microsoft.com/office/drawing/2014/main" id="{9E70471D-3667-0EF3-386E-A26F47EDD07D}"/>
                </a:ext>
              </a:extLst>
            </p:cNvPr>
            <p:cNvSpPr/>
            <p:nvPr/>
          </p:nvSpPr>
          <p:spPr>
            <a:xfrm>
              <a:off x="4861038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62;g1bb0caa554c_0_0">
              <a:extLst>
                <a:ext uri="{FF2B5EF4-FFF2-40B4-BE49-F238E27FC236}">
                  <a16:creationId xmlns:a16="http://schemas.microsoft.com/office/drawing/2014/main" id="{9D946ECC-7325-7DFB-2158-69357A3D10B8}"/>
                </a:ext>
              </a:extLst>
            </p:cNvPr>
            <p:cNvSpPr/>
            <p:nvPr/>
          </p:nvSpPr>
          <p:spPr>
            <a:xfrm>
              <a:off x="5438554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63;g1bb0caa554c_0_0">
              <a:extLst>
                <a:ext uri="{FF2B5EF4-FFF2-40B4-BE49-F238E27FC236}">
                  <a16:creationId xmlns:a16="http://schemas.microsoft.com/office/drawing/2014/main" id="{3D70EB2E-1A17-C71E-9A92-F94A370A6609}"/>
                </a:ext>
              </a:extLst>
            </p:cNvPr>
            <p:cNvSpPr/>
            <p:nvPr/>
          </p:nvSpPr>
          <p:spPr>
            <a:xfrm>
              <a:off x="6016069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64;g1bb0caa554c_0_0">
              <a:extLst>
                <a:ext uri="{FF2B5EF4-FFF2-40B4-BE49-F238E27FC236}">
                  <a16:creationId xmlns:a16="http://schemas.microsoft.com/office/drawing/2014/main" id="{2489A00C-7645-35E7-338D-D7BFA0DC5A3C}"/>
                </a:ext>
              </a:extLst>
            </p:cNvPr>
            <p:cNvSpPr/>
            <p:nvPr/>
          </p:nvSpPr>
          <p:spPr>
            <a:xfrm>
              <a:off x="6593585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65;g1bb0caa554c_0_0">
              <a:extLst>
                <a:ext uri="{FF2B5EF4-FFF2-40B4-BE49-F238E27FC236}">
                  <a16:creationId xmlns:a16="http://schemas.microsoft.com/office/drawing/2014/main" id="{1C5B0654-EF8D-FED1-23EB-230D57B9EAB3}"/>
                </a:ext>
              </a:extLst>
            </p:cNvPr>
            <p:cNvSpPr/>
            <p:nvPr/>
          </p:nvSpPr>
          <p:spPr>
            <a:xfrm>
              <a:off x="240912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66;g1bb0caa554c_0_0">
              <a:extLst>
                <a:ext uri="{FF2B5EF4-FFF2-40B4-BE49-F238E27FC236}">
                  <a16:creationId xmlns:a16="http://schemas.microsoft.com/office/drawing/2014/main" id="{88148462-BF3E-466C-469A-826086499C56}"/>
                </a:ext>
              </a:extLst>
            </p:cNvPr>
            <p:cNvSpPr/>
            <p:nvPr/>
          </p:nvSpPr>
          <p:spPr>
            <a:xfrm>
              <a:off x="818427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67;g1bb0caa554c_0_0">
              <a:extLst>
                <a:ext uri="{FF2B5EF4-FFF2-40B4-BE49-F238E27FC236}">
                  <a16:creationId xmlns:a16="http://schemas.microsoft.com/office/drawing/2014/main" id="{903CECC4-BE0E-C38E-2817-92E5184A0A35}"/>
                </a:ext>
              </a:extLst>
            </p:cNvPr>
            <p:cNvSpPr/>
            <p:nvPr/>
          </p:nvSpPr>
          <p:spPr>
            <a:xfrm>
              <a:off x="1395943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68;g1bb0caa554c_0_0">
              <a:extLst>
                <a:ext uri="{FF2B5EF4-FFF2-40B4-BE49-F238E27FC236}">
                  <a16:creationId xmlns:a16="http://schemas.microsoft.com/office/drawing/2014/main" id="{681CA104-AF5D-1C70-5615-F6324FBF5276}"/>
                </a:ext>
              </a:extLst>
            </p:cNvPr>
            <p:cNvSpPr/>
            <p:nvPr/>
          </p:nvSpPr>
          <p:spPr>
            <a:xfrm>
              <a:off x="7171101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69;g1bb0caa554c_0_0">
              <a:extLst>
                <a:ext uri="{FF2B5EF4-FFF2-40B4-BE49-F238E27FC236}">
                  <a16:creationId xmlns:a16="http://schemas.microsoft.com/office/drawing/2014/main" id="{3D243157-BB08-D1E4-4FA3-50AFBA966EAD}"/>
                </a:ext>
              </a:extLst>
            </p:cNvPr>
            <p:cNvSpPr/>
            <p:nvPr/>
          </p:nvSpPr>
          <p:spPr>
            <a:xfrm>
              <a:off x="7748617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0;g1bb0caa554c_0_0">
              <a:extLst>
                <a:ext uri="{FF2B5EF4-FFF2-40B4-BE49-F238E27FC236}">
                  <a16:creationId xmlns:a16="http://schemas.microsoft.com/office/drawing/2014/main" id="{C382FBEB-D2CC-ED31-82ED-0CE79CD619FC}"/>
                </a:ext>
              </a:extLst>
            </p:cNvPr>
            <p:cNvSpPr/>
            <p:nvPr/>
          </p:nvSpPr>
          <p:spPr>
            <a:xfrm>
              <a:off x="240912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1;g1bb0caa554c_0_0">
              <a:extLst>
                <a:ext uri="{FF2B5EF4-FFF2-40B4-BE49-F238E27FC236}">
                  <a16:creationId xmlns:a16="http://schemas.microsoft.com/office/drawing/2014/main" id="{E50E434E-E5A7-6808-3533-100113FC4A1C}"/>
                </a:ext>
              </a:extLst>
            </p:cNvPr>
            <p:cNvSpPr/>
            <p:nvPr/>
          </p:nvSpPr>
          <p:spPr>
            <a:xfrm>
              <a:off x="818427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2;g1bb0caa554c_0_0">
              <a:extLst>
                <a:ext uri="{FF2B5EF4-FFF2-40B4-BE49-F238E27FC236}">
                  <a16:creationId xmlns:a16="http://schemas.microsoft.com/office/drawing/2014/main" id="{B8142F0B-7316-6C07-7197-B749589CFCC2}"/>
                </a:ext>
              </a:extLst>
            </p:cNvPr>
            <p:cNvSpPr/>
            <p:nvPr/>
          </p:nvSpPr>
          <p:spPr>
            <a:xfrm>
              <a:off x="1395943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3;g1bb0caa554c_0_0">
              <a:extLst>
                <a:ext uri="{FF2B5EF4-FFF2-40B4-BE49-F238E27FC236}">
                  <a16:creationId xmlns:a16="http://schemas.microsoft.com/office/drawing/2014/main" id="{1BD7A2B3-597D-CF93-6FC1-EE103006B36B}"/>
                </a:ext>
              </a:extLst>
            </p:cNvPr>
            <p:cNvSpPr/>
            <p:nvPr/>
          </p:nvSpPr>
          <p:spPr>
            <a:xfrm>
              <a:off x="7171101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4;g1bb0caa554c_0_0">
              <a:extLst>
                <a:ext uri="{FF2B5EF4-FFF2-40B4-BE49-F238E27FC236}">
                  <a16:creationId xmlns:a16="http://schemas.microsoft.com/office/drawing/2014/main" id="{50920E86-60CE-D1D1-35C9-9810FCE46A29}"/>
                </a:ext>
              </a:extLst>
            </p:cNvPr>
            <p:cNvSpPr/>
            <p:nvPr/>
          </p:nvSpPr>
          <p:spPr>
            <a:xfrm>
              <a:off x="7748617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5;g1bb0caa554c_0_0">
              <a:extLst>
                <a:ext uri="{FF2B5EF4-FFF2-40B4-BE49-F238E27FC236}">
                  <a16:creationId xmlns:a16="http://schemas.microsoft.com/office/drawing/2014/main" id="{39F2A10F-2870-3BB0-EDD3-48D2C0496008}"/>
                </a:ext>
              </a:extLst>
            </p:cNvPr>
            <p:cNvSpPr/>
            <p:nvPr/>
          </p:nvSpPr>
          <p:spPr>
            <a:xfrm>
              <a:off x="240912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6;g1bb0caa554c_0_0">
              <a:extLst>
                <a:ext uri="{FF2B5EF4-FFF2-40B4-BE49-F238E27FC236}">
                  <a16:creationId xmlns:a16="http://schemas.microsoft.com/office/drawing/2014/main" id="{516FBA46-A376-176C-D420-1F4FC518E616}"/>
                </a:ext>
              </a:extLst>
            </p:cNvPr>
            <p:cNvSpPr/>
            <p:nvPr/>
          </p:nvSpPr>
          <p:spPr>
            <a:xfrm>
              <a:off x="818427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7;g1bb0caa554c_0_0">
              <a:extLst>
                <a:ext uri="{FF2B5EF4-FFF2-40B4-BE49-F238E27FC236}">
                  <a16:creationId xmlns:a16="http://schemas.microsoft.com/office/drawing/2014/main" id="{DC281B39-634F-87D9-3794-63344451912B}"/>
                </a:ext>
              </a:extLst>
            </p:cNvPr>
            <p:cNvSpPr/>
            <p:nvPr/>
          </p:nvSpPr>
          <p:spPr>
            <a:xfrm>
              <a:off x="1395943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8;g1bb0caa554c_0_0">
              <a:extLst>
                <a:ext uri="{FF2B5EF4-FFF2-40B4-BE49-F238E27FC236}">
                  <a16:creationId xmlns:a16="http://schemas.microsoft.com/office/drawing/2014/main" id="{23E5C17F-F106-65E3-D019-C5297A4D988C}"/>
                </a:ext>
              </a:extLst>
            </p:cNvPr>
            <p:cNvSpPr/>
            <p:nvPr/>
          </p:nvSpPr>
          <p:spPr>
            <a:xfrm>
              <a:off x="7171101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79;g1bb0caa554c_0_0">
              <a:extLst>
                <a:ext uri="{FF2B5EF4-FFF2-40B4-BE49-F238E27FC236}">
                  <a16:creationId xmlns:a16="http://schemas.microsoft.com/office/drawing/2014/main" id="{C1301AE4-724B-140A-AD2B-D234FFC6DEBA}"/>
                </a:ext>
              </a:extLst>
            </p:cNvPr>
            <p:cNvSpPr/>
            <p:nvPr/>
          </p:nvSpPr>
          <p:spPr>
            <a:xfrm>
              <a:off x="7748617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80;g1bb0caa554c_0_0">
              <a:extLst>
                <a:ext uri="{FF2B5EF4-FFF2-40B4-BE49-F238E27FC236}">
                  <a16:creationId xmlns:a16="http://schemas.microsoft.com/office/drawing/2014/main" id="{3D49C7BE-015C-B54E-2CBF-A7F685DD83F3}"/>
                </a:ext>
              </a:extLst>
            </p:cNvPr>
            <p:cNvSpPr/>
            <p:nvPr/>
          </p:nvSpPr>
          <p:spPr>
            <a:xfrm>
              <a:off x="240912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81;g1bb0caa554c_0_0">
              <a:extLst>
                <a:ext uri="{FF2B5EF4-FFF2-40B4-BE49-F238E27FC236}">
                  <a16:creationId xmlns:a16="http://schemas.microsoft.com/office/drawing/2014/main" id="{19D43940-75E6-44B3-2D0F-8FFA27F5F8D4}"/>
                </a:ext>
              </a:extLst>
            </p:cNvPr>
            <p:cNvSpPr/>
            <p:nvPr/>
          </p:nvSpPr>
          <p:spPr>
            <a:xfrm>
              <a:off x="1973459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82;g1bb0caa554c_0_0">
              <a:extLst>
                <a:ext uri="{FF2B5EF4-FFF2-40B4-BE49-F238E27FC236}">
                  <a16:creationId xmlns:a16="http://schemas.microsoft.com/office/drawing/2014/main" id="{47667903-380C-EA29-285B-6CFE97F51185}"/>
                </a:ext>
              </a:extLst>
            </p:cNvPr>
            <p:cNvSpPr/>
            <p:nvPr/>
          </p:nvSpPr>
          <p:spPr>
            <a:xfrm>
              <a:off x="6593585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83;g1bb0caa554c_0_0">
              <a:extLst>
                <a:ext uri="{FF2B5EF4-FFF2-40B4-BE49-F238E27FC236}">
                  <a16:creationId xmlns:a16="http://schemas.microsoft.com/office/drawing/2014/main" id="{38A55BE1-51E1-2D80-2B4D-43594A6625EB}"/>
                </a:ext>
              </a:extLst>
            </p:cNvPr>
            <p:cNvSpPr/>
            <p:nvPr/>
          </p:nvSpPr>
          <p:spPr>
            <a:xfrm>
              <a:off x="7171101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84;g1bb0caa554c_0_0">
              <a:extLst>
                <a:ext uri="{FF2B5EF4-FFF2-40B4-BE49-F238E27FC236}">
                  <a16:creationId xmlns:a16="http://schemas.microsoft.com/office/drawing/2014/main" id="{B356F312-B372-3E09-4DE9-76E92F486BC0}"/>
                </a:ext>
              </a:extLst>
            </p:cNvPr>
            <p:cNvSpPr/>
            <p:nvPr/>
          </p:nvSpPr>
          <p:spPr>
            <a:xfrm>
              <a:off x="7748617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85;g1bb0caa554c_0_0">
              <a:extLst>
                <a:ext uri="{FF2B5EF4-FFF2-40B4-BE49-F238E27FC236}">
                  <a16:creationId xmlns:a16="http://schemas.microsoft.com/office/drawing/2014/main" id="{DCD4E2B1-9D39-24E6-0937-809A5945EF5E}"/>
                </a:ext>
              </a:extLst>
            </p:cNvPr>
            <p:cNvSpPr/>
            <p:nvPr/>
          </p:nvSpPr>
          <p:spPr>
            <a:xfrm>
              <a:off x="240912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86;g1bb0caa554c_0_0">
              <a:extLst>
                <a:ext uri="{FF2B5EF4-FFF2-40B4-BE49-F238E27FC236}">
                  <a16:creationId xmlns:a16="http://schemas.microsoft.com/office/drawing/2014/main" id="{33633E03-F193-8912-69FB-A1354DA57715}"/>
                </a:ext>
              </a:extLst>
            </p:cNvPr>
            <p:cNvSpPr/>
            <p:nvPr/>
          </p:nvSpPr>
          <p:spPr>
            <a:xfrm>
              <a:off x="1973459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87;g1bb0caa554c_0_0">
              <a:extLst>
                <a:ext uri="{FF2B5EF4-FFF2-40B4-BE49-F238E27FC236}">
                  <a16:creationId xmlns:a16="http://schemas.microsoft.com/office/drawing/2014/main" id="{4302B4FF-ACBD-90A6-24A3-521D92B58A45}"/>
                </a:ext>
              </a:extLst>
            </p:cNvPr>
            <p:cNvSpPr/>
            <p:nvPr/>
          </p:nvSpPr>
          <p:spPr>
            <a:xfrm>
              <a:off x="6593585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88;g1bb0caa554c_0_0">
              <a:extLst>
                <a:ext uri="{FF2B5EF4-FFF2-40B4-BE49-F238E27FC236}">
                  <a16:creationId xmlns:a16="http://schemas.microsoft.com/office/drawing/2014/main" id="{F0564928-078D-FD15-A610-AE065095143E}"/>
                </a:ext>
              </a:extLst>
            </p:cNvPr>
            <p:cNvSpPr/>
            <p:nvPr/>
          </p:nvSpPr>
          <p:spPr>
            <a:xfrm>
              <a:off x="7171101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89;g1bb0caa554c_0_0">
              <a:extLst>
                <a:ext uri="{FF2B5EF4-FFF2-40B4-BE49-F238E27FC236}">
                  <a16:creationId xmlns:a16="http://schemas.microsoft.com/office/drawing/2014/main" id="{83C30EFC-060C-3DC1-8D9E-68F5A4026E7E}"/>
                </a:ext>
              </a:extLst>
            </p:cNvPr>
            <p:cNvSpPr/>
            <p:nvPr/>
          </p:nvSpPr>
          <p:spPr>
            <a:xfrm>
              <a:off x="7748617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90;g1bb0caa554c_0_0">
              <a:extLst>
                <a:ext uri="{FF2B5EF4-FFF2-40B4-BE49-F238E27FC236}">
                  <a16:creationId xmlns:a16="http://schemas.microsoft.com/office/drawing/2014/main" id="{16EC5684-8F59-BD95-76A8-B9BA9639DF48}"/>
                </a:ext>
              </a:extLst>
            </p:cNvPr>
            <p:cNvSpPr/>
            <p:nvPr/>
          </p:nvSpPr>
          <p:spPr>
            <a:xfrm>
              <a:off x="240912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91;g1bb0caa554c_0_0">
              <a:extLst>
                <a:ext uri="{FF2B5EF4-FFF2-40B4-BE49-F238E27FC236}">
                  <a16:creationId xmlns:a16="http://schemas.microsoft.com/office/drawing/2014/main" id="{652C6E29-458E-B86F-60CC-A5E5F2D202F5}"/>
                </a:ext>
              </a:extLst>
            </p:cNvPr>
            <p:cNvSpPr/>
            <p:nvPr/>
          </p:nvSpPr>
          <p:spPr>
            <a:xfrm>
              <a:off x="818427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92;g1bb0caa554c_0_0">
              <a:extLst>
                <a:ext uri="{FF2B5EF4-FFF2-40B4-BE49-F238E27FC236}">
                  <a16:creationId xmlns:a16="http://schemas.microsoft.com/office/drawing/2014/main" id="{83E30979-0C80-2FE7-6481-DEB331F39A73}"/>
                </a:ext>
              </a:extLst>
            </p:cNvPr>
            <p:cNvSpPr/>
            <p:nvPr/>
          </p:nvSpPr>
          <p:spPr>
            <a:xfrm>
              <a:off x="1395943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93;g1bb0caa554c_0_0">
              <a:extLst>
                <a:ext uri="{FF2B5EF4-FFF2-40B4-BE49-F238E27FC236}">
                  <a16:creationId xmlns:a16="http://schemas.microsoft.com/office/drawing/2014/main" id="{A1403B34-9C67-D660-30F6-4D698EA327C2}"/>
                </a:ext>
              </a:extLst>
            </p:cNvPr>
            <p:cNvSpPr/>
            <p:nvPr/>
          </p:nvSpPr>
          <p:spPr>
            <a:xfrm>
              <a:off x="1973459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94;g1bb0caa554c_0_0">
              <a:extLst>
                <a:ext uri="{FF2B5EF4-FFF2-40B4-BE49-F238E27FC236}">
                  <a16:creationId xmlns:a16="http://schemas.microsoft.com/office/drawing/2014/main" id="{862E9594-E721-3293-05CE-ED142547091C}"/>
                </a:ext>
              </a:extLst>
            </p:cNvPr>
            <p:cNvSpPr/>
            <p:nvPr/>
          </p:nvSpPr>
          <p:spPr>
            <a:xfrm>
              <a:off x="2550975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95;g1bb0caa554c_0_0">
              <a:extLst>
                <a:ext uri="{FF2B5EF4-FFF2-40B4-BE49-F238E27FC236}">
                  <a16:creationId xmlns:a16="http://schemas.microsoft.com/office/drawing/2014/main" id="{E316C928-53BF-711C-21EF-EDFA3A89A5A5}"/>
                </a:ext>
              </a:extLst>
            </p:cNvPr>
            <p:cNvSpPr/>
            <p:nvPr/>
          </p:nvSpPr>
          <p:spPr>
            <a:xfrm>
              <a:off x="3128490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96;g1bb0caa554c_0_0">
              <a:extLst>
                <a:ext uri="{FF2B5EF4-FFF2-40B4-BE49-F238E27FC236}">
                  <a16:creationId xmlns:a16="http://schemas.microsoft.com/office/drawing/2014/main" id="{B8A3A2DC-7226-F59A-5207-77E7A169E3E2}"/>
                </a:ext>
              </a:extLst>
            </p:cNvPr>
            <p:cNvSpPr/>
            <p:nvPr/>
          </p:nvSpPr>
          <p:spPr>
            <a:xfrm>
              <a:off x="3706006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97;g1bb0caa554c_0_0">
              <a:extLst>
                <a:ext uri="{FF2B5EF4-FFF2-40B4-BE49-F238E27FC236}">
                  <a16:creationId xmlns:a16="http://schemas.microsoft.com/office/drawing/2014/main" id="{617CF1F1-4FDF-A50F-15CE-C63F4AECFC50}"/>
                </a:ext>
              </a:extLst>
            </p:cNvPr>
            <p:cNvSpPr/>
            <p:nvPr/>
          </p:nvSpPr>
          <p:spPr>
            <a:xfrm>
              <a:off x="4283522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98;g1bb0caa554c_0_0">
              <a:extLst>
                <a:ext uri="{FF2B5EF4-FFF2-40B4-BE49-F238E27FC236}">
                  <a16:creationId xmlns:a16="http://schemas.microsoft.com/office/drawing/2014/main" id="{A163333A-48E7-550D-3E9D-0BF458085E3D}"/>
                </a:ext>
              </a:extLst>
            </p:cNvPr>
            <p:cNvSpPr/>
            <p:nvPr/>
          </p:nvSpPr>
          <p:spPr>
            <a:xfrm>
              <a:off x="4861038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99;g1bb0caa554c_0_0">
              <a:extLst>
                <a:ext uri="{FF2B5EF4-FFF2-40B4-BE49-F238E27FC236}">
                  <a16:creationId xmlns:a16="http://schemas.microsoft.com/office/drawing/2014/main" id="{B7076EDE-6075-1F6F-CFEC-8B23C5C95D31}"/>
                </a:ext>
              </a:extLst>
            </p:cNvPr>
            <p:cNvSpPr/>
            <p:nvPr/>
          </p:nvSpPr>
          <p:spPr>
            <a:xfrm>
              <a:off x="5438554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00;g1bb0caa554c_0_0">
              <a:extLst>
                <a:ext uri="{FF2B5EF4-FFF2-40B4-BE49-F238E27FC236}">
                  <a16:creationId xmlns:a16="http://schemas.microsoft.com/office/drawing/2014/main" id="{3485461E-6BEB-3886-C809-3139036AE711}"/>
                </a:ext>
              </a:extLst>
            </p:cNvPr>
            <p:cNvSpPr/>
            <p:nvPr/>
          </p:nvSpPr>
          <p:spPr>
            <a:xfrm>
              <a:off x="6016069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01;g1bb0caa554c_0_0">
              <a:extLst>
                <a:ext uri="{FF2B5EF4-FFF2-40B4-BE49-F238E27FC236}">
                  <a16:creationId xmlns:a16="http://schemas.microsoft.com/office/drawing/2014/main" id="{96775F83-D5CB-2D6F-8CEF-5526EA14C673}"/>
                </a:ext>
              </a:extLst>
            </p:cNvPr>
            <p:cNvSpPr/>
            <p:nvPr/>
          </p:nvSpPr>
          <p:spPr>
            <a:xfrm>
              <a:off x="6593585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02;g1bb0caa554c_0_0">
              <a:extLst>
                <a:ext uri="{FF2B5EF4-FFF2-40B4-BE49-F238E27FC236}">
                  <a16:creationId xmlns:a16="http://schemas.microsoft.com/office/drawing/2014/main" id="{8939DC77-8F63-FA07-1225-253B50ADE5F9}"/>
                </a:ext>
              </a:extLst>
            </p:cNvPr>
            <p:cNvSpPr/>
            <p:nvPr/>
          </p:nvSpPr>
          <p:spPr>
            <a:xfrm>
              <a:off x="7171101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03;g1bb0caa554c_0_0">
              <a:extLst>
                <a:ext uri="{FF2B5EF4-FFF2-40B4-BE49-F238E27FC236}">
                  <a16:creationId xmlns:a16="http://schemas.microsoft.com/office/drawing/2014/main" id="{F1737B49-BDBD-277B-0F9F-BA72212DE0BB}"/>
                </a:ext>
              </a:extLst>
            </p:cNvPr>
            <p:cNvSpPr/>
            <p:nvPr/>
          </p:nvSpPr>
          <p:spPr>
            <a:xfrm>
              <a:off x="7748617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04;g1bb0caa554c_0_0">
              <a:extLst>
                <a:ext uri="{FF2B5EF4-FFF2-40B4-BE49-F238E27FC236}">
                  <a16:creationId xmlns:a16="http://schemas.microsoft.com/office/drawing/2014/main" id="{20D9E5B3-D646-6A85-DBF5-A6E5BEC97BB0}"/>
                </a:ext>
              </a:extLst>
            </p:cNvPr>
            <p:cNvSpPr/>
            <p:nvPr/>
          </p:nvSpPr>
          <p:spPr>
            <a:xfrm>
              <a:off x="8326127" y="216150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05;g1bb0caa554c_0_0">
              <a:extLst>
                <a:ext uri="{FF2B5EF4-FFF2-40B4-BE49-F238E27FC236}">
                  <a16:creationId xmlns:a16="http://schemas.microsoft.com/office/drawing/2014/main" id="{7D12E540-F17E-55F4-AE6B-7821FB849E39}"/>
                </a:ext>
              </a:extLst>
            </p:cNvPr>
            <p:cNvSpPr/>
            <p:nvPr/>
          </p:nvSpPr>
          <p:spPr>
            <a:xfrm>
              <a:off x="8326127" y="806233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06;g1bb0caa554c_0_0">
              <a:extLst>
                <a:ext uri="{FF2B5EF4-FFF2-40B4-BE49-F238E27FC236}">
                  <a16:creationId xmlns:a16="http://schemas.microsoft.com/office/drawing/2014/main" id="{3099455B-4F33-AC5D-08E6-5ABC12E8C00B}"/>
                </a:ext>
              </a:extLst>
            </p:cNvPr>
            <p:cNvSpPr/>
            <p:nvPr/>
          </p:nvSpPr>
          <p:spPr>
            <a:xfrm>
              <a:off x="8326127" y="1396323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07;g1bb0caa554c_0_0">
              <a:extLst>
                <a:ext uri="{FF2B5EF4-FFF2-40B4-BE49-F238E27FC236}">
                  <a16:creationId xmlns:a16="http://schemas.microsoft.com/office/drawing/2014/main" id="{DCFE5407-EA95-2E18-3211-C80D255C1B27}"/>
                </a:ext>
              </a:extLst>
            </p:cNvPr>
            <p:cNvSpPr/>
            <p:nvPr/>
          </p:nvSpPr>
          <p:spPr>
            <a:xfrm>
              <a:off x="8326127" y="198323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08;g1bb0caa554c_0_0">
              <a:extLst>
                <a:ext uri="{FF2B5EF4-FFF2-40B4-BE49-F238E27FC236}">
                  <a16:creationId xmlns:a16="http://schemas.microsoft.com/office/drawing/2014/main" id="{C7CCE03D-E21A-1914-D7BD-884F7C745E87}"/>
                </a:ext>
              </a:extLst>
            </p:cNvPr>
            <p:cNvSpPr/>
            <p:nvPr/>
          </p:nvSpPr>
          <p:spPr>
            <a:xfrm>
              <a:off x="8326127" y="2573322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09;g1bb0caa554c_0_0">
              <a:extLst>
                <a:ext uri="{FF2B5EF4-FFF2-40B4-BE49-F238E27FC236}">
                  <a16:creationId xmlns:a16="http://schemas.microsoft.com/office/drawing/2014/main" id="{531F3AD0-17FA-5476-BBC9-9C516FB00392}"/>
                </a:ext>
              </a:extLst>
            </p:cNvPr>
            <p:cNvSpPr/>
            <p:nvPr/>
          </p:nvSpPr>
          <p:spPr>
            <a:xfrm>
              <a:off x="8326127" y="316024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10;g1bb0caa554c_0_0">
              <a:extLst>
                <a:ext uri="{FF2B5EF4-FFF2-40B4-BE49-F238E27FC236}">
                  <a16:creationId xmlns:a16="http://schemas.microsoft.com/office/drawing/2014/main" id="{0160C371-1276-33EB-CBF1-04C09132850C}"/>
                </a:ext>
              </a:extLst>
            </p:cNvPr>
            <p:cNvSpPr/>
            <p:nvPr/>
          </p:nvSpPr>
          <p:spPr>
            <a:xfrm>
              <a:off x="8326127" y="3750332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11;g1bb0caa554c_0_0">
              <a:extLst>
                <a:ext uri="{FF2B5EF4-FFF2-40B4-BE49-F238E27FC236}">
                  <a16:creationId xmlns:a16="http://schemas.microsoft.com/office/drawing/2014/main" id="{E0D5FB32-74F8-D11B-7A78-A4C6554FC670}"/>
                </a:ext>
              </a:extLst>
            </p:cNvPr>
            <p:cNvSpPr/>
            <p:nvPr/>
          </p:nvSpPr>
          <p:spPr>
            <a:xfrm>
              <a:off x="8326127" y="433725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12;g1bb0caa554c_0_0">
              <a:extLst>
                <a:ext uri="{FF2B5EF4-FFF2-40B4-BE49-F238E27FC236}">
                  <a16:creationId xmlns:a16="http://schemas.microsoft.com/office/drawing/2014/main" id="{FE0ABBFA-35AA-0C7B-1A78-7130AF557111}"/>
                </a:ext>
              </a:extLst>
            </p:cNvPr>
            <p:cNvSpPr/>
            <p:nvPr/>
          </p:nvSpPr>
          <p:spPr>
            <a:xfrm>
              <a:off x="240902" y="216150"/>
              <a:ext cx="577500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14;g1bb0caa554c_0_0">
            <a:extLst>
              <a:ext uri="{FF2B5EF4-FFF2-40B4-BE49-F238E27FC236}">
                <a16:creationId xmlns:a16="http://schemas.microsoft.com/office/drawing/2014/main" id="{A5494975-3B9E-2474-A8B8-DA75878F28FC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cxnSp>
          <p:nvCxnSpPr>
            <p:cNvPr id="252" name="Google Shape;215;g1bb0caa554c_0_0">
              <a:extLst>
                <a:ext uri="{FF2B5EF4-FFF2-40B4-BE49-F238E27FC236}">
                  <a16:creationId xmlns:a16="http://schemas.microsoft.com/office/drawing/2014/main" id="{F97AA4F7-34C9-0E52-9F98-882FD72ADCAF}"/>
                </a:ext>
              </a:extLst>
            </p:cNvPr>
            <p:cNvCxnSpPr/>
            <p:nvPr/>
          </p:nvCxnSpPr>
          <p:spPr>
            <a:xfrm>
              <a:off x="7269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16;g1bb0caa554c_0_0">
              <a:extLst>
                <a:ext uri="{FF2B5EF4-FFF2-40B4-BE49-F238E27FC236}">
                  <a16:creationId xmlns:a16="http://schemas.microsoft.com/office/drawing/2014/main" id="{1A53F279-BED4-A4FA-7446-D851809617F4}"/>
                </a:ext>
              </a:extLst>
            </p:cNvPr>
            <p:cNvCxnSpPr/>
            <p:nvPr/>
          </p:nvCxnSpPr>
          <p:spPr>
            <a:xfrm>
              <a:off x="84170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17;g1bb0caa554c_0_0">
              <a:extLst>
                <a:ext uri="{FF2B5EF4-FFF2-40B4-BE49-F238E27FC236}">
                  <a16:creationId xmlns:a16="http://schemas.microsoft.com/office/drawing/2014/main" id="{EB4657C0-A768-EF93-0891-7C7BF33B2C1F}"/>
                </a:ext>
              </a:extLst>
            </p:cNvPr>
            <p:cNvCxnSpPr/>
            <p:nvPr/>
          </p:nvCxnSpPr>
          <p:spPr>
            <a:xfrm>
              <a:off x="0" y="55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18;g1bb0caa554c_0_0">
              <a:extLst>
                <a:ext uri="{FF2B5EF4-FFF2-40B4-BE49-F238E27FC236}">
                  <a16:creationId xmlns:a16="http://schemas.microsoft.com/office/drawing/2014/main" id="{3D468BFB-891F-E869-ADE3-F689B41A5EEC}"/>
                </a:ext>
              </a:extLst>
            </p:cNvPr>
            <p:cNvCxnSpPr/>
            <p:nvPr/>
          </p:nvCxnSpPr>
          <p:spPr>
            <a:xfrm>
              <a:off x="0" y="4591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3260"/>
            <a:ext cx="7886700" cy="26569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47820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91;g1bb0caa554c_0_0">
            <a:extLst>
              <a:ext uri="{FF2B5EF4-FFF2-40B4-BE49-F238E27FC236}">
                <a16:creationId xmlns:a16="http://schemas.microsoft.com/office/drawing/2014/main" id="{082D272D-CD31-FC7A-20A0-1E0B7F18B5D7}"/>
              </a:ext>
            </a:extLst>
          </p:cNvPr>
          <p:cNvSpPr/>
          <p:nvPr userDrawn="1"/>
        </p:nvSpPr>
        <p:spPr>
          <a:xfrm>
            <a:off x="240900" y="216150"/>
            <a:ext cx="8662200" cy="471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28575" dir="34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oogle Shape;92;g1bb0caa554c_0_0">
            <a:extLst>
              <a:ext uri="{FF2B5EF4-FFF2-40B4-BE49-F238E27FC236}">
                <a16:creationId xmlns:a16="http://schemas.microsoft.com/office/drawing/2014/main" id="{47984384-1D48-4235-FA36-A1944BC25F3C}"/>
              </a:ext>
            </a:extLst>
          </p:cNvPr>
          <p:cNvGrpSpPr/>
          <p:nvPr userDrawn="1"/>
        </p:nvGrpSpPr>
        <p:grpSpPr>
          <a:xfrm>
            <a:off x="240902" y="216150"/>
            <a:ext cx="8662638" cy="4711201"/>
            <a:chOff x="240902" y="216150"/>
            <a:chExt cx="8662638" cy="4711201"/>
          </a:xfrm>
        </p:grpSpPr>
        <p:sp>
          <p:nvSpPr>
            <p:cNvPr id="132" name="Google Shape;93;g1bb0caa554c_0_0">
              <a:extLst>
                <a:ext uri="{FF2B5EF4-FFF2-40B4-BE49-F238E27FC236}">
                  <a16:creationId xmlns:a16="http://schemas.microsoft.com/office/drawing/2014/main" id="{B6B6A88B-942D-5D4E-AB8B-1F22567B5D14}"/>
                </a:ext>
              </a:extLst>
            </p:cNvPr>
            <p:cNvSpPr/>
            <p:nvPr/>
          </p:nvSpPr>
          <p:spPr>
            <a:xfrm>
              <a:off x="7171101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4;g1bb0caa554c_0_0">
              <a:extLst>
                <a:ext uri="{FF2B5EF4-FFF2-40B4-BE49-F238E27FC236}">
                  <a16:creationId xmlns:a16="http://schemas.microsoft.com/office/drawing/2014/main" id="{49FC1202-5959-C2A5-CEF4-2205ACBDA017}"/>
                </a:ext>
              </a:extLst>
            </p:cNvPr>
            <p:cNvSpPr/>
            <p:nvPr/>
          </p:nvSpPr>
          <p:spPr>
            <a:xfrm>
              <a:off x="7748617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5;g1bb0caa554c_0_0">
              <a:extLst>
                <a:ext uri="{FF2B5EF4-FFF2-40B4-BE49-F238E27FC236}">
                  <a16:creationId xmlns:a16="http://schemas.microsoft.com/office/drawing/2014/main" id="{B6B2EEE4-F2B4-DA38-E529-709BE3CDE8EB}"/>
                </a:ext>
              </a:extLst>
            </p:cNvPr>
            <p:cNvSpPr/>
            <p:nvPr/>
          </p:nvSpPr>
          <p:spPr>
            <a:xfrm>
              <a:off x="818427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;g1bb0caa554c_0_0">
              <a:extLst>
                <a:ext uri="{FF2B5EF4-FFF2-40B4-BE49-F238E27FC236}">
                  <a16:creationId xmlns:a16="http://schemas.microsoft.com/office/drawing/2014/main" id="{D0FD1CC7-97CD-938E-49F8-30C7E41FAF23}"/>
                </a:ext>
              </a:extLst>
            </p:cNvPr>
            <p:cNvSpPr/>
            <p:nvPr/>
          </p:nvSpPr>
          <p:spPr>
            <a:xfrm>
              <a:off x="1395943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7;g1bb0caa554c_0_0">
              <a:extLst>
                <a:ext uri="{FF2B5EF4-FFF2-40B4-BE49-F238E27FC236}">
                  <a16:creationId xmlns:a16="http://schemas.microsoft.com/office/drawing/2014/main" id="{31954548-22C9-B9FA-A55B-C5950ACCE8C9}"/>
                </a:ext>
              </a:extLst>
            </p:cNvPr>
            <p:cNvSpPr/>
            <p:nvPr/>
          </p:nvSpPr>
          <p:spPr>
            <a:xfrm>
              <a:off x="818427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8;g1bb0caa554c_0_0">
              <a:extLst>
                <a:ext uri="{FF2B5EF4-FFF2-40B4-BE49-F238E27FC236}">
                  <a16:creationId xmlns:a16="http://schemas.microsoft.com/office/drawing/2014/main" id="{80C1869F-FB8C-653B-8BFC-93CD390A7710}"/>
                </a:ext>
              </a:extLst>
            </p:cNvPr>
            <p:cNvSpPr/>
            <p:nvPr/>
          </p:nvSpPr>
          <p:spPr>
            <a:xfrm>
              <a:off x="1395943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9;g1bb0caa554c_0_0">
              <a:extLst>
                <a:ext uri="{FF2B5EF4-FFF2-40B4-BE49-F238E27FC236}">
                  <a16:creationId xmlns:a16="http://schemas.microsoft.com/office/drawing/2014/main" id="{ECE698D1-0936-C1D6-81C3-143707FEB195}"/>
                </a:ext>
              </a:extLst>
            </p:cNvPr>
            <p:cNvSpPr/>
            <p:nvPr/>
          </p:nvSpPr>
          <p:spPr>
            <a:xfrm>
              <a:off x="1973459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00;g1bb0caa554c_0_0">
              <a:extLst>
                <a:ext uri="{FF2B5EF4-FFF2-40B4-BE49-F238E27FC236}">
                  <a16:creationId xmlns:a16="http://schemas.microsoft.com/office/drawing/2014/main" id="{5306FA7F-2DF5-59DC-980E-5D207AC31948}"/>
                </a:ext>
              </a:extLst>
            </p:cNvPr>
            <p:cNvSpPr/>
            <p:nvPr/>
          </p:nvSpPr>
          <p:spPr>
            <a:xfrm>
              <a:off x="2550975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1;g1bb0caa554c_0_0">
              <a:extLst>
                <a:ext uri="{FF2B5EF4-FFF2-40B4-BE49-F238E27FC236}">
                  <a16:creationId xmlns:a16="http://schemas.microsoft.com/office/drawing/2014/main" id="{33360651-0671-41AD-D847-32074D5F4C04}"/>
                </a:ext>
              </a:extLst>
            </p:cNvPr>
            <p:cNvSpPr/>
            <p:nvPr/>
          </p:nvSpPr>
          <p:spPr>
            <a:xfrm>
              <a:off x="3128490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2;g1bb0caa554c_0_0">
              <a:extLst>
                <a:ext uri="{FF2B5EF4-FFF2-40B4-BE49-F238E27FC236}">
                  <a16:creationId xmlns:a16="http://schemas.microsoft.com/office/drawing/2014/main" id="{CBE37F08-EEF6-93FF-9EAD-A38E73D55416}"/>
                </a:ext>
              </a:extLst>
            </p:cNvPr>
            <p:cNvSpPr/>
            <p:nvPr/>
          </p:nvSpPr>
          <p:spPr>
            <a:xfrm>
              <a:off x="3706006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03;g1bb0caa554c_0_0">
              <a:extLst>
                <a:ext uri="{FF2B5EF4-FFF2-40B4-BE49-F238E27FC236}">
                  <a16:creationId xmlns:a16="http://schemas.microsoft.com/office/drawing/2014/main" id="{AA683C14-2239-9682-34EC-3F2B120B3D71}"/>
                </a:ext>
              </a:extLst>
            </p:cNvPr>
            <p:cNvSpPr/>
            <p:nvPr/>
          </p:nvSpPr>
          <p:spPr>
            <a:xfrm>
              <a:off x="4283522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04;g1bb0caa554c_0_0">
              <a:extLst>
                <a:ext uri="{FF2B5EF4-FFF2-40B4-BE49-F238E27FC236}">
                  <a16:creationId xmlns:a16="http://schemas.microsoft.com/office/drawing/2014/main" id="{D3642FA3-D4F9-D649-7E44-E711B9A3C70D}"/>
                </a:ext>
              </a:extLst>
            </p:cNvPr>
            <p:cNvSpPr/>
            <p:nvPr/>
          </p:nvSpPr>
          <p:spPr>
            <a:xfrm>
              <a:off x="4861038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5;g1bb0caa554c_0_0">
              <a:extLst>
                <a:ext uri="{FF2B5EF4-FFF2-40B4-BE49-F238E27FC236}">
                  <a16:creationId xmlns:a16="http://schemas.microsoft.com/office/drawing/2014/main" id="{C7129C71-E4B4-0A9A-9B81-51DBB6F7C9B5}"/>
                </a:ext>
              </a:extLst>
            </p:cNvPr>
            <p:cNvSpPr/>
            <p:nvPr/>
          </p:nvSpPr>
          <p:spPr>
            <a:xfrm>
              <a:off x="5438554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6;g1bb0caa554c_0_0">
              <a:extLst>
                <a:ext uri="{FF2B5EF4-FFF2-40B4-BE49-F238E27FC236}">
                  <a16:creationId xmlns:a16="http://schemas.microsoft.com/office/drawing/2014/main" id="{A6CD9B35-7A14-7678-F174-E506E1433DC3}"/>
                </a:ext>
              </a:extLst>
            </p:cNvPr>
            <p:cNvSpPr/>
            <p:nvPr/>
          </p:nvSpPr>
          <p:spPr>
            <a:xfrm>
              <a:off x="6016069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7;g1bb0caa554c_0_0">
              <a:extLst>
                <a:ext uri="{FF2B5EF4-FFF2-40B4-BE49-F238E27FC236}">
                  <a16:creationId xmlns:a16="http://schemas.microsoft.com/office/drawing/2014/main" id="{EB8FA039-BCC9-A3A7-B75D-23024424984C}"/>
                </a:ext>
              </a:extLst>
            </p:cNvPr>
            <p:cNvSpPr/>
            <p:nvPr/>
          </p:nvSpPr>
          <p:spPr>
            <a:xfrm>
              <a:off x="6593585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8;g1bb0caa554c_0_0">
              <a:extLst>
                <a:ext uri="{FF2B5EF4-FFF2-40B4-BE49-F238E27FC236}">
                  <a16:creationId xmlns:a16="http://schemas.microsoft.com/office/drawing/2014/main" id="{A87D1AF5-6AC2-A519-2E2A-ED64B0812079}"/>
                </a:ext>
              </a:extLst>
            </p:cNvPr>
            <p:cNvSpPr/>
            <p:nvPr/>
          </p:nvSpPr>
          <p:spPr>
            <a:xfrm>
              <a:off x="1973459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9;g1bb0caa554c_0_0">
              <a:extLst>
                <a:ext uri="{FF2B5EF4-FFF2-40B4-BE49-F238E27FC236}">
                  <a16:creationId xmlns:a16="http://schemas.microsoft.com/office/drawing/2014/main" id="{D999CF5D-54E1-0E46-C23B-13ED5D3E9BCD}"/>
                </a:ext>
              </a:extLst>
            </p:cNvPr>
            <p:cNvSpPr/>
            <p:nvPr/>
          </p:nvSpPr>
          <p:spPr>
            <a:xfrm>
              <a:off x="2550975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10;g1bb0caa554c_0_0">
              <a:extLst>
                <a:ext uri="{FF2B5EF4-FFF2-40B4-BE49-F238E27FC236}">
                  <a16:creationId xmlns:a16="http://schemas.microsoft.com/office/drawing/2014/main" id="{984733DB-61D4-9497-2B41-FFAFB48ED2DA}"/>
                </a:ext>
              </a:extLst>
            </p:cNvPr>
            <p:cNvSpPr/>
            <p:nvPr/>
          </p:nvSpPr>
          <p:spPr>
            <a:xfrm>
              <a:off x="3128490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11;g1bb0caa554c_0_0">
              <a:extLst>
                <a:ext uri="{FF2B5EF4-FFF2-40B4-BE49-F238E27FC236}">
                  <a16:creationId xmlns:a16="http://schemas.microsoft.com/office/drawing/2014/main" id="{0107DD45-225E-308D-1002-2F47167B2497}"/>
                </a:ext>
              </a:extLst>
            </p:cNvPr>
            <p:cNvSpPr/>
            <p:nvPr/>
          </p:nvSpPr>
          <p:spPr>
            <a:xfrm>
              <a:off x="3706006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12;g1bb0caa554c_0_0">
              <a:extLst>
                <a:ext uri="{FF2B5EF4-FFF2-40B4-BE49-F238E27FC236}">
                  <a16:creationId xmlns:a16="http://schemas.microsoft.com/office/drawing/2014/main" id="{96514BFB-3E5A-EE8E-D62C-9F88538B6754}"/>
                </a:ext>
              </a:extLst>
            </p:cNvPr>
            <p:cNvSpPr/>
            <p:nvPr/>
          </p:nvSpPr>
          <p:spPr>
            <a:xfrm>
              <a:off x="4283522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13;g1bb0caa554c_0_0">
              <a:extLst>
                <a:ext uri="{FF2B5EF4-FFF2-40B4-BE49-F238E27FC236}">
                  <a16:creationId xmlns:a16="http://schemas.microsoft.com/office/drawing/2014/main" id="{EB9FAF1E-2107-CA9C-2C7A-E56E9BAFE917}"/>
                </a:ext>
              </a:extLst>
            </p:cNvPr>
            <p:cNvSpPr/>
            <p:nvPr/>
          </p:nvSpPr>
          <p:spPr>
            <a:xfrm>
              <a:off x="4861038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14;g1bb0caa554c_0_0">
              <a:extLst>
                <a:ext uri="{FF2B5EF4-FFF2-40B4-BE49-F238E27FC236}">
                  <a16:creationId xmlns:a16="http://schemas.microsoft.com/office/drawing/2014/main" id="{C25692D4-3EF3-29D3-FFE4-F0B289A51F3B}"/>
                </a:ext>
              </a:extLst>
            </p:cNvPr>
            <p:cNvSpPr/>
            <p:nvPr/>
          </p:nvSpPr>
          <p:spPr>
            <a:xfrm>
              <a:off x="5438554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15;g1bb0caa554c_0_0">
              <a:extLst>
                <a:ext uri="{FF2B5EF4-FFF2-40B4-BE49-F238E27FC236}">
                  <a16:creationId xmlns:a16="http://schemas.microsoft.com/office/drawing/2014/main" id="{2BE25142-F466-19A3-E26C-79153F87D137}"/>
                </a:ext>
              </a:extLst>
            </p:cNvPr>
            <p:cNvSpPr/>
            <p:nvPr/>
          </p:nvSpPr>
          <p:spPr>
            <a:xfrm>
              <a:off x="6016069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16;g1bb0caa554c_0_0">
              <a:extLst>
                <a:ext uri="{FF2B5EF4-FFF2-40B4-BE49-F238E27FC236}">
                  <a16:creationId xmlns:a16="http://schemas.microsoft.com/office/drawing/2014/main" id="{51D54234-FF74-77E7-FC2E-DA2493FB3265}"/>
                </a:ext>
              </a:extLst>
            </p:cNvPr>
            <p:cNvSpPr/>
            <p:nvPr/>
          </p:nvSpPr>
          <p:spPr>
            <a:xfrm>
              <a:off x="6593585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17;g1bb0caa554c_0_0">
              <a:extLst>
                <a:ext uri="{FF2B5EF4-FFF2-40B4-BE49-F238E27FC236}">
                  <a16:creationId xmlns:a16="http://schemas.microsoft.com/office/drawing/2014/main" id="{715363A9-A47D-8EC1-0FFB-98614B8C037D}"/>
                </a:ext>
              </a:extLst>
            </p:cNvPr>
            <p:cNvSpPr/>
            <p:nvPr/>
          </p:nvSpPr>
          <p:spPr>
            <a:xfrm>
              <a:off x="1973459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18;g1bb0caa554c_0_0">
              <a:extLst>
                <a:ext uri="{FF2B5EF4-FFF2-40B4-BE49-F238E27FC236}">
                  <a16:creationId xmlns:a16="http://schemas.microsoft.com/office/drawing/2014/main" id="{B68D2693-5913-0227-1E71-57ECB0B7BC28}"/>
                </a:ext>
              </a:extLst>
            </p:cNvPr>
            <p:cNvSpPr/>
            <p:nvPr/>
          </p:nvSpPr>
          <p:spPr>
            <a:xfrm>
              <a:off x="2550975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19;g1bb0caa554c_0_0">
              <a:extLst>
                <a:ext uri="{FF2B5EF4-FFF2-40B4-BE49-F238E27FC236}">
                  <a16:creationId xmlns:a16="http://schemas.microsoft.com/office/drawing/2014/main" id="{AA65975F-85F5-EF50-8392-B5B1424623E2}"/>
                </a:ext>
              </a:extLst>
            </p:cNvPr>
            <p:cNvSpPr/>
            <p:nvPr/>
          </p:nvSpPr>
          <p:spPr>
            <a:xfrm>
              <a:off x="3128490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20;g1bb0caa554c_0_0">
              <a:extLst>
                <a:ext uri="{FF2B5EF4-FFF2-40B4-BE49-F238E27FC236}">
                  <a16:creationId xmlns:a16="http://schemas.microsoft.com/office/drawing/2014/main" id="{B823A0B4-C3DA-DE09-452B-862C82271F83}"/>
                </a:ext>
              </a:extLst>
            </p:cNvPr>
            <p:cNvSpPr/>
            <p:nvPr/>
          </p:nvSpPr>
          <p:spPr>
            <a:xfrm>
              <a:off x="3706006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1;g1bb0caa554c_0_0">
              <a:extLst>
                <a:ext uri="{FF2B5EF4-FFF2-40B4-BE49-F238E27FC236}">
                  <a16:creationId xmlns:a16="http://schemas.microsoft.com/office/drawing/2014/main" id="{FD289F36-5E0D-8126-0F77-60F78B33F0E8}"/>
                </a:ext>
              </a:extLst>
            </p:cNvPr>
            <p:cNvSpPr/>
            <p:nvPr/>
          </p:nvSpPr>
          <p:spPr>
            <a:xfrm>
              <a:off x="4283522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22;g1bb0caa554c_0_0">
              <a:extLst>
                <a:ext uri="{FF2B5EF4-FFF2-40B4-BE49-F238E27FC236}">
                  <a16:creationId xmlns:a16="http://schemas.microsoft.com/office/drawing/2014/main" id="{3ACAB163-D132-9842-63B0-363299DAE889}"/>
                </a:ext>
              </a:extLst>
            </p:cNvPr>
            <p:cNvSpPr/>
            <p:nvPr/>
          </p:nvSpPr>
          <p:spPr>
            <a:xfrm>
              <a:off x="4861038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23;g1bb0caa554c_0_0">
              <a:extLst>
                <a:ext uri="{FF2B5EF4-FFF2-40B4-BE49-F238E27FC236}">
                  <a16:creationId xmlns:a16="http://schemas.microsoft.com/office/drawing/2014/main" id="{75F3BCC9-AF38-A638-5E0F-A30CD66D1CBD}"/>
                </a:ext>
              </a:extLst>
            </p:cNvPr>
            <p:cNvSpPr/>
            <p:nvPr/>
          </p:nvSpPr>
          <p:spPr>
            <a:xfrm>
              <a:off x="5438554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24;g1bb0caa554c_0_0">
              <a:extLst>
                <a:ext uri="{FF2B5EF4-FFF2-40B4-BE49-F238E27FC236}">
                  <a16:creationId xmlns:a16="http://schemas.microsoft.com/office/drawing/2014/main" id="{51392B9C-F8EE-CB48-E6B0-EAAF56007C67}"/>
                </a:ext>
              </a:extLst>
            </p:cNvPr>
            <p:cNvSpPr/>
            <p:nvPr/>
          </p:nvSpPr>
          <p:spPr>
            <a:xfrm>
              <a:off x="6016069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25;g1bb0caa554c_0_0">
              <a:extLst>
                <a:ext uri="{FF2B5EF4-FFF2-40B4-BE49-F238E27FC236}">
                  <a16:creationId xmlns:a16="http://schemas.microsoft.com/office/drawing/2014/main" id="{D036EA29-B402-CCAA-99A8-22B04FB784E5}"/>
                </a:ext>
              </a:extLst>
            </p:cNvPr>
            <p:cNvSpPr/>
            <p:nvPr/>
          </p:nvSpPr>
          <p:spPr>
            <a:xfrm>
              <a:off x="6593585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26;g1bb0caa554c_0_0">
              <a:extLst>
                <a:ext uri="{FF2B5EF4-FFF2-40B4-BE49-F238E27FC236}">
                  <a16:creationId xmlns:a16="http://schemas.microsoft.com/office/drawing/2014/main" id="{6A67E812-61CE-2B73-4A33-C7D95AC35741}"/>
                </a:ext>
              </a:extLst>
            </p:cNvPr>
            <p:cNvSpPr/>
            <p:nvPr/>
          </p:nvSpPr>
          <p:spPr>
            <a:xfrm>
              <a:off x="2550975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27;g1bb0caa554c_0_0">
              <a:extLst>
                <a:ext uri="{FF2B5EF4-FFF2-40B4-BE49-F238E27FC236}">
                  <a16:creationId xmlns:a16="http://schemas.microsoft.com/office/drawing/2014/main" id="{D9BB8722-2744-F2AC-17E9-351E6F1DBDD8}"/>
                </a:ext>
              </a:extLst>
            </p:cNvPr>
            <p:cNvSpPr/>
            <p:nvPr/>
          </p:nvSpPr>
          <p:spPr>
            <a:xfrm>
              <a:off x="3128490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28;g1bb0caa554c_0_0">
              <a:extLst>
                <a:ext uri="{FF2B5EF4-FFF2-40B4-BE49-F238E27FC236}">
                  <a16:creationId xmlns:a16="http://schemas.microsoft.com/office/drawing/2014/main" id="{71C09308-CDA1-BD87-A32D-0983ABC0811E}"/>
                </a:ext>
              </a:extLst>
            </p:cNvPr>
            <p:cNvSpPr/>
            <p:nvPr/>
          </p:nvSpPr>
          <p:spPr>
            <a:xfrm>
              <a:off x="3706006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29;g1bb0caa554c_0_0">
              <a:extLst>
                <a:ext uri="{FF2B5EF4-FFF2-40B4-BE49-F238E27FC236}">
                  <a16:creationId xmlns:a16="http://schemas.microsoft.com/office/drawing/2014/main" id="{F8BA5C92-88BC-D653-4CD3-62B94DFAA400}"/>
                </a:ext>
              </a:extLst>
            </p:cNvPr>
            <p:cNvSpPr/>
            <p:nvPr/>
          </p:nvSpPr>
          <p:spPr>
            <a:xfrm>
              <a:off x="4283522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30;g1bb0caa554c_0_0">
              <a:extLst>
                <a:ext uri="{FF2B5EF4-FFF2-40B4-BE49-F238E27FC236}">
                  <a16:creationId xmlns:a16="http://schemas.microsoft.com/office/drawing/2014/main" id="{C96A92C8-67CE-E280-90E1-90AE084F7C37}"/>
                </a:ext>
              </a:extLst>
            </p:cNvPr>
            <p:cNvSpPr/>
            <p:nvPr/>
          </p:nvSpPr>
          <p:spPr>
            <a:xfrm>
              <a:off x="4861038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31;g1bb0caa554c_0_0">
              <a:extLst>
                <a:ext uri="{FF2B5EF4-FFF2-40B4-BE49-F238E27FC236}">
                  <a16:creationId xmlns:a16="http://schemas.microsoft.com/office/drawing/2014/main" id="{CA66D8ED-3427-CC61-1BD6-30F17434E2C3}"/>
                </a:ext>
              </a:extLst>
            </p:cNvPr>
            <p:cNvSpPr/>
            <p:nvPr/>
          </p:nvSpPr>
          <p:spPr>
            <a:xfrm>
              <a:off x="5438554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32;g1bb0caa554c_0_0">
              <a:extLst>
                <a:ext uri="{FF2B5EF4-FFF2-40B4-BE49-F238E27FC236}">
                  <a16:creationId xmlns:a16="http://schemas.microsoft.com/office/drawing/2014/main" id="{FFA8FF8C-A7CE-1102-713A-04F407BCFC6A}"/>
                </a:ext>
              </a:extLst>
            </p:cNvPr>
            <p:cNvSpPr/>
            <p:nvPr/>
          </p:nvSpPr>
          <p:spPr>
            <a:xfrm>
              <a:off x="6016069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33;g1bb0caa554c_0_0">
              <a:extLst>
                <a:ext uri="{FF2B5EF4-FFF2-40B4-BE49-F238E27FC236}">
                  <a16:creationId xmlns:a16="http://schemas.microsoft.com/office/drawing/2014/main" id="{A8FD9E0D-12B1-318D-9470-8BCABA0921CD}"/>
                </a:ext>
              </a:extLst>
            </p:cNvPr>
            <p:cNvSpPr/>
            <p:nvPr/>
          </p:nvSpPr>
          <p:spPr>
            <a:xfrm>
              <a:off x="2550975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34;g1bb0caa554c_0_0">
              <a:extLst>
                <a:ext uri="{FF2B5EF4-FFF2-40B4-BE49-F238E27FC236}">
                  <a16:creationId xmlns:a16="http://schemas.microsoft.com/office/drawing/2014/main" id="{01F99E9F-431C-16C9-08E3-BB8F0ED26399}"/>
                </a:ext>
              </a:extLst>
            </p:cNvPr>
            <p:cNvSpPr/>
            <p:nvPr/>
          </p:nvSpPr>
          <p:spPr>
            <a:xfrm>
              <a:off x="3128490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35;g1bb0caa554c_0_0">
              <a:extLst>
                <a:ext uri="{FF2B5EF4-FFF2-40B4-BE49-F238E27FC236}">
                  <a16:creationId xmlns:a16="http://schemas.microsoft.com/office/drawing/2014/main" id="{06027F21-C3E3-6730-18C6-345D7C441FF1}"/>
                </a:ext>
              </a:extLst>
            </p:cNvPr>
            <p:cNvSpPr/>
            <p:nvPr/>
          </p:nvSpPr>
          <p:spPr>
            <a:xfrm>
              <a:off x="3706006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36;g1bb0caa554c_0_0">
              <a:extLst>
                <a:ext uri="{FF2B5EF4-FFF2-40B4-BE49-F238E27FC236}">
                  <a16:creationId xmlns:a16="http://schemas.microsoft.com/office/drawing/2014/main" id="{90CD6014-BF31-B55C-A31A-E54CF2B6D7B5}"/>
                </a:ext>
              </a:extLst>
            </p:cNvPr>
            <p:cNvSpPr/>
            <p:nvPr/>
          </p:nvSpPr>
          <p:spPr>
            <a:xfrm>
              <a:off x="4283522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37;g1bb0caa554c_0_0">
              <a:extLst>
                <a:ext uri="{FF2B5EF4-FFF2-40B4-BE49-F238E27FC236}">
                  <a16:creationId xmlns:a16="http://schemas.microsoft.com/office/drawing/2014/main" id="{9C56D23B-12AA-C1F8-7386-D7AD160F4807}"/>
                </a:ext>
              </a:extLst>
            </p:cNvPr>
            <p:cNvSpPr/>
            <p:nvPr/>
          </p:nvSpPr>
          <p:spPr>
            <a:xfrm>
              <a:off x="4861038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38;g1bb0caa554c_0_0">
              <a:extLst>
                <a:ext uri="{FF2B5EF4-FFF2-40B4-BE49-F238E27FC236}">
                  <a16:creationId xmlns:a16="http://schemas.microsoft.com/office/drawing/2014/main" id="{7431D079-7F01-C681-FCB6-C16D9386A017}"/>
                </a:ext>
              </a:extLst>
            </p:cNvPr>
            <p:cNvSpPr/>
            <p:nvPr/>
          </p:nvSpPr>
          <p:spPr>
            <a:xfrm>
              <a:off x="5438554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39;g1bb0caa554c_0_0">
              <a:extLst>
                <a:ext uri="{FF2B5EF4-FFF2-40B4-BE49-F238E27FC236}">
                  <a16:creationId xmlns:a16="http://schemas.microsoft.com/office/drawing/2014/main" id="{DF158EBA-6516-8957-47F2-92EBF248F220}"/>
                </a:ext>
              </a:extLst>
            </p:cNvPr>
            <p:cNvSpPr/>
            <p:nvPr/>
          </p:nvSpPr>
          <p:spPr>
            <a:xfrm>
              <a:off x="6016069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40;g1bb0caa554c_0_0">
              <a:extLst>
                <a:ext uri="{FF2B5EF4-FFF2-40B4-BE49-F238E27FC236}">
                  <a16:creationId xmlns:a16="http://schemas.microsoft.com/office/drawing/2014/main" id="{0B49767C-E897-9B92-750A-CD9B646B4018}"/>
                </a:ext>
              </a:extLst>
            </p:cNvPr>
            <p:cNvSpPr/>
            <p:nvPr/>
          </p:nvSpPr>
          <p:spPr>
            <a:xfrm>
              <a:off x="818427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41;g1bb0caa554c_0_0">
              <a:extLst>
                <a:ext uri="{FF2B5EF4-FFF2-40B4-BE49-F238E27FC236}">
                  <a16:creationId xmlns:a16="http://schemas.microsoft.com/office/drawing/2014/main" id="{C9BF8492-5154-0C96-5F21-09CDA0C1EEEF}"/>
                </a:ext>
              </a:extLst>
            </p:cNvPr>
            <p:cNvSpPr/>
            <p:nvPr/>
          </p:nvSpPr>
          <p:spPr>
            <a:xfrm>
              <a:off x="1395943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42;g1bb0caa554c_0_0">
              <a:extLst>
                <a:ext uri="{FF2B5EF4-FFF2-40B4-BE49-F238E27FC236}">
                  <a16:creationId xmlns:a16="http://schemas.microsoft.com/office/drawing/2014/main" id="{3EA2D3D2-0AB3-6C4D-AFCD-EB97F783D937}"/>
                </a:ext>
              </a:extLst>
            </p:cNvPr>
            <p:cNvSpPr/>
            <p:nvPr/>
          </p:nvSpPr>
          <p:spPr>
            <a:xfrm>
              <a:off x="1973459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43;g1bb0caa554c_0_0">
              <a:extLst>
                <a:ext uri="{FF2B5EF4-FFF2-40B4-BE49-F238E27FC236}">
                  <a16:creationId xmlns:a16="http://schemas.microsoft.com/office/drawing/2014/main" id="{B65222AE-4B66-F0A9-BE84-898F08876945}"/>
                </a:ext>
              </a:extLst>
            </p:cNvPr>
            <p:cNvSpPr/>
            <p:nvPr/>
          </p:nvSpPr>
          <p:spPr>
            <a:xfrm>
              <a:off x="2550975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44;g1bb0caa554c_0_0">
              <a:extLst>
                <a:ext uri="{FF2B5EF4-FFF2-40B4-BE49-F238E27FC236}">
                  <a16:creationId xmlns:a16="http://schemas.microsoft.com/office/drawing/2014/main" id="{2C6990E1-4A1C-6A1D-8A50-0D9D9CA3DC66}"/>
                </a:ext>
              </a:extLst>
            </p:cNvPr>
            <p:cNvSpPr/>
            <p:nvPr/>
          </p:nvSpPr>
          <p:spPr>
            <a:xfrm>
              <a:off x="3128490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45;g1bb0caa554c_0_0">
              <a:extLst>
                <a:ext uri="{FF2B5EF4-FFF2-40B4-BE49-F238E27FC236}">
                  <a16:creationId xmlns:a16="http://schemas.microsoft.com/office/drawing/2014/main" id="{6BDD06B3-0B75-932D-D9DE-67BC1FDBAA37}"/>
                </a:ext>
              </a:extLst>
            </p:cNvPr>
            <p:cNvSpPr/>
            <p:nvPr/>
          </p:nvSpPr>
          <p:spPr>
            <a:xfrm>
              <a:off x="3706006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6;g1bb0caa554c_0_0">
              <a:extLst>
                <a:ext uri="{FF2B5EF4-FFF2-40B4-BE49-F238E27FC236}">
                  <a16:creationId xmlns:a16="http://schemas.microsoft.com/office/drawing/2014/main" id="{0247A958-12E8-013E-CEF0-09C448316264}"/>
                </a:ext>
              </a:extLst>
            </p:cNvPr>
            <p:cNvSpPr/>
            <p:nvPr/>
          </p:nvSpPr>
          <p:spPr>
            <a:xfrm>
              <a:off x="4283522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7;g1bb0caa554c_0_0">
              <a:extLst>
                <a:ext uri="{FF2B5EF4-FFF2-40B4-BE49-F238E27FC236}">
                  <a16:creationId xmlns:a16="http://schemas.microsoft.com/office/drawing/2014/main" id="{107FC6F6-CB5A-4B97-9CFE-0F07F20A33EF}"/>
                </a:ext>
              </a:extLst>
            </p:cNvPr>
            <p:cNvSpPr/>
            <p:nvPr/>
          </p:nvSpPr>
          <p:spPr>
            <a:xfrm>
              <a:off x="4861038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8;g1bb0caa554c_0_0">
              <a:extLst>
                <a:ext uri="{FF2B5EF4-FFF2-40B4-BE49-F238E27FC236}">
                  <a16:creationId xmlns:a16="http://schemas.microsoft.com/office/drawing/2014/main" id="{F52F0B71-9A77-DB3A-983A-179B1446C20A}"/>
                </a:ext>
              </a:extLst>
            </p:cNvPr>
            <p:cNvSpPr/>
            <p:nvPr/>
          </p:nvSpPr>
          <p:spPr>
            <a:xfrm>
              <a:off x="5438554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49;g1bb0caa554c_0_0">
              <a:extLst>
                <a:ext uri="{FF2B5EF4-FFF2-40B4-BE49-F238E27FC236}">
                  <a16:creationId xmlns:a16="http://schemas.microsoft.com/office/drawing/2014/main" id="{4D81A9AD-A999-A300-3BED-6098832F41D1}"/>
                </a:ext>
              </a:extLst>
            </p:cNvPr>
            <p:cNvSpPr/>
            <p:nvPr/>
          </p:nvSpPr>
          <p:spPr>
            <a:xfrm>
              <a:off x="6016069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50;g1bb0caa554c_0_0">
              <a:extLst>
                <a:ext uri="{FF2B5EF4-FFF2-40B4-BE49-F238E27FC236}">
                  <a16:creationId xmlns:a16="http://schemas.microsoft.com/office/drawing/2014/main" id="{882C122C-91D8-D433-AE01-0D8FD913B91F}"/>
                </a:ext>
              </a:extLst>
            </p:cNvPr>
            <p:cNvSpPr/>
            <p:nvPr/>
          </p:nvSpPr>
          <p:spPr>
            <a:xfrm>
              <a:off x="6593585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51;g1bb0caa554c_0_0">
              <a:extLst>
                <a:ext uri="{FF2B5EF4-FFF2-40B4-BE49-F238E27FC236}">
                  <a16:creationId xmlns:a16="http://schemas.microsoft.com/office/drawing/2014/main" id="{8306820B-F7AA-24B8-1E4C-5FBA12625E87}"/>
                </a:ext>
              </a:extLst>
            </p:cNvPr>
            <p:cNvSpPr/>
            <p:nvPr/>
          </p:nvSpPr>
          <p:spPr>
            <a:xfrm>
              <a:off x="7171101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52;g1bb0caa554c_0_0">
              <a:extLst>
                <a:ext uri="{FF2B5EF4-FFF2-40B4-BE49-F238E27FC236}">
                  <a16:creationId xmlns:a16="http://schemas.microsoft.com/office/drawing/2014/main" id="{B0392F97-3E36-87B9-6001-F81151360CFE}"/>
                </a:ext>
              </a:extLst>
            </p:cNvPr>
            <p:cNvSpPr/>
            <p:nvPr/>
          </p:nvSpPr>
          <p:spPr>
            <a:xfrm>
              <a:off x="7748617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53;g1bb0caa554c_0_0">
              <a:extLst>
                <a:ext uri="{FF2B5EF4-FFF2-40B4-BE49-F238E27FC236}">
                  <a16:creationId xmlns:a16="http://schemas.microsoft.com/office/drawing/2014/main" id="{E5A01A79-BE71-BC2D-6C02-F5A28FE6D360}"/>
                </a:ext>
              </a:extLst>
            </p:cNvPr>
            <p:cNvSpPr/>
            <p:nvPr/>
          </p:nvSpPr>
          <p:spPr>
            <a:xfrm>
              <a:off x="240912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54;g1bb0caa554c_0_0">
              <a:extLst>
                <a:ext uri="{FF2B5EF4-FFF2-40B4-BE49-F238E27FC236}">
                  <a16:creationId xmlns:a16="http://schemas.microsoft.com/office/drawing/2014/main" id="{6DFA0B83-1B10-B153-53A1-115BABDFE686}"/>
                </a:ext>
              </a:extLst>
            </p:cNvPr>
            <p:cNvSpPr/>
            <p:nvPr/>
          </p:nvSpPr>
          <p:spPr>
            <a:xfrm>
              <a:off x="818427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55;g1bb0caa554c_0_0">
              <a:extLst>
                <a:ext uri="{FF2B5EF4-FFF2-40B4-BE49-F238E27FC236}">
                  <a16:creationId xmlns:a16="http://schemas.microsoft.com/office/drawing/2014/main" id="{1EA2D0F2-3F31-9216-8F33-0C203B087FD7}"/>
                </a:ext>
              </a:extLst>
            </p:cNvPr>
            <p:cNvSpPr/>
            <p:nvPr/>
          </p:nvSpPr>
          <p:spPr>
            <a:xfrm>
              <a:off x="1395943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56;g1bb0caa554c_0_0">
              <a:extLst>
                <a:ext uri="{FF2B5EF4-FFF2-40B4-BE49-F238E27FC236}">
                  <a16:creationId xmlns:a16="http://schemas.microsoft.com/office/drawing/2014/main" id="{0A1AD664-E3FD-36C5-0E91-4B5085D7DA0F}"/>
                </a:ext>
              </a:extLst>
            </p:cNvPr>
            <p:cNvSpPr/>
            <p:nvPr/>
          </p:nvSpPr>
          <p:spPr>
            <a:xfrm>
              <a:off x="1973459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57;g1bb0caa554c_0_0">
              <a:extLst>
                <a:ext uri="{FF2B5EF4-FFF2-40B4-BE49-F238E27FC236}">
                  <a16:creationId xmlns:a16="http://schemas.microsoft.com/office/drawing/2014/main" id="{6DCBAEDD-A846-B39C-4EB5-5C2DB048321C}"/>
                </a:ext>
              </a:extLst>
            </p:cNvPr>
            <p:cNvSpPr/>
            <p:nvPr/>
          </p:nvSpPr>
          <p:spPr>
            <a:xfrm>
              <a:off x="2550975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58;g1bb0caa554c_0_0">
              <a:extLst>
                <a:ext uri="{FF2B5EF4-FFF2-40B4-BE49-F238E27FC236}">
                  <a16:creationId xmlns:a16="http://schemas.microsoft.com/office/drawing/2014/main" id="{B370E1B2-5379-CBA1-D3F0-E699C0572390}"/>
                </a:ext>
              </a:extLst>
            </p:cNvPr>
            <p:cNvSpPr/>
            <p:nvPr/>
          </p:nvSpPr>
          <p:spPr>
            <a:xfrm>
              <a:off x="3128490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59;g1bb0caa554c_0_0">
              <a:extLst>
                <a:ext uri="{FF2B5EF4-FFF2-40B4-BE49-F238E27FC236}">
                  <a16:creationId xmlns:a16="http://schemas.microsoft.com/office/drawing/2014/main" id="{5CE2B271-B7C5-84C3-8FED-BA516E68C279}"/>
                </a:ext>
              </a:extLst>
            </p:cNvPr>
            <p:cNvSpPr/>
            <p:nvPr/>
          </p:nvSpPr>
          <p:spPr>
            <a:xfrm>
              <a:off x="3706006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60;g1bb0caa554c_0_0">
              <a:extLst>
                <a:ext uri="{FF2B5EF4-FFF2-40B4-BE49-F238E27FC236}">
                  <a16:creationId xmlns:a16="http://schemas.microsoft.com/office/drawing/2014/main" id="{11ABFA8B-2D5C-1269-29BF-2D528CA4B837}"/>
                </a:ext>
              </a:extLst>
            </p:cNvPr>
            <p:cNvSpPr/>
            <p:nvPr/>
          </p:nvSpPr>
          <p:spPr>
            <a:xfrm>
              <a:off x="4283522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61;g1bb0caa554c_0_0">
              <a:extLst>
                <a:ext uri="{FF2B5EF4-FFF2-40B4-BE49-F238E27FC236}">
                  <a16:creationId xmlns:a16="http://schemas.microsoft.com/office/drawing/2014/main" id="{AD56CBAD-3AB5-2588-A77C-74A713BB1595}"/>
                </a:ext>
              </a:extLst>
            </p:cNvPr>
            <p:cNvSpPr/>
            <p:nvPr/>
          </p:nvSpPr>
          <p:spPr>
            <a:xfrm>
              <a:off x="4861038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62;g1bb0caa554c_0_0">
              <a:extLst>
                <a:ext uri="{FF2B5EF4-FFF2-40B4-BE49-F238E27FC236}">
                  <a16:creationId xmlns:a16="http://schemas.microsoft.com/office/drawing/2014/main" id="{959C7AD9-5ABD-AE86-259F-F4A3D2B77CF5}"/>
                </a:ext>
              </a:extLst>
            </p:cNvPr>
            <p:cNvSpPr/>
            <p:nvPr/>
          </p:nvSpPr>
          <p:spPr>
            <a:xfrm>
              <a:off x="5438554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63;g1bb0caa554c_0_0">
              <a:extLst>
                <a:ext uri="{FF2B5EF4-FFF2-40B4-BE49-F238E27FC236}">
                  <a16:creationId xmlns:a16="http://schemas.microsoft.com/office/drawing/2014/main" id="{5EFE9FE4-28B0-7AF5-98BC-8F60E8B96790}"/>
                </a:ext>
              </a:extLst>
            </p:cNvPr>
            <p:cNvSpPr/>
            <p:nvPr/>
          </p:nvSpPr>
          <p:spPr>
            <a:xfrm>
              <a:off x="6016069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64;g1bb0caa554c_0_0">
              <a:extLst>
                <a:ext uri="{FF2B5EF4-FFF2-40B4-BE49-F238E27FC236}">
                  <a16:creationId xmlns:a16="http://schemas.microsoft.com/office/drawing/2014/main" id="{ECA892EC-0FDB-B1C1-6DF0-7F45B9E34000}"/>
                </a:ext>
              </a:extLst>
            </p:cNvPr>
            <p:cNvSpPr/>
            <p:nvPr/>
          </p:nvSpPr>
          <p:spPr>
            <a:xfrm>
              <a:off x="6593585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65;g1bb0caa554c_0_0">
              <a:extLst>
                <a:ext uri="{FF2B5EF4-FFF2-40B4-BE49-F238E27FC236}">
                  <a16:creationId xmlns:a16="http://schemas.microsoft.com/office/drawing/2014/main" id="{D4579CDC-93B3-6F0D-BCB3-C9BE6E924429}"/>
                </a:ext>
              </a:extLst>
            </p:cNvPr>
            <p:cNvSpPr/>
            <p:nvPr/>
          </p:nvSpPr>
          <p:spPr>
            <a:xfrm>
              <a:off x="240912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66;g1bb0caa554c_0_0">
              <a:extLst>
                <a:ext uri="{FF2B5EF4-FFF2-40B4-BE49-F238E27FC236}">
                  <a16:creationId xmlns:a16="http://schemas.microsoft.com/office/drawing/2014/main" id="{367A56DB-B3D6-FE86-DDD3-CE1659CCA8A8}"/>
                </a:ext>
              </a:extLst>
            </p:cNvPr>
            <p:cNvSpPr/>
            <p:nvPr/>
          </p:nvSpPr>
          <p:spPr>
            <a:xfrm>
              <a:off x="818427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67;g1bb0caa554c_0_0">
              <a:extLst>
                <a:ext uri="{FF2B5EF4-FFF2-40B4-BE49-F238E27FC236}">
                  <a16:creationId xmlns:a16="http://schemas.microsoft.com/office/drawing/2014/main" id="{977CE592-262C-76B8-695C-D7575B52407B}"/>
                </a:ext>
              </a:extLst>
            </p:cNvPr>
            <p:cNvSpPr/>
            <p:nvPr/>
          </p:nvSpPr>
          <p:spPr>
            <a:xfrm>
              <a:off x="1395943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68;g1bb0caa554c_0_0">
              <a:extLst>
                <a:ext uri="{FF2B5EF4-FFF2-40B4-BE49-F238E27FC236}">
                  <a16:creationId xmlns:a16="http://schemas.microsoft.com/office/drawing/2014/main" id="{2157A0DD-6582-6BB2-C8D2-64ADBFD3445B}"/>
                </a:ext>
              </a:extLst>
            </p:cNvPr>
            <p:cNvSpPr/>
            <p:nvPr/>
          </p:nvSpPr>
          <p:spPr>
            <a:xfrm>
              <a:off x="7171101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69;g1bb0caa554c_0_0">
              <a:extLst>
                <a:ext uri="{FF2B5EF4-FFF2-40B4-BE49-F238E27FC236}">
                  <a16:creationId xmlns:a16="http://schemas.microsoft.com/office/drawing/2014/main" id="{986E4F73-75C3-F5DC-0928-941B438FE418}"/>
                </a:ext>
              </a:extLst>
            </p:cNvPr>
            <p:cNvSpPr/>
            <p:nvPr/>
          </p:nvSpPr>
          <p:spPr>
            <a:xfrm>
              <a:off x="7748617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0;g1bb0caa554c_0_0">
              <a:extLst>
                <a:ext uri="{FF2B5EF4-FFF2-40B4-BE49-F238E27FC236}">
                  <a16:creationId xmlns:a16="http://schemas.microsoft.com/office/drawing/2014/main" id="{06B4959A-F58B-92D0-4981-E4AD8BC1FBAA}"/>
                </a:ext>
              </a:extLst>
            </p:cNvPr>
            <p:cNvSpPr/>
            <p:nvPr/>
          </p:nvSpPr>
          <p:spPr>
            <a:xfrm>
              <a:off x="240912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1;g1bb0caa554c_0_0">
              <a:extLst>
                <a:ext uri="{FF2B5EF4-FFF2-40B4-BE49-F238E27FC236}">
                  <a16:creationId xmlns:a16="http://schemas.microsoft.com/office/drawing/2014/main" id="{F311AFBD-40B0-48B5-4482-9C5EA334D577}"/>
                </a:ext>
              </a:extLst>
            </p:cNvPr>
            <p:cNvSpPr/>
            <p:nvPr/>
          </p:nvSpPr>
          <p:spPr>
            <a:xfrm>
              <a:off x="818427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2;g1bb0caa554c_0_0">
              <a:extLst>
                <a:ext uri="{FF2B5EF4-FFF2-40B4-BE49-F238E27FC236}">
                  <a16:creationId xmlns:a16="http://schemas.microsoft.com/office/drawing/2014/main" id="{D90F5E1D-E0C5-1C0B-82AE-E7729FE13008}"/>
                </a:ext>
              </a:extLst>
            </p:cNvPr>
            <p:cNvSpPr/>
            <p:nvPr/>
          </p:nvSpPr>
          <p:spPr>
            <a:xfrm>
              <a:off x="1395943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3;g1bb0caa554c_0_0">
              <a:extLst>
                <a:ext uri="{FF2B5EF4-FFF2-40B4-BE49-F238E27FC236}">
                  <a16:creationId xmlns:a16="http://schemas.microsoft.com/office/drawing/2014/main" id="{3D3C99DA-0900-E370-156F-246E9A6AACBA}"/>
                </a:ext>
              </a:extLst>
            </p:cNvPr>
            <p:cNvSpPr/>
            <p:nvPr/>
          </p:nvSpPr>
          <p:spPr>
            <a:xfrm>
              <a:off x="7171101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4;g1bb0caa554c_0_0">
              <a:extLst>
                <a:ext uri="{FF2B5EF4-FFF2-40B4-BE49-F238E27FC236}">
                  <a16:creationId xmlns:a16="http://schemas.microsoft.com/office/drawing/2014/main" id="{1A89CA7F-219C-6615-CB8A-41431FCB7DE3}"/>
                </a:ext>
              </a:extLst>
            </p:cNvPr>
            <p:cNvSpPr/>
            <p:nvPr/>
          </p:nvSpPr>
          <p:spPr>
            <a:xfrm>
              <a:off x="7748617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5;g1bb0caa554c_0_0">
              <a:extLst>
                <a:ext uri="{FF2B5EF4-FFF2-40B4-BE49-F238E27FC236}">
                  <a16:creationId xmlns:a16="http://schemas.microsoft.com/office/drawing/2014/main" id="{EA34160B-0299-C944-3AAB-03A2A4BBD521}"/>
                </a:ext>
              </a:extLst>
            </p:cNvPr>
            <p:cNvSpPr/>
            <p:nvPr/>
          </p:nvSpPr>
          <p:spPr>
            <a:xfrm>
              <a:off x="240912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6;g1bb0caa554c_0_0">
              <a:extLst>
                <a:ext uri="{FF2B5EF4-FFF2-40B4-BE49-F238E27FC236}">
                  <a16:creationId xmlns:a16="http://schemas.microsoft.com/office/drawing/2014/main" id="{E3C6BF1E-EE4B-CB38-48FE-F215F4E419ED}"/>
                </a:ext>
              </a:extLst>
            </p:cNvPr>
            <p:cNvSpPr/>
            <p:nvPr/>
          </p:nvSpPr>
          <p:spPr>
            <a:xfrm>
              <a:off x="818427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7;g1bb0caa554c_0_0">
              <a:extLst>
                <a:ext uri="{FF2B5EF4-FFF2-40B4-BE49-F238E27FC236}">
                  <a16:creationId xmlns:a16="http://schemas.microsoft.com/office/drawing/2014/main" id="{314B84CD-B661-DEBD-26D3-107E00C35ADD}"/>
                </a:ext>
              </a:extLst>
            </p:cNvPr>
            <p:cNvSpPr/>
            <p:nvPr/>
          </p:nvSpPr>
          <p:spPr>
            <a:xfrm>
              <a:off x="1395943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78;g1bb0caa554c_0_0">
              <a:extLst>
                <a:ext uri="{FF2B5EF4-FFF2-40B4-BE49-F238E27FC236}">
                  <a16:creationId xmlns:a16="http://schemas.microsoft.com/office/drawing/2014/main" id="{B865141C-3A93-ABA8-2DB5-A4BA7C9E37E5}"/>
                </a:ext>
              </a:extLst>
            </p:cNvPr>
            <p:cNvSpPr/>
            <p:nvPr/>
          </p:nvSpPr>
          <p:spPr>
            <a:xfrm>
              <a:off x="7171101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79;g1bb0caa554c_0_0">
              <a:extLst>
                <a:ext uri="{FF2B5EF4-FFF2-40B4-BE49-F238E27FC236}">
                  <a16:creationId xmlns:a16="http://schemas.microsoft.com/office/drawing/2014/main" id="{A25EE7C7-626D-03E5-7851-278D239FB2CC}"/>
                </a:ext>
              </a:extLst>
            </p:cNvPr>
            <p:cNvSpPr/>
            <p:nvPr/>
          </p:nvSpPr>
          <p:spPr>
            <a:xfrm>
              <a:off x="7748617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80;g1bb0caa554c_0_0">
              <a:extLst>
                <a:ext uri="{FF2B5EF4-FFF2-40B4-BE49-F238E27FC236}">
                  <a16:creationId xmlns:a16="http://schemas.microsoft.com/office/drawing/2014/main" id="{C170E8A2-EC5C-DCAA-73A6-2D397B17781D}"/>
                </a:ext>
              </a:extLst>
            </p:cNvPr>
            <p:cNvSpPr/>
            <p:nvPr/>
          </p:nvSpPr>
          <p:spPr>
            <a:xfrm>
              <a:off x="240912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81;g1bb0caa554c_0_0">
              <a:extLst>
                <a:ext uri="{FF2B5EF4-FFF2-40B4-BE49-F238E27FC236}">
                  <a16:creationId xmlns:a16="http://schemas.microsoft.com/office/drawing/2014/main" id="{53748033-B449-0895-709D-95E0703236C2}"/>
                </a:ext>
              </a:extLst>
            </p:cNvPr>
            <p:cNvSpPr/>
            <p:nvPr/>
          </p:nvSpPr>
          <p:spPr>
            <a:xfrm>
              <a:off x="1973459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82;g1bb0caa554c_0_0">
              <a:extLst>
                <a:ext uri="{FF2B5EF4-FFF2-40B4-BE49-F238E27FC236}">
                  <a16:creationId xmlns:a16="http://schemas.microsoft.com/office/drawing/2014/main" id="{5D544791-8E9A-4A08-7C3E-28A3B28E6C0B}"/>
                </a:ext>
              </a:extLst>
            </p:cNvPr>
            <p:cNvSpPr/>
            <p:nvPr/>
          </p:nvSpPr>
          <p:spPr>
            <a:xfrm>
              <a:off x="6593585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83;g1bb0caa554c_0_0">
              <a:extLst>
                <a:ext uri="{FF2B5EF4-FFF2-40B4-BE49-F238E27FC236}">
                  <a16:creationId xmlns:a16="http://schemas.microsoft.com/office/drawing/2014/main" id="{3C6BFC79-9697-213F-BE3A-38B30F7F2C19}"/>
                </a:ext>
              </a:extLst>
            </p:cNvPr>
            <p:cNvSpPr/>
            <p:nvPr/>
          </p:nvSpPr>
          <p:spPr>
            <a:xfrm>
              <a:off x="7171101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84;g1bb0caa554c_0_0">
              <a:extLst>
                <a:ext uri="{FF2B5EF4-FFF2-40B4-BE49-F238E27FC236}">
                  <a16:creationId xmlns:a16="http://schemas.microsoft.com/office/drawing/2014/main" id="{2E1D9D22-AFB9-54FB-5458-F60B3AAFAE54}"/>
                </a:ext>
              </a:extLst>
            </p:cNvPr>
            <p:cNvSpPr/>
            <p:nvPr/>
          </p:nvSpPr>
          <p:spPr>
            <a:xfrm>
              <a:off x="7748617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85;g1bb0caa554c_0_0">
              <a:extLst>
                <a:ext uri="{FF2B5EF4-FFF2-40B4-BE49-F238E27FC236}">
                  <a16:creationId xmlns:a16="http://schemas.microsoft.com/office/drawing/2014/main" id="{08B468B9-A7BA-0755-37A3-E646F1541EF3}"/>
                </a:ext>
              </a:extLst>
            </p:cNvPr>
            <p:cNvSpPr/>
            <p:nvPr/>
          </p:nvSpPr>
          <p:spPr>
            <a:xfrm>
              <a:off x="240912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86;g1bb0caa554c_0_0">
              <a:extLst>
                <a:ext uri="{FF2B5EF4-FFF2-40B4-BE49-F238E27FC236}">
                  <a16:creationId xmlns:a16="http://schemas.microsoft.com/office/drawing/2014/main" id="{54EABA06-CCF6-7D04-15D8-B374455E328E}"/>
                </a:ext>
              </a:extLst>
            </p:cNvPr>
            <p:cNvSpPr/>
            <p:nvPr/>
          </p:nvSpPr>
          <p:spPr>
            <a:xfrm>
              <a:off x="1973459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87;g1bb0caa554c_0_0">
              <a:extLst>
                <a:ext uri="{FF2B5EF4-FFF2-40B4-BE49-F238E27FC236}">
                  <a16:creationId xmlns:a16="http://schemas.microsoft.com/office/drawing/2014/main" id="{76F2F427-14A4-4913-789A-82EFFE392DE1}"/>
                </a:ext>
              </a:extLst>
            </p:cNvPr>
            <p:cNvSpPr/>
            <p:nvPr/>
          </p:nvSpPr>
          <p:spPr>
            <a:xfrm>
              <a:off x="6593585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88;g1bb0caa554c_0_0">
              <a:extLst>
                <a:ext uri="{FF2B5EF4-FFF2-40B4-BE49-F238E27FC236}">
                  <a16:creationId xmlns:a16="http://schemas.microsoft.com/office/drawing/2014/main" id="{87C36D02-A2CC-814A-0611-C45E61CE2B59}"/>
                </a:ext>
              </a:extLst>
            </p:cNvPr>
            <p:cNvSpPr/>
            <p:nvPr/>
          </p:nvSpPr>
          <p:spPr>
            <a:xfrm>
              <a:off x="7171101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89;g1bb0caa554c_0_0">
              <a:extLst>
                <a:ext uri="{FF2B5EF4-FFF2-40B4-BE49-F238E27FC236}">
                  <a16:creationId xmlns:a16="http://schemas.microsoft.com/office/drawing/2014/main" id="{CF444B41-5D0B-0331-4DA5-0E0B75E52BB7}"/>
                </a:ext>
              </a:extLst>
            </p:cNvPr>
            <p:cNvSpPr/>
            <p:nvPr/>
          </p:nvSpPr>
          <p:spPr>
            <a:xfrm>
              <a:off x="7748617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90;g1bb0caa554c_0_0">
              <a:extLst>
                <a:ext uri="{FF2B5EF4-FFF2-40B4-BE49-F238E27FC236}">
                  <a16:creationId xmlns:a16="http://schemas.microsoft.com/office/drawing/2014/main" id="{9DD81BC4-69B1-7594-559C-AE153906B92C}"/>
                </a:ext>
              </a:extLst>
            </p:cNvPr>
            <p:cNvSpPr/>
            <p:nvPr/>
          </p:nvSpPr>
          <p:spPr>
            <a:xfrm>
              <a:off x="240912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91;g1bb0caa554c_0_0">
              <a:extLst>
                <a:ext uri="{FF2B5EF4-FFF2-40B4-BE49-F238E27FC236}">
                  <a16:creationId xmlns:a16="http://schemas.microsoft.com/office/drawing/2014/main" id="{37C2C789-5E14-FC93-5BA7-6A7E0CA5AB9D}"/>
                </a:ext>
              </a:extLst>
            </p:cNvPr>
            <p:cNvSpPr/>
            <p:nvPr/>
          </p:nvSpPr>
          <p:spPr>
            <a:xfrm>
              <a:off x="818427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92;g1bb0caa554c_0_0">
              <a:extLst>
                <a:ext uri="{FF2B5EF4-FFF2-40B4-BE49-F238E27FC236}">
                  <a16:creationId xmlns:a16="http://schemas.microsoft.com/office/drawing/2014/main" id="{871FF673-E132-CCCA-E094-401EC5FF4309}"/>
                </a:ext>
              </a:extLst>
            </p:cNvPr>
            <p:cNvSpPr/>
            <p:nvPr/>
          </p:nvSpPr>
          <p:spPr>
            <a:xfrm>
              <a:off x="1395943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93;g1bb0caa554c_0_0">
              <a:extLst>
                <a:ext uri="{FF2B5EF4-FFF2-40B4-BE49-F238E27FC236}">
                  <a16:creationId xmlns:a16="http://schemas.microsoft.com/office/drawing/2014/main" id="{636F32E7-AC87-5DA9-301C-10BAFC6B44CC}"/>
                </a:ext>
              </a:extLst>
            </p:cNvPr>
            <p:cNvSpPr/>
            <p:nvPr/>
          </p:nvSpPr>
          <p:spPr>
            <a:xfrm>
              <a:off x="1973459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94;g1bb0caa554c_0_0">
              <a:extLst>
                <a:ext uri="{FF2B5EF4-FFF2-40B4-BE49-F238E27FC236}">
                  <a16:creationId xmlns:a16="http://schemas.microsoft.com/office/drawing/2014/main" id="{A493C976-2306-6DCC-5C7E-2742B7679E82}"/>
                </a:ext>
              </a:extLst>
            </p:cNvPr>
            <p:cNvSpPr/>
            <p:nvPr/>
          </p:nvSpPr>
          <p:spPr>
            <a:xfrm>
              <a:off x="2550975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95;g1bb0caa554c_0_0">
              <a:extLst>
                <a:ext uri="{FF2B5EF4-FFF2-40B4-BE49-F238E27FC236}">
                  <a16:creationId xmlns:a16="http://schemas.microsoft.com/office/drawing/2014/main" id="{9067A1E7-9A9F-311F-F723-B73F63648120}"/>
                </a:ext>
              </a:extLst>
            </p:cNvPr>
            <p:cNvSpPr/>
            <p:nvPr/>
          </p:nvSpPr>
          <p:spPr>
            <a:xfrm>
              <a:off x="3128490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96;g1bb0caa554c_0_0">
              <a:extLst>
                <a:ext uri="{FF2B5EF4-FFF2-40B4-BE49-F238E27FC236}">
                  <a16:creationId xmlns:a16="http://schemas.microsoft.com/office/drawing/2014/main" id="{1266700E-4D58-AB08-71E5-F680D128A30D}"/>
                </a:ext>
              </a:extLst>
            </p:cNvPr>
            <p:cNvSpPr/>
            <p:nvPr/>
          </p:nvSpPr>
          <p:spPr>
            <a:xfrm>
              <a:off x="3706006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97;g1bb0caa554c_0_0">
              <a:extLst>
                <a:ext uri="{FF2B5EF4-FFF2-40B4-BE49-F238E27FC236}">
                  <a16:creationId xmlns:a16="http://schemas.microsoft.com/office/drawing/2014/main" id="{02CA69A3-80E8-9D8D-199B-9B662EBD78DB}"/>
                </a:ext>
              </a:extLst>
            </p:cNvPr>
            <p:cNvSpPr/>
            <p:nvPr/>
          </p:nvSpPr>
          <p:spPr>
            <a:xfrm>
              <a:off x="4283522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98;g1bb0caa554c_0_0">
              <a:extLst>
                <a:ext uri="{FF2B5EF4-FFF2-40B4-BE49-F238E27FC236}">
                  <a16:creationId xmlns:a16="http://schemas.microsoft.com/office/drawing/2014/main" id="{E620B4DD-AAA6-58A2-E773-5EAE6D26CD1D}"/>
                </a:ext>
              </a:extLst>
            </p:cNvPr>
            <p:cNvSpPr/>
            <p:nvPr/>
          </p:nvSpPr>
          <p:spPr>
            <a:xfrm>
              <a:off x="4861038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99;g1bb0caa554c_0_0">
              <a:extLst>
                <a:ext uri="{FF2B5EF4-FFF2-40B4-BE49-F238E27FC236}">
                  <a16:creationId xmlns:a16="http://schemas.microsoft.com/office/drawing/2014/main" id="{059EF21A-C598-AAAC-0B33-C01945DE3E4C}"/>
                </a:ext>
              </a:extLst>
            </p:cNvPr>
            <p:cNvSpPr/>
            <p:nvPr/>
          </p:nvSpPr>
          <p:spPr>
            <a:xfrm>
              <a:off x="5438554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00;g1bb0caa554c_0_0">
              <a:extLst>
                <a:ext uri="{FF2B5EF4-FFF2-40B4-BE49-F238E27FC236}">
                  <a16:creationId xmlns:a16="http://schemas.microsoft.com/office/drawing/2014/main" id="{6B42F43E-1A20-8689-98EF-A7D534CFB5F4}"/>
                </a:ext>
              </a:extLst>
            </p:cNvPr>
            <p:cNvSpPr/>
            <p:nvPr/>
          </p:nvSpPr>
          <p:spPr>
            <a:xfrm>
              <a:off x="6016069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01;g1bb0caa554c_0_0">
              <a:extLst>
                <a:ext uri="{FF2B5EF4-FFF2-40B4-BE49-F238E27FC236}">
                  <a16:creationId xmlns:a16="http://schemas.microsoft.com/office/drawing/2014/main" id="{E0CC03B2-4F0A-F78F-A34D-A81BC38B3DF9}"/>
                </a:ext>
              </a:extLst>
            </p:cNvPr>
            <p:cNvSpPr/>
            <p:nvPr/>
          </p:nvSpPr>
          <p:spPr>
            <a:xfrm>
              <a:off x="6593585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02;g1bb0caa554c_0_0">
              <a:extLst>
                <a:ext uri="{FF2B5EF4-FFF2-40B4-BE49-F238E27FC236}">
                  <a16:creationId xmlns:a16="http://schemas.microsoft.com/office/drawing/2014/main" id="{BAEED04B-7976-5D64-26C2-AEA62CB55558}"/>
                </a:ext>
              </a:extLst>
            </p:cNvPr>
            <p:cNvSpPr/>
            <p:nvPr/>
          </p:nvSpPr>
          <p:spPr>
            <a:xfrm>
              <a:off x="7171101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03;g1bb0caa554c_0_0">
              <a:extLst>
                <a:ext uri="{FF2B5EF4-FFF2-40B4-BE49-F238E27FC236}">
                  <a16:creationId xmlns:a16="http://schemas.microsoft.com/office/drawing/2014/main" id="{402EA2D7-655B-A10B-EBF7-25060499CE3A}"/>
                </a:ext>
              </a:extLst>
            </p:cNvPr>
            <p:cNvSpPr/>
            <p:nvPr/>
          </p:nvSpPr>
          <p:spPr>
            <a:xfrm>
              <a:off x="7748617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04;g1bb0caa554c_0_0">
              <a:extLst>
                <a:ext uri="{FF2B5EF4-FFF2-40B4-BE49-F238E27FC236}">
                  <a16:creationId xmlns:a16="http://schemas.microsoft.com/office/drawing/2014/main" id="{7600B18C-CECF-6C6C-E3E0-355B0B410F89}"/>
                </a:ext>
              </a:extLst>
            </p:cNvPr>
            <p:cNvSpPr/>
            <p:nvPr/>
          </p:nvSpPr>
          <p:spPr>
            <a:xfrm>
              <a:off x="8326127" y="216150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05;g1bb0caa554c_0_0">
              <a:extLst>
                <a:ext uri="{FF2B5EF4-FFF2-40B4-BE49-F238E27FC236}">
                  <a16:creationId xmlns:a16="http://schemas.microsoft.com/office/drawing/2014/main" id="{DC10466B-8F6C-92FE-1D37-9609872951FC}"/>
                </a:ext>
              </a:extLst>
            </p:cNvPr>
            <p:cNvSpPr/>
            <p:nvPr/>
          </p:nvSpPr>
          <p:spPr>
            <a:xfrm>
              <a:off x="8326127" y="806233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06;g1bb0caa554c_0_0">
              <a:extLst>
                <a:ext uri="{FF2B5EF4-FFF2-40B4-BE49-F238E27FC236}">
                  <a16:creationId xmlns:a16="http://schemas.microsoft.com/office/drawing/2014/main" id="{237F2EA1-AC99-E08A-BBF5-EBE8D841399A}"/>
                </a:ext>
              </a:extLst>
            </p:cNvPr>
            <p:cNvSpPr/>
            <p:nvPr/>
          </p:nvSpPr>
          <p:spPr>
            <a:xfrm>
              <a:off x="8326127" y="1396323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07;g1bb0caa554c_0_0">
              <a:extLst>
                <a:ext uri="{FF2B5EF4-FFF2-40B4-BE49-F238E27FC236}">
                  <a16:creationId xmlns:a16="http://schemas.microsoft.com/office/drawing/2014/main" id="{B0229287-27B8-FA39-C2B0-6AD7B79674F7}"/>
                </a:ext>
              </a:extLst>
            </p:cNvPr>
            <p:cNvSpPr/>
            <p:nvPr/>
          </p:nvSpPr>
          <p:spPr>
            <a:xfrm>
              <a:off x="8326127" y="198323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08;g1bb0caa554c_0_0">
              <a:extLst>
                <a:ext uri="{FF2B5EF4-FFF2-40B4-BE49-F238E27FC236}">
                  <a16:creationId xmlns:a16="http://schemas.microsoft.com/office/drawing/2014/main" id="{1A25EE21-3C41-4210-34F4-4635BA04C30C}"/>
                </a:ext>
              </a:extLst>
            </p:cNvPr>
            <p:cNvSpPr/>
            <p:nvPr/>
          </p:nvSpPr>
          <p:spPr>
            <a:xfrm>
              <a:off x="8326127" y="2573322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09;g1bb0caa554c_0_0">
              <a:extLst>
                <a:ext uri="{FF2B5EF4-FFF2-40B4-BE49-F238E27FC236}">
                  <a16:creationId xmlns:a16="http://schemas.microsoft.com/office/drawing/2014/main" id="{8282B562-9A66-27B8-BDF2-DE3003F02D5F}"/>
                </a:ext>
              </a:extLst>
            </p:cNvPr>
            <p:cNvSpPr/>
            <p:nvPr/>
          </p:nvSpPr>
          <p:spPr>
            <a:xfrm>
              <a:off x="8326127" y="316024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10;g1bb0caa554c_0_0">
              <a:extLst>
                <a:ext uri="{FF2B5EF4-FFF2-40B4-BE49-F238E27FC236}">
                  <a16:creationId xmlns:a16="http://schemas.microsoft.com/office/drawing/2014/main" id="{0D01B309-FE7F-22A6-FA9C-F0AD42D912A4}"/>
                </a:ext>
              </a:extLst>
            </p:cNvPr>
            <p:cNvSpPr/>
            <p:nvPr/>
          </p:nvSpPr>
          <p:spPr>
            <a:xfrm>
              <a:off x="8326127" y="3750332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11;g1bb0caa554c_0_0">
              <a:extLst>
                <a:ext uri="{FF2B5EF4-FFF2-40B4-BE49-F238E27FC236}">
                  <a16:creationId xmlns:a16="http://schemas.microsoft.com/office/drawing/2014/main" id="{53A2AA6A-3B91-F599-94F2-C080C7730C89}"/>
                </a:ext>
              </a:extLst>
            </p:cNvPr>
            <p:cNvSpPr/>
            <p:nvPr/>
          </p:nvSpPr>
          <p:spPr>
            <a:xfrm>
              <a:off x="8326127" y="433725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12;g1bb0caa554c_0_0">
              <a:extLst>
                <a:ext uri="{FF2B5EF4-FFF2-40B4-BE49-F238E27FC236}">
                  <a16:creationId xmlns:a16="http://schemas.microsoft.com/office/drawing/2014/main" id="{81BEA087-3E12-41EF-0B26-A89C79674DC2}"/>
                </a:ext>
              </a:extLst>
            </p:cNvPr>
            <p:cNvSpPr/>
            <p:nvPr/>
          </p:nvSpPr>
          <p:spPr>
            <a:xfrm>
              <a:off x="240902" y="216150"/>
              <a:ext cx="577500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14;g1bb0caa554c_0_0">
            <a:extLst>
              <a:ext uri="{FF2B5EF4-FFF2-40B4-BE49-F238E27FC236}">
                <a16:creationId xmlns:a16="http://schemas.microsoft.com/office/drawing/2014/main" id="{5DFE80A5-9AC0-ACF1-9803-063EB93B22CD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cxnSp>
          <p:nvCxnSpPr>
            <p:cNvPr id="253" name="Google Shape;215;g1bb0caa554c_0_0">
              <a:extLst>
                <a:ext uri="{FF2B5EF4-FFF2-40B4-BE49-F238E27FC236}">
                  <a16:creationId xmlns:a16="http://schemas.microsoft.com/office/drawing/2014/main" id="{4AC7B9D6-9D17-5B17-4B3B-0EB3E842B640}"/>
                </a:ext>
              </a:extLst>
            </p:cNvPr>
            <p:cNvCxnSpPr/>
            <p:nvPr/>
          </p:nvCxnSpPr>
          <p:spPr>
            <a:xfrm>
              <a:off x="7269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16;g1bb0caa554c_0_0">
              <a:extLst>
                <a:ext uri="{FF2B5EF4-FFF2-40B4-BE49-F238E27FC236}">
                  <a16:creationId xmlns:a16="http://schemas.microsoft.com/office/drawing/2014/main" id="{DFEC11CF-C741-70BB-BE12-7CA92517CDDC}"/>
                </a:ext>
              </a:extLst>
            </p:cNvPr>
            <p:cNvCxnSpPr/>
            <p:nvPr/>
          </p:nvCxnSpPr>
          <p:spPr>
            <a:xfrm>
              <a:off x="84170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17;g1bb0caa554c_0_0">
              <a:extLst>
                <a:ext uri="{FF2B5EF4-FFF2-40B4-BE49-F238E27FC236}">
                  <a16:creationId xmlns:a16="http://schemas.microsoft.com/office/drawing/2014/main" id="{2DDA6F11-2653-2EED-7F69-9BD95BD68012}"/>
                </a:ext>
              </a:extLst>
            </p:cNvPr>
            <p:cNvCxnSpPr/>
            <p:nvPr/>
          </p:nvCxnSpPr>
          <p:spPr>
            <a:xfrm>
              <a:off x="0" y="55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18;g1bb0caa554c_0_0">
              <a:extLst>
                <a:ext uri="{FF2B5EF4-FFF2-40B4-BE49-F238E27FC236}">
                  <a16:creationId xmlns:a16="http://schemas.microsoft.com/office/drawing/2014/main" id="{C325C31A-4D87-D83D-45C2-1C6385C74839}"/>
                </a:ext>
              </a:extLst>
            </p:cNvPr>
            <p:cNvCxnSpPr/>
            <p:nvPr/>
          </p:nvCxnSpPr>
          <p:spPr>
            <a:xfrm>
              <a:off x="0" y="4591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55245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175260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5800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91;g1bb0caa554c_0_0">
            <a:extLst>
              <a:ext uri="{FF2B5EF4-FFF2-40B4-BE49-F238E27FC236}">
                <a16:creationId xmlns:a16="http://schemas.microsoft.com/office/drawing/2014/main" id="{591F6E41-9F21-1D5E-0B5A-04A707E7B139}"/>
              </a:ext>
            </a:extLst>
          </p:cNvPr>
          <p:cNvSpPr/>
          <p:nvPr userDrawn="1"/>
        </p:nvSpPr>
        <p:spPr>
          <a:xfrm>
            <a:off x="240900" y="216150"/>
            <a:ext cx="8662200" cy="471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28575" dir="34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" name="Google Shape;92;g1bb0caa554c_0_0">
            <a:extLst>
              <a:ext uri="{FF2B5EF4-FFF2-40B4-BE49-F238E27FC236}">
                <a16:creationId xmlns:a16="http://schemas.microsoft.com/office/drawing/2014/main" id="{21B259F5-A795-51BC-8DF5-441F40CA6CFD}"/>
              </a:ext>
            </a:extLst>
          </p:cNvPr>
          <p:cNvGrpSpPr/>
          <p:nvPr userDrawn="1"/>
        </p:nvGrpSpPr>
        <p:grpSpPr>
          <a:xfrm>
            <a:off x="240902" y="216150"/>
            <a:ext cx="8662638" cy="4711201"/>
            <a:chOff x="240902" y="216150"/>
            <a:chExt cx="8662638" cy="4711201"/>
          </a:xfrm>
        </p:grpSpPr>
        <p:sp>
          <p:nvSpPr>
            <p:cNvPr id="133" name="Google Shape;93;g1bb0caa554c_0_0">
              <a:extLst>
                <a:ext uri="{FF2B5EF4-FFF2-40B4-BE49-F238E27FC236}">
                  <a16:creationId xmlns:a16="http://schemas.microsoft.com/office/drawing/2014/main" id="{CCA16B29-482D-8A21-AE96-A65EBFDC3DB8}"/>
                </a:ext>
              </a:extLst>
            </p:cNvPr>
            <p:cNvSpPr/>
            <p:nvPr/>
          </p:nvSpPr>
          <p:spPr>
            <a:xfrm>
              <a:off x="7171101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4;g1bb0caa554c_0_0">
              <a:extLst>
                <a:ext uri="{FF2B5EF4-FFF2-40B4-BE49-F238E27FC236}">
                  <a16:creationId xmlns:a16="http://schemas.microsoft.com/office/drawing/2014/main" id="{0227EA97-0EB2-8A1D-D1F8-9FF640764A81}"/>
                </a:ext>
              </a:extLst>
            </p:cNvPr>
            <p:cNvSpPr/>
            <p:nvPr/>
          </p:nvSpPr>
          <p:spPr>
            <a:xfrm>
              <a:off x="7748617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5;g1bb0caa554c_0_0">
              <a:extLst>
                <a:ext uri="{FF2B5EF4-FFF2-40B4-BE49-F238E27FC236}">
                  <a16:creationId xmlns:a16="http://schemas.microsoft.com/office/drawing/2014/main" id="{64B5164A-63B4-81E4-B9DD-0766246C31A2}"/>
                </a:ext>
              </a:extLst>
            </p:cNvPr>
            <p:cNvSpPr/>
            <p:nvPr/>
          </p:nvSpPr>
          <p:spPr>
            <a:xfrm>
              <a:off x="818427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;g1bb0caa554c_0_0">
              <a:extLst>
                <a:ext uri="{FF2B5EF4-FFF2-40B4-BE49-F238E27FC236}">
                  <a16:creationId xmlns:a16="http://schemas.microsoft.com/office/drawing/2014/main" id="{FF67AFE1-25FB-9313-383D-EB0E8C98D4DA}"/>
                </a:ext>
              </a:extLst>
            </p:cNvPr>
            <p:cNvSpPr/>
            <p:nvPr/>
          </p:nvSpPr>
          <p:spPr>
            <a:xfrm>
              <a:off x="1395943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;g1bb0caa554c_0_0">
              <a:extLst>
                <a:ext uri="{FF2B5EF4-FFF2-40B4-BE49-F238E27FC236}">
                  <a16:creationId xmlns:a16="http://schemas.microsoft.com/office/drawing/2014/main" id="{4AE704C3-2E7B-8027-843A-294AD69763A5}"/>
                </a:ext>
              </a:extLst>
            </p:cNvPr>
            <p:cNvSpPr/>
            <p:nvPr/>
          </p:nvSpPr>
          <p:spPr>
            <a:xfrm>
              <a:off x="818427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8;g1bb0caa554c_0_0">
              <a:extLst>
                <a:ext uri="{FF2B5EF4-FFF2-40B4-BE49-F238E27FC236}">
                  <a16:creationId xmlns:a16="http://schemas.microsoft.com/office/drawing/2014/main" id="{E0B7D806-5DD0-6951-485A-1EAC60D6CAC7}"/>
                </a:ext>
              </a:extLst>
            </p:cNvPr>
            <p:cNvSpPr/>
            <p:nvPr/>
          </p:nvSpPr>
          <p:spPr>
            <a:xfrm>
              <a:off x="1395943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99;g1bb0caa554c_0_0">
              <a:extLst>
                <a:ext uri="{FF2B5EF4-FFF2-40B4-BE49-F238E27FC236}">
                  <a16:creationId xmlns:a16="http://schemas.microsoft.com/office/drawing/2014/main" id="{E15C2C42-11C6-8713-06F0-FAE3F2A9126E}"/>
                </a:ext>
              </a:extLst>
            </p:cNvPr>
            <p:cNvSpPr/>
            <p:nvPr/>
          </p:nvSpPr>
          <p:spPr>
            <a:xfrm>
              <a:off x="1973459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0;g1bb0caa554c_0_0">
              <a:extLst>
                <a:ext uri="{FF2B5EF4-FFF2-40B4-BE49-F238E27FC236}">
                  <a16:creationId xmlns:a16="http://schemas.microsoft.com/office/drawing/2014/main" id="{8B2926A7-CA52-C7F4-0569-36EF7FD9E1D3}"/>
                </a:ext>
              </a:extLst>
            </p:cNvPr>
            <p:cNvSpPr/>
            <p:nvPr/>
          </p:nvSpPr>
          <p:spPr>
            <a:xfrm>
              <a:off x="2550975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1;g1bb0caa554c_0_0">
              <a:extLst>
                <a:ext uri="{FF2B5EF4-FFF2-40B4-BE49-F238E27FC236}">
                  <a16:creationId xmlns:a16="http://schemas.microsoft.com/office/drawing/2014/main" id="{350CBFD1-E5C0-5FA2-CA5B-64B2233BA060}"/>
                </a:ext>
              </a:extLst>
            </p:cNvPr>
            <p:cNvSpPr/>
            <p:nvPr/>
          </p:nvSpPr>
          <p:spPr>
            <a:xfrm>
              <a:off x="3128490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02;g1bb0caa554c_0_0">
              <a:extLst>
                <a:ext uri="{FF2B5EF4-FFF2-40B4-BE49-F238E27FC236}">
                  <a16:creationId xmlns:a16="http://schemas.microsoft.com/office/drawing/2014/main" id="{6279195F-A5D7-9320-DA75-2DB2A3055958}"/>
                </a:ext>
              </a:extLst>
            </p:cNvPr>
            <p:cNvSpPr/>
            <p:nvPr/>
          </p:nvSpPr>
          <p:spPr>
            <a:xfrm>
              <a:off x="3706006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03;g1bb0caa554c_0_0">
              <a:extLst>
                <a:ext uri="{FF2B5EF4-FFF2-40B4-BE49-F238E27FC236}">
                  <a16:creationId xmlns:a16="http://schemas.microsoft.com/office/drawing/2014/main" id="{991C158E-2FCE-09AC-4C7D-FA8158F30656}"/>
                </a:ext>
              </a:extLst>
            </p:cNvPr>
            <p:cNvSpPr/>
            <p:nvPr/>
          </p:nvSpPr>
          <p:spPr>
            <a:xfrm>
              <a:off x="4283522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4;g1bb0caa554c_0_0">
              <a:extLst>
                <a:ext uri="{FF2B5EF4-FFF2-40B4-BE49-F238E27FC236}">
                  <a16:creationId xmlns:a16="http://schemas.microsoft.com/office/drawing/2014/main" id="{4D0D5D0E-6B05-A88B-8D09-8BC0EBA914FE}"/>
                </a:ext>
              </a:extLst>
            </p:cNvPr>
            <p:cNvSpPr/>
            <p:nvPr/>
          </p:nvSpPr>
          <p:spPr>
            <a:xfrm>
              <a:off x="4861038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5;g1bb0caa554c_0_0">
              <a:extLst>
                <a:ext uri="{FF2B5EF4-FFF2-40B4-BE49-F238E27FC236}">
                  <a16:creationId xmlns:a16="http://schemas.microsoft.com/office/drawing/2014/main" id="{D9881911-DD77-02B4-B22E-4DD072B616ED}"/>
                </a:ext>
              </a:extLst>
            </p:cNvPr>
            <p:cNvSpPr/>
            <p:nvPr/>
          </p:nvSpPr>
          <p:spPr>
            <a:xfrm>
              <a:off x="5438554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6;g1bb0caa554c_0_0">
              <a:extLst>
                <a:ext uri="{FF2B5EF4-FFF2-40B4-BE49-F238E27FC236}">
                  <a16:creationId xmlns:a16="http://schemas.microsoft.com/office/drawing/2014/main" id="{EEEA37F8-22B0-DAFA-F05D-27976DE89877}"/>
                </a:ext>
              </a:extLst>
            </p:cNvPr>
            <p:cNvSpPr/>
            <p:nvPr/>
          </p:nvSpPr>
          <p:spPr>
            <a:xfrm>
              <a:off x="6016069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7;g1bb0caa554c_0_0">
              <a:extLst>
                <a:ext uri="{FF2B5EF4-FFF2-40B4-BE49-F238E27FC236}">
                  <a16:creationId xmlns:a16="http://schemas.microsoft.com/office/drawing/2014/main" id="{268817A4-73F9-5650-8AB0-7445B3578CBC}"/>
                </a:ext>
              </a:extLst>
            </p:cNvPr>
            <p:cNvSpPr/>
            <p:nvPr/>
          </p:nvSpPr>
          <p:spPr>
            <a:xfrm>
              <a:off x="6593585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8;g1bb0caa554c_0_0">
              <a:extLst>
                <a:ext uri="{FF2B5EF4-FFF2-40B4-BE49-F238E27FC236}">
                  <a16:creationId xmlns:a16="http://schemas.microsoft.com/office/drawing/2014/main" id="{3055C3DF-3B69-6497-51BF-A254BFB7FF52}"/>
                </a:ext>
              </a:extLst>
            </p:cNvPr>
            <p:cNvSpPr/>
            <p:nvPr/>
          </p:nvSpPr>
          <p:spPr>
            <a:xfrm>
              <a:off x="1973459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9;g1bb0caa554c_0_0">
              <a:extLst>
                <a:ext uri="{FF2B5EF4-FFF2-40B4-BE49-F238E27FC236}">
                  <a16:creationId xmlns:a16="http://schemas.microsoft.com/office/drawing/2014/main" id="{674AD363-08FD-9493-3B8D-B401E2F6EF2C}"/>
                </a:ext>
              </a:extLst>
            </p:cNvPr>
            <p:cNvSpPr/>
            <p:nvPr/>
          </p:nvSpPr>
          <p:spPr>
            <a:xfrm>
              <a:off x="2550975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10;g1bb0caa554c_0_0">
              <a:extLst>
                <a:ext uri="{FF2B5EF4-FFF2-40B4-BE49-F238E27FC236}">
                  <a16:creationId xmlns:a16="http://schemas.microsoft.com/office/drawing/2014/main" id="{2ACA1C2F-698F-5F61-33E5-5AD257B48D5D}"/>
                </a:ext>
              </a:extLst>
            </p:cNvPr>
            <p:cNvSpPr/>
            <p:nvPr/>
          </p:nvSpPr>
          <p:spPr>
            <a:xfrm>
              <a:off x="3128490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11;g1bb0caa554c_0_0">
              <a:extLst>
                <a:ext uri="{FF2B5EF4-FFF2-40B4-BE49-F238E27FC236}">
                  <a16:creationId xmlns:a16="http://schemas.microsoft.com/office/drawing/2014/main" id="{3A79CAA7-9BA3-1E76-DA57-B7426E4FA443}"/>
                </a:ext>
              </a:extLst>
            </p:cNvPr>
            <p:cNvSpPr/>
            <p:nvPr/>
          </p:nvSpPr>
          <p:spPr>
            <a:xfrm>
              <a:off x="3706006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12;g1bb0caa554c_0_0">
              <a:extLst>
                <a:ext uri="{FF2B5EF4-FFF2-40B4-BE49-F238E27FC236}">
                  <a16:creationId xmlns:a16="http://schemas.microsoft.com/office/drawing/2014/main" id="{34C0845D-0295-277A-62F1-6214071F91C3}"/>
                </a:ext>
              </a:extLst>
            </p:cNvPr>
            <p:cNvSpPr/>
            <p:nvPr/>
          </p:nvSpPr>
          <p:spPr>
            <a:xfrm>
              <a:off x="4283522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13;g1bb0caa554c_0_0">
              <a:extLst>
                <a:ext uri="{FF2B5EF4-FFF2-40B4-BE49-F238E27FC236}">
                  <a16:creationId xmlns:a16="http://schemas.microsoft.com/office/drawing/2014/main" id="{DDC18DFB-B0EA-0866-FA29-7CE70E773698}"/>
                </a:ext>
              </a:extLst>
            </p:cNvPr>
            <p:cNvSpPr/>
            <p:nvPr/>
          </p:nvSpPr>
          <p:spPr>
            <a:xfrm>
              <a:off x="4861038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14;g1bb0caa554c_0_0">
              <a:extLst>
                <a:ext uri="{FF2B5EF4-FFF2-40B4-BE49-F238E27FC236}">
                  <a16:creationId xmlns:a16="http://schemas.microsoft.com/office/drawing/2014/main" id="{1295631B-26FE-2AB4-5BE2-3E2EA2C72B40}"/>
                </a:ext>
              </a:extLst>
            </p:cNvPr>
            <p:cNvSpPr/>
            <p:nvPr/>
          </p:nvSpPr>
          <p:spPr>
            <a:xfrm>
              <a:off x="5438554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15;g1bb0caa554c_0_0">
              <a:extLst>
                <a:ext uri="{FF2B5EF4-FFF2-40B4-BE49-F238E27FC236}">
                  <a16:creationId xmlns:a16="http://schemas.microsoft.com/office/drawing/2014/main" id="{C7EAE386-98F1-C2C8-36D5-EA0070BF85E2}"/>
                </a:ext>
              </a:extLst>
            </p:cNvPr>
            <p:cNvSpPr/>
            <p:nvPr/>
          </p:nvSpPr>
          <p:spPr>
            <a:xfrm>
              <a:off x="6016069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16;g1bb0caa554c_0_0">
              <a:extLst>
                <a:ext uri="{FF2B5EF4-FFF2-40B4-BE49-F238E27FC236}">
                  <a16:creationId xmlns:a16="http://schemas.microsoft.com/office/drawing/2014/main" id="{46FF9D1C-F678-03C7-14A3-692C3D5F1763}"/>
                </a:ext>
              </a:extLst>
            </p:cNvPr>
            <p:cNvSpPr/>
            <p:nvPr/>
          </p:nvSpPr>
          <p:spPr>
            <a:xfrm>
              <a:off x="6593585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17;g1bb0caa554c_0_0">
              <a:extLst>
                <a:ext uri="{FF2B5EF4-FFF2-40B4-BE49-F238E27FC236}">
                  <a16:creationId xmlns:a16="http://schemas.microsoft.com/office/drawing/2014/main" id="{243875B7-1C73-7967-E490-D728CD1E49B6}"/>
                </a:ext>
              </a:extLst>
            </p:cNvPr>
            <p:cNvSpPr/>
            <p:nvPr/>
          </p:nvSpPr>
          <p:spPr>
            <a:xfrm>
              <a:off x="1973459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18;g1bb0caa554c_0_0">
              <a:extLst>
                <a:ext uri="{FF2B5EF4-FFF2-40B4-BE49-F238E27FC236}">
                  <a16:creationId xmlns:a16="http://schemas.microsoft.com/office/drawing/2014/main" id="{1ABF3E9C-32B1-ECC9-2EA0-DF88110846BA}"/>
                </a:ext>
              </a:extLst>
            </p:cNvPr>
            <p:cNvSpPr/>
            <p:nvPr/>
          </p:nvSpPr>
          <p:spPr>
            <a:xfrm>
              <a:off x="2550975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19;g1bb0caa554c_0_0">
              <a:extLst>
                <a:ext uri="{FF2B5EF4-FFF2-40B4-BE49-F238E27FC236}">
                  <a16:creationId xmlns:a16="http://schemas.microsoft.com/office/drawing/2014/main" id="{72B58A6E-329F-9105-3134-8E03475AD67B}"/>
                </a:ext>
              </a:extLst>
            </p:cNvPr>
            <p:cNvSpPr/>
            <p:nvPr/>
          </p:nvSpPr>
          <p:spPr>
            <a:xfrm>
              <a:off x="3128490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0;g1bb0caa554c_0_0">
              <a:extLst>
                <a:ext uri="{FF2B5EF4-FFF2-40B4-BE49-F238E27FC236}">
                  <a16:creationId xmlns:a16="http://schemas.microsoft.com/office/drawing/2014/main" id="{D6E3F67E-7775-35EC-A713-9D1B7C33A55C}"/>
                </a:ext>
              </a:extLst>
            </p:cNvPr>
            <p:cNvSpPr/>
            <p:nvPr/>
          </p:nvSpPr>
          <p:spPr>
            <a:xfrm>
              <a:off x="3706006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21;g1bb0caa554c_0_0">
              <a:extLst>
                <a:ext uri="{FF2B5EF4-FFF2-40B4-BE49-F238E27FC236}">
                  <a16:creationId xmlns:a16="http://schemas.microsoft.com/office/drawing/2014/main" id="{2D7EFBD3-CE38-40CC-AFA1-959709CDC663}"/>
                </a:ext>
              </a:extLst>
            </p:cNvPr>
            <p:cNvSpPr/>
            <p:nvPr/>
          </p:nvSpPr>
          <p:spPr>
            <a:xfrm>
              <a:off x="4283522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22;g1bb0caa554c_0_0">
              <a:extLst>
                <a:ext uri="{FF2B5EF4-FFF2-40B4-BE49-F238E27FC236}">
                  <a16:creationId xmlns:a16="http://schemas.microsoft.com/office/drawing/2014/main" id="{6F5EB98F-B7CB-F61A-D3F6-E082E0755F33}"/>
                </a:ext>
              </a:extLst>
            </p:cNvPr>
            <p:cNvSpPr/>
            <p:nvPr/>
          </p:nvSpPr>
          <p:spPr>
            <a:xfrm>
              <a:off x="4861038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23;g1bb0caa554c_0_0">
              <a:extLst>
                <a:ext uri="{FF2B5EF4-FFF2-40B4-BE49-F238E27FC236}">
                  <a16:creationId xmlns:a16="http://schemas.microsoft.com/office/drawing/2014/main" id="{56BE2473-A911-5CB5-6FA4-2640A09D5783}"/>
                </a:ext>
              </a:extLst>
            </p:cNvPr>
            <p:cNvSpPr/>
            <p:nvPr/>
          </p:nvSpPr>
          <p:spPr>
            <a:xfrm>
              <a:off x="5438554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24;g1bb0caa554c_0_0">
              <a:extLst>
                <a:ext uri="{FF2B5EF4-FFF2-40B4-BE49-F238E27FC236}">
                  <a16:creationId xmlns:a16="http://schemas.microsoft.com/office/drawing/2014/main" id="{BE42D6BB-7F89-7EB8-1581-B827F7D1B22E}"/>
                </a:ext>
              </a:extLst>
            </p:cNvPr>
            <p:cNvSpPr/>
            <p:nvPr/>
          </p:nvSpPr>
          <p:spPr>
            <a:xfrm>
              <a:off x="6016069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25;g1bb0caa554c_0_0">
              <a:extLst>
                <a:ext uri="{FF2B5EF4-FFF2-40B4-BE49-F238E27FC236}">
                  <a16:creationId xmlns:a16="http://schemas.microsoft.com/office/drawing/2014/main" id="{B724E9F5-6788-B118-69B3-FF5C56E1866E}"/>
                </a:ext>
              </a:extLst>
            </p:cNvPr>
            <p:cNvSpPr/>
            <p:nvPr/>
          </p:nvSpPr>
          <p:spPr>
            <a:xfrm>
              <a:off x="6593585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26;g1bb0caa554c_0_0">
              <a:extLst>
                <a:ext uri="{FF2B5EF4-FFF2-40B4-BE49-F238E27FC236}">
                  <a16:creationId xmlns:a16="http://schemas.microsoft.com/office/drawing/2014/main" id="{0168FA97-4556-9F44-1D11-C5249B4DC3B3}"/>
                </a:ext>
              </a:extLst>
            </p:cNvPr>
            <p:cNvSpPr/>
            <p:nvPr/>
          </p:nvSpPr>
          <p:spPr>
            <a:xfrm>
              <a:off x="2550975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27;g1bb0caa554c_0_0">
              <a:extLst>
                <a:ext uri="{FF2B5EF4-FFF2-40B4-BE49-F238E27FC236}">
                  <a16:creationId xmlns:a16="http://schemas.microsoft.com/office/drawing/2014/main" id="{65AD3C3F-77F0-526E-BA9D-55324CE40D56}"/>
                </a:ext>
              </a:extLst>
            </p:cNvPr>
            <p:cNvSpPr/>
            <p:nvPr/>
          </p:nvSpPr>
          <p:spPr>
            <a:xfrm>
              <a:off x="3128490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28;g1bb0caa554c_0_0">
              <a:extLst>
                <a:ext uri="{FF2B5EF4-FFF2-40B4-BE49-F238E27FC236}">
                  <a16:creationId xmlns:a16="http://schemas.microsoft.com/office/drawing/2014/main" id="{75972681-3E3D-8E9D-C4E3-83F2B3126D84}"/>
                </a:ext>
              </a:extLst>
            </p:cNvPr>
            <p:cNvSpPr/>
            <p:nvPr/>
          </p:nvSpPr>
          <p:spPr>
            <a:xfrm>
              <a:off x="3706006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29;g1bb0caa554c_0_0">
              <a:extLst>
                <a:ext uri="{FF2B5EF4-FFF2-40B4-BE49-F238E27FC236}">
                  <a16:creationId xmlns:a16="http://schemas.microsoft.com/office/drawing/2014/main" id="{C01FC9B9-63E1-1191-1309-684825DC9452}"/>
                </a:ext>
              </a:extLst>
            </p:cNvPr>
            <p:cNvSpPr/>
            <p:nvPr/>
          </p:nvSpPr>
          <p:spPr>
            <a:xfrm>
              <a:off x="4283522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30;g1bb0caa554c_0_0">
              <a:extLst>
                <a:ext uri="{FF2B5EF4-FFF2-40B4-BE49-F238E27FC236}">
                  <a16:creationId xmlns:a16="http://schemas.microsoft.com/office/drawing/2014/main" id="{B3AE679D-26C8-86A6-9287-56CB4E135B04}"/>
                </a:ext>
              </a:extLst>
            </p:cNvPr>
            <p:cNvSpPr/>
            <p:nvPr/>
          </p:nvSpPr>
          <p:spPr>
            <a:xfrm>
              <a:off x="4861038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31;g1bb0caa554c_0_0">
              <a:extLst>
                <a:ext uri="{FF2B5EF4-FFF2-40B4-BE49-F238E27FC236}">
                  <a16:creationId xmlns:a16="http://schemas.microsoft.com/office/drawing/2014/main" id="{F5B6A128-8890-81ED-8EDF-A8CF6DE6146D}"/>
                </a:ext>
              </a:extLst>
            </p:cNvPr>
            <p:cNvSpPr/>
            <p:nvPr/>
          </p:nvSpPr>
          <p:spPr>
            <a:xfrm>
              <a:off x="5438554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32;g1bb0caa554c_0_0">
              <a:extLst>
                <a:ext uri="{FF2B5EF4-FFF2-40B4-BE49-F238E27FC236}">
                  <a16:creationId xmlns:a16="http://schemas.microsoft.com/office/drawing/2014/main" id="{25D4508E-0456-B108-0C18-74ED2C25B5D8}"/>
                </a:ext>
              </a:extLst>
            </p:cNvPr>
            <p:cNvSpPr/>
            <p:nvPr/>
          </p:nvSpPr>
          <p:spPr>
            <a:xfrm>
              <a:off x="6016069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33;g1bb0caa554c_0_0">
              <a:extLst>
                <a:ext uri="{FF2B5EF4-FFF2-40B4-BE49-F238E27FC236}">
                  <a16:creationId xmlns:a16="http://schemas.microsoft.com/office/drawing/2014/main" id="{9D3EB9D2-5D34-FB37-09EC-9D7FFB737893}"/>
                </a:ext>
              </a:extLst>
            </p:cNvPr>
            <p:cNvSpPr/>
            <p:nvPr/>
          </p:nvSpPr>
          <p:spPr>
            <a:xfrm>
              <a:off x="2550975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34;g1bb0caa554c_0_0">
              <a:extLst>
                <a:ext uri="{FF2B5EF4-FFF2-40B4-BE49-F238E27FC236}">
                  <a16:creationId xmlns:a16="http://schemas.microsoft.com/office/drawing/2014/main" id="{D15B37D7-CEEE-1FE1-8636-8A483FDA5AFA}"/>
                </a:ext>
              </a:extLst>
            </p:cNvPr>
            <p:cNvSpPr/>
            <p:nvPr/>
          </p:nvSpPr>
          <p:spPr>
            <a:xfrm>
              <a:off x="3128490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35;g1bb0caa554c_0_0">
              <a:extLst>
                <a:ext uri="{FF2B5EF4-FFF2-40B4-BE49-F238E27FC236}">
                  <a16:creationId xmlns:a16="http://schemas.microsoft.com/office/drawing/2014/main" id="{2922DAEE-2B83-DBFE-C067-4FEEECEF2873}"/>
                </a:ext>
              </a:extLst>
            </p:cNvPr>
            <p:cNvSpPr/>
            <p:nvPr/>
          </p:nvSpPr>
          <p:spPr>
            <a:xfrm>
              <a:off x="3706006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36;g1bb0caa554c_0_0">
              <a:extLst>
                <a:ext uri="{FF2B5EF4-FFF2-40B4-BE49-F238E27FC236}">
                  <a16:creationId xmlns:a16="http://schemas.microsoft.com/office/drawing/2014/main" id="{BD94F257-D898-D986-FD85-F173762B55EA}"/>
                </a:ext>
              </a:extLst>
            </p:cNvPr>
            <p:cNvSpPr/>
            <p:nvPr/>
          </p:nvSpPr>
          <p:spPr>
            <a:xfrm>
              <a:off x="4283522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37;g1bb0caa554c_0_0">
              <a:extLst>
                <a:ext uri="{FF2B5EF4-FFF2-40B4-BE49-F238E27FC236}">
                  <a16:creationId xmlns:a16="http://schemas.microsoft.com/office/drawing/2014/main" id="{48684D23-AE3D-22AD-E25A-B2958C7FBD41}"/>
                </a:ext>
              </a:extLst>
            </p:cNvPr>
            <p:cNvSpPr/>
            <p:nvPr/>
          </p:nvSpPr>
          <p:spPr>
            <a:xfrm>
              <a:off x="4861038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38;g1bb0caa554c_0_0">
              <a:extLst>
                <a:ext uri="{FF2B5EF4-FFF2-40B4-BE49-F238E27FC236}">
                  <a16:creationId xmlns:a16="http://schemas.microsoft.com/office/drawing/2014/main" id="{48CC423C-AD84-B80A-454D-382207C744EF}"/>
                </a:ext>
              </a:extLst>
            </p:cNvPr>
            <p:cNvSpPr/>
            <p:nvPr/>
          </p:nvSpPr>
          <p:spPr>
            <a:xfrm>
              <a:off x="5438554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39;g1bb0caa554c_0_0">
              <a:extLst>
                <a:ext uri="{FF2B5EF4-FFF2-40B4-BE49-F238E27FC236}">
                  <a16:creationId xmlns:a16="http://schemas.microsoft.com/office/drawing/2014/main" id="{183EAB70-FA94-6B9A-D082-967277AED34B}"/>
                </a:ext>
              </a:extLst>
            </p:cNvPr>
            <p:cNvSpPr/>
            <p:nvPr/>
          </p:nvSpPr>
          <p:spPr>
            <a:xfrm>
              <a:off x="6016069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40;g1bb0caa554c_0_0">
              <a:extLst>
                <a:ext uri="{FF2B5EF4-FFF2-40B4-BE49-F238E27FC236}">
                  <a16:creationId xmlns:a16="http://schemas.microsoft.com/office/drawing/2014/main" id="{F35A15B6-3084-3847-C9A1-F43EF4CB7FAC}"/>
                </a:ext>
              </a:extLst>
            </p:cNvPr>
            <p:cNvSpPr/>
            <p:nvPr/>
          </p:nvSpPr>
          <p:spPr>
            <a:xfrm>
              <a:off x="818427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41;g1bb0caa554c_0_0">
              <a:extLst>
                <a:ext uri="{FF2B5EF4-FFF2-40B4-BE49-F238E27FC236}">
                  <a16:creationId xmlns:a16="http://schemas.microsoft.com/office/drawing/2014/main" id="{79AE9C21-9986-46EB-BE9B-ADB1A6FBD539}"/>
                </a:ext>
              </a:extLst>
            </p:cNvPr>
            <p:cNvSpPr/>
            <p:nvPr/>
          </p:nvSpPr>
          <p:spPr>
            <a:xfrm>
              <a:off x="1395943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42;g1bb0caa554c_0_0">
              <a:extLst>
                <a:ext uri="{FF2B5EF4-FFF2-40B4-BE49-F238E27FC236}">
                  <a16:creationId xmlns:a16="http://schemas.microsoft.com/office/drawing/2014/main" id="{BF7824CD-DE91-FFE4-EF5B-52E09B4CE2A7}"/>
                </a:ext>
              </a:extLst>
            </p:cNvPr>
            <p:cNvSpPr/>
            <p:nvPr/>
          </p:nvSpPr>
          <p:spPr>
            <a:xfrm>
              <a:off x="1973459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43;g1bb0caa554c_0_0">
              <a:extLst>
                <a:ext uri="{FF2B5EF4-FFF2-40B4-BE49-F238E27FC236}">
                  <a16:creationId xmlns:a16="http://schemas.microsoft.com/office/drawing/2014/main" id="{5BF65CBD-6E66-FE4E-B96C-036D639C28B0}"/>
                </a:ext>
              </a:extLst>
            </p:cNvPr>
            <p:cNvSpPr/>
            <p:nvPr/>
          </p:nvSpPr>
          <p:spPr>
            <a:xfrm>
              <a:off x="2550975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44;g1bb0caa554c_0_0">
              <a:extLst>
                <a:ext uri="{FF2B5EF4-FFF2-40B4-BE49-F238E27FC236}">
                  <a16:creationId xmlns:a16="http://schemas.microsoft.com/office/drawing/2014/main" id="{16B10426-48F2-64F3-428C-ED6B7B0C3E81}"/>
                </a:ext>
              </a:extLst>
            </p:cNvPr>
            <p:cNvSpPr/>
            <p:nvPr/>
          </p:nvSpPr>
          <p:spPr>
            <a:xfrm>
              <a:off x="3128490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5;g1bb0caa554c_0_0">
              <a:extLst>
                <a:ext uri="{FF2B5EF4-FFF2-40B4-BE49-F238E27FC236}">
                  <a16:creationId xmlns:a16="http://schemas.microsoft.com/office/drawing/2014/main" id="{A5BCE736-A4A2-9D09-FD57-C48113BA1D23}"/>
                </a:ext>
              </a:extLst>
            </p:cNvPr>
            <p:cNvSpPr/>
            <p:nvPr/>
          </p:nvSpPr>
          <p:spPr>
            <a:xfrm>
              <a:off x="3706006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6;g1bb0caa554c_0_0">
              <a:extLst>
                <a:ext uri="{FF2B5EF4-FFF2-40B4-BE49-F238E27FC236}">
                  <a16:creationId xmlns:a16="http://schemas.microsoft.com/office/drawing/2014/main" id="{2D8EF6AE-B093-8B00-DF56-6FAAE3303163}"/>
                </a:ext>
              </a:extLst>
            </p:cNvPr>
            <p:cNvSpPr/>
            <p:nvPr/>
          </p:nvSpPr>
          <p:spPr>
            <a:xfrm>
              <a:off x="4283522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7;g1bb0caa554c_0_0">
              <a:extLst>
                <a:ext uri="{FF2B5EF4-FFF2-40B4-BE49-F238E27FC236}">
                  <a16:creationId xmlns:a16="http://schemas.microsoft.com/office/drawing/2014/main" id="{B24E6122-3D2A-9595-B854-A87EEFE949F3}"/>
                </a:ext>
              </a:extLst>
            </p:cNvPr>
            <p:cNvSpPr/>
            <p:nvPr/>
          </p:nvSpPr>
          <p:spPr>
            <a:xfrm>
              <a:off x="4861038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48;g1bb0caa554c_0_0">
              <a:extLst>
                <a:ext uri="{FF2B5EF4-FFF2-40B4-BE49-F238E27FC236}">
                  <a16:creationId xmlns:a16="http://schemas.microsoft.com/office/drawing/2014/main" id="{01EC52D2-0613-4FEE-ADEC-F680C8F04FB8}"/>
                </a:ext>
              </a:extLst>
            </p:cNvPr>
            <p:cNvSpPr/>
            <p:nvPr/>
          </p:nvSpPr>
          <p:spPr>
            <a:xfrm>
              <a:off x="5438554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49;g1bb0caa554c_0_0">
              <a:extLst>
                <a:ext uri="{FF2B5EF4-FFF2-40B4-BE49-F238E27FC236}">
                  <a16:creationId xmlns:a16="http://schemas.microsoft.com/office/drawing/2014/main" id="{750891DB-43A6-76F0-E65F-2A6355E33FBA}"/>
                </a:ext>
              </a:extLst>
            </p:cNvPr>
            <p:cNvSpPr/>
            <p:nvPr/>
          </p:nvSpPr>
          <p:spPr>
            <a:xfrm>
              <a:off x="6016069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50;g1bb0caa554c_0_0">
              <a:extLst>
                <a:ext uri="{FF2B5EF4-FFF2-40B4-BE49-F238E27FC236}">
                  <a16:creationId xmlns:a16="http://schemas.microsoft.com/office/drawing/2014/main" id="{9B74F1DB-9779-1489-AF4B-2198849EC3E4}"/>
                </a:ext>
              </a:extLst>
            </p:cNvPr>
            <p:cNvSpPr/>
            <p:nvPr/>
          </p:nvSpPr>
          <p:spPr>
            <a:xfrm>
              <a:off x="6593585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51;g1bb0caa554c_0_0">
              <a:extLst>
                <a:ext uri="{FF2B5EF4-FFF2-40B4-BE49-F238E27FC236}">
                  <a16:creationId xmlns:a16="http://schemas.microsoft.com/office/drawing/2014/main" id="{51B3A162-B964-BAD0-2F2E-3533127D7016}"/>
                </a:ext>
              </a:extLst>
            </p:cNvPr>
            <p:cNvSpPr/>
            <p:nvPr/>
          </p:nvSpPr>
          <p:spPr>
            <a:xfrm>
              <a:off x="7171101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52;g1bb0caa554c_0_0">
              <a:extLst>
                <a:ext uri="{FF2B5EF4-FFF2-40B4-BE49-F238E27FC236}">
                  <a16:creationId xmlns:a16="http://schemas.microsoft.com/office/drawing/2014/main" id="{8F118342-2E92-196A-868C-4EFD979FC245}"/>
                </a:ext>
              </a:extLst>
            </p:cNvPr>
            <p:cNvSpPr/>
            <p:nvPr/>
          </p:nvSpPr>
          <p:spPr>
            <a:xfrm>
              <a:off x="7748617" y="216150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53;g1bb0caa554c_0_0">
              <a:extLst>
                <a:ext uri="{FF2B5EF4-FFF2-40B4-BE49-F238E27FC236}">
                  <a16:creationId xmlns:a16="http://schemas.microsoft.com/office/drawing/2014/main" id="{95A0F617-A377-6B9B-C13B-7CF44402E667}"/>
                </a:ext>
              </a:extLst>
            </p:cNvPr>
            <p:cNvSpPr/>
            <p:nvPr/>
          </p:nvSpPr>
          <p:spPr>
            <a:xfrm>
              <a:off x="240912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54;g1bb0caa554c_0_0">
              <a:extLst>
                <a:ext uri="{FF2B5EF4-FFF2-40B4-BE49-F238E27FC236}">
                  <a16:creationId xmlns:a16="http://schemas.microsoft.com/office/drawing/2014/main" id="{15597392-DF68-92C2-02AD-1E414435F230}"/>
                </a:ext>
              </a:extLst>
            </p:cNvPr>
            <p:cNvSpPr/>
            <p:nvPr/>
          </p:nvSpPr>
          <p:spPr>
            <a:xfrm>
              <a:off x="818427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55;g1bb0caa554c_0_0">
              <a:extLst>
                <a:ext uri="{FF2B5EF4-FFF2-40B4-BE49-F238E27FC236}">
                  <a16:creationId xmlns:a16="http://schemas.microsoft.com/office/drawing/2014/main" id="{7A7B98DC-0631-8063-B0A7-847470A76068}"/>
                </a:ext>
              </a:extLst>
            </p:cNvPr>
            <p:cNvSpPr/>
            <p:nvPr/>
          </p:nvSpPr>
          <p:spPr>
            <a:xfrm>
              <a:off x="1395943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56;g1bb0caa554c_0_0">
              <a:extLst>
                <a:ext uri="{FF2B5EF4-FFF2-40B4-BE49-F238E27FC236}">
                  <a16:creationId xmlns:a16="http://schemas.microsoft.com/office/drawing/2014/main" id="{1F791231-76E7-2094-B52C-BC29A4E798FF}"/>
                </a:ext>
              </a:extLst>
            </p:cNvPr>
            <p:cNvSpPr/>
            <p:nvPr/>
          </p:nvSpPr>
          <p:spPr>
            <a:xfrm>
              <a:off x="1973459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57;g1bb0caa554c_0_0">
              <a:extLst>
                <a:ext uri="{FF2B5EF4-FFF2-40B4-BE49-F238E27FC236}">
                  <a16:creationId xmlns:a16="http://schemas.microsoft.com/office/drawing/2014/main" id="{78315DD3-14D9-E9DC-91AE-86A33DF7067C}"/>
                </a:ext>
              </a:extLst>
            </p:cNvPr>
            <p:cNvSpPr/>
            <p:nvPr/>
          </p:nvSpPr>
          <p:spPr>
            <a:xfrm>
              <a:off x="2550975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58;g1bb0caa554c_0_0">
              <a:extLst>
                <a:ext uri="{FF2B5EF4-FFF2-40B4-BE49-F238E27FC236}">
                  <a16:creationId xmlns:a16="http://schemas.microsoft.com/office/drawing/2014/main" id="{CAB24F72-868B-3152-B062-FDDAA522E2A9}"/>
                </a:ext>
              </a:extLst>
            </p:cNvPr>
            <p:cNvSpPr/>
            <p:nvPr/>
          </p:nvSpPr>
          <p:spPr>
            <a:xfrm>
              <a:off x="3128490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59;g1bb0caa554c_0_0">
              <a:extLst>
                <a:ext uri="{FF2B5EF4-FFF2-40B4-BE49-F238E27FC236}">
                  <a16:creationId xmlns:a16="http://schemas.microsoft.com/office/drawing/2014/main" id="{57B7E74C-54FD-2C21-9FE7-BE7536C322C5}"/>
                </a:ext>
              </a:extLst>
            </p:cNvPr>
            <p:cNvSpPr/>
            <p:nvPr/>
          </p:nvSpPr>
          <p:spPr>
            <a:xfrm>
              <a:off x="3706006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60;g1bb0caa554c_0_0">
              <a:extLst>
                <a:ext uri="{FF2B5EF4-FFF2-40B4-BE49-F238E27FC236}">
                  <a16:creationId xmlns:a16="http://schemas.microsoft.com/office/drawing/2014/main" id="{B9AB55E9-10F0-9201-4F7F-8B512CC14B2C}"/>
                </a:ext>
              </a:extLst>
            </p:cNvPr>
            <p:cNvSpPr/>
            <p:nvPr/>
          </p:nvSpPr>
          <p:spPr>
            <a:xfrm>
              <a:off x="4283522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61;g1bb0caa554c_0_0">
              <a:extLst>
                <a:ext uri="{FF2B5EF4-FFF2-40B4-BE49-F238E27FC236}">
                  <a16:creationId xmlns:a16="http://schemas.microsoft.com/office/drawing/2014/main" id="{2C395D60-1F7C-FA4C-7BE6-4F6DE3178ABC}"/>
                </a:ext>
              </a:extLst>
            </p:cNvPr>
            <p:cNvSpPr/>
            <p:nvPr/>
          </p:nvSpPr>
          <p:spPr>
            <a:xfrm>
              <a:off x="4861038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62;g1bb0caa554c_0_0">
              <a:extLst>
                <a:ext uri="{FF2B5EF4-FFF2-40B4-BE49-F238E27FC236}">
                  <a16:creationId xmlns:a16="http://schemas.microsoft.com/office/drawing/2014/main" id="{10764429-821F-9F9F-35B0-A4E996A6C785}"/>
                </a:ext>
              </a:extLst>
            </p:cNvPr>
            <p:cNvSpPr/>
            <p:nvPr/>
          </p:nvSpPr>
          <p:spPr>
            <a:xfrm>
              <a:off x="5438554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63;g1bb0caa554c_0_0">
              <a:extLst>
                <a:ext uri="{FF2B5EF4-FFF2-40B4-BE49-F238E27FC236}">
                  <a16:creationId xmlns:a16="http://schemas.microsoft.com/office/drawing/2014/main" id="{64128DBE-60FC-32A5-9116-9945CB4D8119}"/>
                </a:ext>
              </a:extLst>
            </p:cNvPr>
            <p:cNvSpPr/>
            <p:nvPr/>
          </p:nvSpPr>
          <p:spPr>
            <a:xfrm>
              <a:off x="6016069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64;g1bb0caa554c_0_0">
              <a:extLst>
                <a:ext uri="{FF2B5EF4-FFF2-40B4-BE49-F238E27FC236}">
                  <a16:creationId xmlns:a16="http://schemas.microsoft.com/office/drawing/2014/main" id="{183A2737-FF3F-6F74-D73A-E6469D29FF65}"/>
                </a:ext>
              </a:extLst>
            </p:cNvPr>
            <p:cNvSpPr/>
            <p:nvPr/>
          </p:nvSpPr>
          <p:spPr>
            <a:xfrm>
              <a:off x="6593585" y="80623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65;g1bb0caa554c_0_0">
              <a:extLst>
                <a:ext uri="{FF2B5EF4-FFF2-40B4-BE49-F238E27FC236}">
                  <a16:creationId xmlns:a16="http://schemas.microsoft.com/office/drawing/2014/main" id="{7C97FC10-5C23-9CFD-F27A-8F03FE2B111A}"/>
                </a:ext>
              </a:extLst>
            </p:cNvPr>
            <p:cNvSpPr/>
            <p:nvPr/>
          </p:nvSpPr>
          <p:spPr>
            <a:xfrm>
              <a:off x="240912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66;g1bb0caa554c_0_0">
              <a:extLst>
                <a:ext uri="{FF2B5EF4-FFF2-40B4-BE49-F238E27FC236}">
                  <a16:creationId xmlns:a16="http://schemas.microsoft.com/office/drawing/2014/main" id="{AD08CEAF-8047-97F8-22D7-9C7DD815750F}"/>
                </a:ext>
              </a:extLst>
            </p:cNvPr>
            <p:cNvSpPr/>
            <p:nvPr/>
          </p:nvSpPr>
          <p:spPr>
            <a:xfrm>
              <a:off x="818427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67;g1bb0caa554c_0_0">
              <a:extLst>
                <a:ext uri="{FF2B5EF4-FFF2-40B4-BE49-F238E27FC236}">
                  <a16:creationId xmlns:a16="http://schemas.microsoft.com/office/drawing/2014/main" id="{04FD7EE4-546F-AF83-7BC4-AB96F2870FB7}"/>
                </a:ext>
              </a:extLst>
            </p:cNvPr>
            <p:cNvSpPr/>
            <p:nvPr/>
          </p:nvSpPr>
          <p:spPr>
            <a:xfrm>
              <a:off x="1395943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68;g1bb0caa554c_0_0">
              <a:extLst>
                <a:ext uri="{FF2B5EF4-FFF2-40B4-BE49-F238E27FC236}">
                  <a16:creationId xmlns:a16="http://schemas.microsoft.com/office/drawing/2014/main" id="{0FA51F6D-7F8A-1533-7587-B6A3681AA41B}"/>
                </a:ext>
              </a:extLst>
            </p:cNvPr>
            <p:cNvSpPr/>
            <p:nvPr/>
          </p:nvSpPr>
          <p:spPr>
            <a:xfrm>
              <a:off x="7171101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69;g1bb0caa554c_0_0">
              <a:extLst>
                <a:ext uri="{FF2B5EF4-FFF2-40B4-BE49-F238E27FC236}">
                  <a16:creationId xmlns:a16="http://schemas.microsoft.com/office/drawing/2014/main" id="{C0E0A1CA-4895-3C0A-95EA-F9A66E275F1D}"/>
                </a:ext>
              </a:extLst>
            </p:cNvPr>
            <p:cNvSpPr/>
            <p:nvPr/>
          </p:nvSpPr>
          <p:spPr>
            <a:xfrm>
              <a:off x="7748617" y="1396323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0;g1bb0caa554c_0_0">
              <a:extLst>
                <a:ext uri="{FF2B5EF4-FFF2-40B4-BE49-F238E27FC236}">
                  <a16:creationId xmlns:a16="http://schemas.microsoft.com/office/drawing/2014/main" id="{C8636642-2F1A-F411-F736-EAFBB12E511A}"/>
                </a:ext>
              </a:extLst>
            </p:cNvPr>
            <p:cNvSpPr/>
            <p:nvPr/>
          </p:nvSpPr>
          <p:spPr>
            <a:xfrm>
              <a:off x="240912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1;g1bb0caa554c_0_0">
              <a:extLst>
                <a:ext uri="{FF2B5EF4-FFF2-40B4-BE49-F238E27FC236}">
                  <a16:creationId xmlns:a16="http://schemas.microsoft.com/office/drawing/2014/main" id="{8B0F9753-72D2-3398-F487-A75762A23544}"/>
                </a:ext>
              </a:extLst>
            </p:cNvPr>
            <p:cNvSpPr/>
            <p:nvPr/>
          </p:nvSpPr>
          <p:spPr>
            <a:xfrm>
              <a:off x="818427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2;g1bb0caa554c_0_0">
              <a:extLst>
                <a:ext uri="{FF2B5EF4-FFF2-40B4-BE49-F238E27FC236}">
                  <a16:creationId xmlns:a16="http://schemas.microsoft.com/office/drawing/2014/main" id="{FD17367B-60F9-83E2-51A0-46C3C2D88CD1}"/>
                </a:ext>
              </a:extLst>
            </p:cNvPr>
            <p:cNvSpPr/>
            <p:nvPr/>
          </p:nvSpPr>
          <p:spPr>
            <a:xfrm>
              <a:off x="1395943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3;g1bb0caa554c_0_0">
              <a:extLst>
                <a:ext uri="{FF2B5EF4-FFF2-40B4-BE49-F238E27FC236}">
                  <a16:creationId xmlns:a16="http://schemas.microsoft.com/office/drawing/2014/main" id="{A2B9672E-0B2F-3F54-E461-F01E384659A7}"/>
                </a:ext>
              </a:extLst>
            </p:cNvPr>
            <p:cNvSpPr/>
            <p:nvPr/>
          </p:nvSpPr>
          <p:spPr>
            <a:xfrm>
              <a:off x="7171101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4;g1bb0caa554c_0_0">
              <a:extLst>
                <a:ext uri="{FF2B5EF4-FFF2-40B4-BE49-F238E27FC236}">
                  <a16:creationId xmlns:a16="http://schemas.microsoft.com/office/drawing/2014/main" id="{A36A6BD1-0A4A-B372-DF4C-6C9EF419B000}"/>
                </a:ext>
              </a:extLst>
            </p:cNvPr>
            <p:cNvSpPr/>
            <p:nvPr/>
          </p:nvSpPr>
          <p:spPr>
            <a:xfrm>
              <a:off x="7748617" y="198323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5;g1bb0caa554c_0_0">
              <a:extLst>
                <a:ext uri="{FF2B5EF4-FFF2-40B4-BE49-F238E27FC236}">
                  <a16:creationId xmlns:a16="http://schemas.microsoft.com/office/drawing/2014/main" id="{AF430252-9059-C90E-A653-D17F926D5A29}"/>
                </a:ext>
              </a:extLst>
            </p:cNvPr>
            <p:cNvSpPr/>
            <p:nvPr/>
          </p:nvSpPr>
          <p:spPr>
            <a:xfrm>
              <a:off x="240912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6;g1bb0caa554c_0_0">
              <a:extLst>
                <a:ext uri="{FF2B5EF4-FFF2-40B4-BE49-F238E27FC236}">
                  <a16:creationId xmlns:a16="http://schemas.microsoft.com/office/drawing/2014/main" id="{D53FCD16-B4E7-D7CF-A709-C059C916F665}"/>
                </a:ext>
              </a:extLst>
            </p:cNvPr>
            <p:cNvSpPr/>
            <p:nvPr/>
          </p:nvSpPr>
          <p:spPr>
            <a:xfrm>
              <a:off x="818427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77;g1bb0caa554c_0_0">
              <a:extLst>
                <a:ext uri="{FF2B5EF4-FFF2-40B4-BE49-F238E27FC236}">
                  <a16:creationId xmlns:a16="http://schemas.microsoft.com/office/drawing/2014/main" id="{AC1C89B3-5FAC-8576-04E9-A8D3A122B80D}"/>
                </a:ext>
              </a:extLst>
            </p:cNvPr>
            <p:cNvSpPr/>
            <p:nvPr/>
          </p:nvSpPr>
          <p:spPr>
            <a:xfrm>
              <a:off x="1395943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78;g1bb0caa554c_0_0">
              <a:extLst>
                <a:ext uri="{FF2B5EF4-FFF2-40B4-BE49-F238E27FC236}">
                  <a16:creationId xmlns:a16="http://schemas.microsoft.com/office/drawing/2014/main" id="{15F32C80-2EA1-9EF5-5538-837A9656B4AD}"/>
                </a:ext>
              </a:extLst>
            </p:cNvPr>
            <p:cNvSpPr/>
            <p:nvPr/>
          </p:nvSpPr>
          <p:spPr>
            <a:xfrm>
              <a:off x="7171101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79;g1bb0caa554c_0_0">
              <a:extLst>
                <a:ext uri="{FF2B5EF4-FFF2-40B4-BE49-F238E27FC236}">
                  <a16:creationId xmlns:a16="http://schemas.microsoft.com/office/drawing/2014/main" id="{F3927859-D45D-A537-BF5B-5D148C826646}"/>
                </a:ext>
              </a:extLst>
            </p:cNvPr>
            <p:cNvSpPr/>
            <p:nvPr/>
          </p:nvSpPr>
          <p:spPr>
            <a:xfrm>
              <a:off x="7748617" y="257332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80;g1bb0caa554c_0_0">
              <a:extLst>
                <a:ext uri="{FF2B5EF4-FFF2-40B4-BE49-F238E27FC236}">
                  <a16:creationId xmlns:a16="http://schemas.microsoft.com/office/drawing/2014/main" id="{17A0D557-EC8C-B014-1E28-EB877E1C3078}"/>
                </a:ext>
              </a:extLst>
            </p:cNvPr>
            <p:cNvSpPr/>
            <p:nvPr/>
          </p:nvSpPr>
          <p:spPr>
            <a:xfrm>
              <a:off x="240912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81;g1bb0caa554c_0_0">
              <a:extLst>
                <a:ext uri="{FF2B5EF4-FFF2-40B4-BE49-F238E27FC236}">
                  <a16:creationId xmlns:a16="http://schemas.microsoft.com/office/drawing/2014/main" id="{A7B62F71-11AB-ECB6-0561-BA19767145CB}"/>
                </a:ext>
              </a:extLst>
            </p:cNvPr>
            <p:cNvSpPr/>
            <p:nvPr/>
          </p:nvSpPr>
          <p:spPr>
            <a:xfrm>
              <a:off x="1973459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82;g1bb0caa554c_0_0">
              <a:extLst>
                <a:ext uri="{FF2B5EF4-FFF2-40B4-BE49-F238E27FC236}">
                  <a16:creationId xmlns:a16="http://schemas.microsoft.com/office/drawing/2014/main" id="{B1319F1B-F2DC-43D0-7E16-AE45A7CA5D10}"/>
                </a:ext>
              </a:extLst>
            </p:cNvPr>
            <p:cNvSpPr/>
            <p:nvPr/>
          </p:nvSpPr>
          <p:spPr>
            <a:xfrm>
              <a:off x="6593585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83;g1bb0caa554c_0_0">
              <a:extLst>
                <a:ext uri="{FF2B5EF4-FFF2-40B4-BE49-F238E27FC236}">
                  <a16:creationId xmlns:a16="http://schemas.microsoft.com/office/drawing/2014/main" id="{8E60C52A-07BD-00A6-7660-1AAB251E8D46}"/>
                </a:ext>
              </a:extLst>
            </p:cNvPr>
            <p:cNvSpPr/>
            <p:nvPr/>
          </p:nvSpPr>
          <p:spPr>
            <a:xfrm>
              <a:off x="7171101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84;g1bb0caa554c_0_0">
              <a:extLst>
                <a:ext uri="{FF2B5EF4-FFF2-40B4-BE49-F238E27FC236}">
                  <a16:creationId xmlns:a16="http://schemas.microsoft.com/office/drawing/2014/main" id="{33DAE5D8-497C-E072-17F9-0629B1706595}"/>
                </a:ext>
              </a:extLst>
            </p:cNvPr>
            <p:cNvSpPr/>
            <p:nvPr/>
          </p:nvSpPr>
          <p:spPr>
            <a:xfrm>
              <a:off x="7748617" y="316024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85;g1bb0caa554c_0_0">
              <a:extLst>
                <a:ext uri="{FF2B5EF4-FFF2-40B4-BE49-F238E27FC236}">
                  <a16:creationId xmlns:a16="http://schemas.microsoft.com/office/drawing/2014/main" id="{60E64DD4-CA2C-6705-8943-9ED0926EDEA2}"/>
                </a:ext>
              </a:extLst>
            </p:cNvPr>
            <p:cNvSpPr/>
            <p:nvPr/>
          </p:nvSpPr>
          <p:spPr>
            <a:xfrm>
              <a:off x="240912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86;g1bb0caa554c_0_0">
              <a:extLst>
                <a:ext uri="{FF2B5EF4-FFF2-40B4-BE49-F238E27FC236}">
                  <a16:creationId xmlns:a16="http://schemas.microsoft.com/office/drawing/2014/main" id="{D385D639-6782-35D8-C1E4-8661A0C89BEE}"/>
                </a:ext>
              </a:extLst>
            </p:cNvPr>
            <p:cNvSpPr/>
            <p:nvPr/>
          </p:nvSpPr>
          <p:spPr>
            <a:xfrm>
              <a:off x="1973459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87;g1bb0caa554c_0_0">
              <a:extLst>
                <a:ext uri="{FF2B5EF4-FFF2-40B4-BE49-F238E27FC236}">
                  <a16:creationId xmlns:a16="http://schemas.microsoft.com/office/drawing/2014/main" id="{D1DF6B2D-DE82-B603-4B74-F47F7C303201}"/>
                </a:ext>
              </a:extLst>
            </p:cNvPr>
            <p:cNvSpPr/>
            <p:nvPr/>
          </p:nvSpPr>
          <p:spPr>
            <a:xfrm>
              <a:off x="6593585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88;g1bb0caa554c_0_0">
              <a:extLst>
                <a:ext uri="{FF2B5EF4-FFF2-40B4-BE49-F238E27FC236}">
                  <a16:creationId xmlns:a16="http://schemas.microsoft.com/office/drawing/2014/main" id="{21656B36-5FB3-1B0F-BBB6-A909A683390F}"/>
                </a:ext>
              </a:extLst>
            </p:cNvPr>
            <p:cNvSpPr/>
            <p:nvPr/>
          </p:nvSpPr>
          <p:spPr>
            <a:xfrm>
              <a:off x="7171101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89;g1bb0caa554c_0_0">
              <a:extLst>
                <a:ext uri="{FF2B5EF4-FFF2-40B4-BE49-F238E27FC236}">
                  <a16:creationId xmlns:a16="http://schemas.microsoft.com/office/drawing/2014/main" id="{53983B3B-3886-38E6-A576-6C98A294C76F}"/>
                </a:ext>
              </a:extLst>
            </p:cNvPr>
            <p:cNvSpPr/>
            <p:nvPr/>
          </p:nvSpPr>
          <p:spPr>
            <a:xfrm>
              <a:off x="7748617" y="3750332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90;g1bb0caa554c_0_0">
              <a:extLst>
                <a:ext uri="{FF2B5EF4-FFF2-40B4-BE49-F238E27FC236}">
                  <a16:creationId xmlns:a16="http://schemas.microsoft.com/office/drawing/2014/main" id="{92F58369-D625-3B44-75E4-3FD105C5F08F}"/>
                </a:ext>
              </a:extLst>
            </p:cNvPr>
            <p:cNvSpPr/>
            <p:nvPr/>
          </p:nvSpPr>
          <p:spPr>
            <a:xfrm>
              <a:off x="240912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91;g1bb0caa554c_0_0">
              <a:extLst>
                <a:ext uri="{FF2B5EF4-FFF2-40B4-BE49-F238E27FC236}">
                  <a16:creationId xmlns:a16="http://schemas.microsoft.com/office/drawing/2014/main" id="{F10D689E-209C-C51C-A178-81A3DD094834}"/>
                </a:ext>
              </a:extLst>
            </p:cNvPr>
            <p:cNvSpPr/>
            <p:nvPr/>
          </p:nvSpPr>
          <p:spPr>
            <a:xfrm>
              <a:off x="818427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92;g1bb0caa554c_0_0">
              <a:extLst>
                <a:ext uri="{FF2B5EF4-FFF2-40B4-BE49-F238E27FC236}">
                  <a16:creationId xmlns:a16="http://schemas.microsoft.com/office/drawing/2014/main" id="{43DEC4A8-4242-2213-1677-9E1FA4363C5C}"/>
                </a:ext>
              </a:extLst>
            </p:cNvPr>
            <p:cNvSpPr/>
            <p:nvPr/>
          </p:nvSpPr>
          <p:spPr>
            <a:xfrm>
              <a:off x="1395943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93;g1bb0caa554c_0_0">
              <a:extLst>
                <a:ext uri="{FF2B5EF4-FFF2-40B4-BE49-F238E27FC236}">
                  <a16:creationId xmlns:a16="http://schemas.microsoft.com/office/drawing/2014/main" id="{24DAF2ED-0AFB-3033-EDF9-823068FE41A6}"/>
                </a:ext>
              </a:extLst>
            </p:cNvPr>
            <p:cNvSpPr/>
            <p:nvPr/>
          </p:nvSpPr>
          <p:spPr>
            <a:xfrm>
              <a:off x="1973459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94;g1bb0caa554c_0_0">
              <a:extLst>
                <a:ext uri="{FF2B5EF4-FFF2-40B4-BE49-F238E27FC236}">
                  <a16:creationId xmlns:a16="http://schemas.microsoft.com/office/drawing/2014/main" id="{CA11951F-A23F-1989-890D-4513B32BA55C}"/>
                </a:ext>
              </a:extLst>
            </p:cNvPr>
            <p:cNvSpPr/>
            <p:nvPr/>
          </p:nvSpPr>
          <p:spPr>
            <a:xfrm>
              <a:off x="2550975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95;g1bb0caa554c_0_0">
              <a:extLst>
                <a:ext uri="{FF2B5EF4-FFF2-40B4-BE49-F238E27FC236}">
                  <a16:creationId xmlns:a16="http://schemas.microsoft.com/office/drawing/2014/main" id="{C0228826-724C-2F8D-EF5E-3065B737392C}"/>
                </a:ext>
              </a:extLst>
            </p:cNvPr>
            <p:cNvSpPr/>
            <p:nvPr/>
          </p:nvSpPr>
          <p:spPr>
            <a:xfrm>
              <a:off x="3128490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96;g1bb0caa554c_0_0">
              <a:extLst>
                <a:ext uri="{FF2B5EF4-FFF2-40B4-BE49-F238E27FC236}">
                  <a16:creationId xmlns:a16="http://schemas.microsoft.com/office/drawing/2014/main" id="{4576E1B3-BF6A-6923-FDA4-A9050B240E49}"/>
                </a:ext>
              </a:extLst>
            </p:cNvPr>
            <p:cNvSpPr/>
            <p:nvPr/>
          </p:nvSpPr>
          <p:spPr>
            <a:xfrm>
              <a:off x="3706006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97;g1bb0caa554c_0_0">
              <a:extLst>
                <a:ext uri="{FF2B5EF4-FFF2-40B4-BE49-F238E27FC236}">
                  <a16:creationId xmlns:a16="http://schemas.microsoft.com/office/drawing/2014/main" id="{42A7EC07-3B7C-695B-308E-2402D20D3BE9}"/>
                </a:ext>
              </a:extLst>
            </p:cNvPr>
            <p:cNvSpPr/>
            <p:nvPr/>
          </p:nvSpPr>
          <p:spPr>
            <a:xfrm>
              <a:off x="4283522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98;g1bb0caa554c_0_0">
              <a:extLst>
                <a:ext uri="{FF2B5EF4-FFF2-40B4-BE49-F238E27FC236}">
                  <a16:creationId xmlns:a16="http://schemas.microsoft.com/office/drawing/2014/main" id="{E4C3B6B1-5886-0C70-A6EC-63A495834AF9}"/>
                </a:ext>
              </a:extLst>
            </p:cNvPr>
            <p:cNvSpPr/>
            <p:nvPr/>
          </p:nvSpPr>
          <p:spPr>
            <a:xfrm>
              <a:off x="4861038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99;g1bb0caa554c_0_0">
              <a:extLst>
                <a:ext uri="{FF2B5EF4-FFF2-40B4-BE49-F238E27FC236}">
                  <a16:creationId xmlns:a16="http://schemas.microsoft.com/office/drawing/2014/main" id="{7CFC4561-5121-38CA-8954-6CA8AAEA5E52}"/>
                </a:ext>
              </a:extLst>
            </p:cNvPr>
            <p:cNvSpPr/>
            <p:nvPr/>
          </p:nvSpPr>
          <p:spPr>
            <a:xfrm>
              <a:off x="5438554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00;g1bb0caa554c_0_0">
              <a:extLst>
                <a:ext uri="{FF2B5EF4-FFF2-40B4-BE49-F238E27FC236}">
                  <a16:creationId xmlns:a16="http://schemas.microsoft.com/office/drawing/2014/main" id="{4B2BFF8B-4545-9F5B-09B5-C7F69E5621CF}"/>
                </a:ext>
              </a:extLst>
            </p:cNvPr>
            <p:cNvSpPr/>
            <p:nvPr/>
          </p:nvSpPr>
          <p:spPr>
            <a:xfrm>
              <a:off x="6016069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01;g1bb0caa554c_0_0">
              <a:extLst>
                <a:ext uri="{FF2B5EF4-FFF2-40B4-BE49-F238E27FC236}">
                  <a16:creationId xmlns:a16="http://schemas.microsoft.com/office/drawing/2014/main" id="{91B92A54-B35F-00A6-F464-127F60AF9CF5}"/>
                </a:ext>
              </a:extLst>
            </p:cNvPr>
            <p:cNvSpPr/>
            <p:nvPr/>
          </p:nvSpPr>
          <p:spPr>
            <a:xfrm>
              <a:off x="6593585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02;g1bb0caa554c_0_0">
              <a:extLst>
                <a:ext uri="{FF2B5EF4-FFF2-40B4-BE49-F238E27FC236}">
                  <a16:creationId xmlns:a16="http://schemas.microsoft.com/office/drawing/2014/main" id="{B73A12E1-A60D-8A54-50A8-221C21C742A8}"/>
                </a:ext>
              </a:extLst>
            </p:cNvPr>
            <p:cNvSpPr/>
            <p:nvPr/>
          </p:nvSpPr>
          <p:spPr>
            <a:xfrm>
              <a:off x="7171101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03;g1bb0caa554c_0_0">
              <a:extLst>
                <a:ext uri="{FF2B5EF4-FFF2-40B4-BE49-F238E27FC236}">
                  <a16:creationId xmlns:a16="http://schemas.microsoft.com/office/drawing/2014/main" id="{ED87AD61-314F-A7C2-E38C-7D6A7BED58B2}"/>
                </a:ext>
              </a:extLst>
            </p:cNvPr>
            <p:cNvSpPr/>
            <p:nvPr/>
          </p:nvSpPr>
          <p:spPr>
            <a:xfrm>
              <a:off x="7748617" y="4337251"/>
              <a:ext cx="577396" cy="590083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04;g1bb0caa554c_0_0">
              <a:extLst>
                <a:ext uri="{FF2B5EF4-FFF2-40B4-BE49-F238E27FC236}">
                  <a16:creationId xmlns:a16="http://schemas.microsoft.com/office/drawing/2014/main" id="{AA59DA06-BE49-9C92-BD43-70B41B6D4700}"/>
                </a:ext>
              </a:extLst>
            </p:cNvPr>
            <p:cNvSpPr/>
            <p:nvPr/>
          </p:nvSpPr>
          <p:spPr>
            <a:xfrm>
              <a:off x="8326127" y="216150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05;g1bb0caa554c_0_0">
              <a:extLst>
                <a:ext uri="{FF2B5EF4-FFF2-40B4-BE49-F238E27FC236}">
                  <a16:creationId xmlns:a16="http://schemas.microsoft.com/office/drawing/2014/main" id="{5997AB06-C733-E01C-DDB2-7630E7F1F4C2}"/>
                </a:ext>
              </a:extLst>
            </p:cNvPr>
            <p:cNvSpPr/>
            <p:nvPr/>
          </p:nvSpPr>
          <p:spPr>
            <a:xfrm>
              <a:off x="8326127" y="806233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06;g1bb0caa554c_0_0">
              <a:extLst>
                <a:ext uri="{FF2B5EF4-FFF2-40B4-BE49-F238E27FC236}">
                  <a16:creationId xmlns:a16="http://schemas.microsoft.com/office/drawing/2014/main" id="{3A065827-7863-6872-9F9D-540EA6AF4B5E}"/>
                </a:ext>
              </a:extLst>
            </p:cNvPr>
            <p:cNvSpPr/>
            <p:nvPr/>
          </p:nvSpPr>
          <p:spPr>
            <a:xfrm>
              <a:off x="8326127" y="1396323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07;g1bb0caa554c_0_0">
              <a:extLst>
                <a:ext uri="{FF2B5EF4-FFF2-40B4-BE49-F238E27FC236}">
                  <a16:creationId xmlns:a16="http://schemas.microsoft.com/office/drawing/2014/main" id="{67B6F32A-3D83-6328-E6E4-131FDF9AC6C8}"/>
                </a:ext>
              </a:extLst>
            </p:cNvPr>
            <p:cNvSpPr/>
            <p:nvPr/>
          </p:nvSpPr>
          <p:spPr>
            <a:xfrm>
              <a:off x="8326127" y="198323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08;g1bb0caa554c_0_0">
              <a:extLst>
                <a:ext uri="{FF2B5EF4-FFF2-40B4-BE49-F238E27FC236}">
                  <a16:creationId xmlns:a16="http://schemas.microsoft.com/office/drawing/2014/main" id="{2C9D5899-84F9-283F-2673-C7D56FDC1402}"/>
                </a:ext>
              </a:extLst>
            </p:cNvPr>
            <p:cNvSpPr/>
            <p:nvPr/>
          </p:nvSpPr>
          <p:spPr>
            <a:xfrm>
              <a:off x="8326127" y="2573322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09;g1bb0caa554c_0_0">
              <a:extLst>
                <a:ext uri="{FF2B5EF4-FFF2-40B4-BE49-F238E27FC236}">
                  <a16:creationId xmlns:a16="http://schemas.microsoft.com/office/drawing/2014/main" id="{C7DA7484-75E8-11BA-5838-630CE9EC0911}"/>
                </a:ext>
              </a:extLst>
            </p:cNvPr>
            <p:cNvSpPr/>
            <p:nvPr/>
          </p:nvSpPr>
          <p:spPr>
            <a:xfrm>
              <a:off x="8326127" y="316024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10;g1bb0caa554c_0_0">
              <a:extLst>
                <a:ext uri="{FF2B5EF4-FFF2-40B4-BE49-F238E27FC236}">
                  <a16:creationId xmlns:a16="http://schemas.microsoft.com/office/drawing/2014/main" id="{82B060AD-F2FF-434B-4506-72128F715088}"/>
                </a:ext>
              </a:extLst>
            </p:cNvPr>
            <p:cNvSpPr/>
            <p:nvPr/>
          </p:nvSpPr>
          <p:spPr>
            <a:xfrm>
              <a:off x="8326127" y="3750332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11;g1bb0caa554c_0_0">
              <a:extLst>
                <a:ext uri="{FF2B5EF4-FFF2-40B4-BE49-F238E27FC236}">
                  <a16:creationId xmlns:a16="http://schemas.microsoft.com/office/drawing/2014/main" id="{5801A6D2-43E0-B302-56D5-32D7FA043635}"/>
                </a:ext>
              </a:extLst>
            </p:cNvPr>
            <p:cNvSpPr/>
            <p:nvPr/>
          </p:nvSpPr>
          <p:spPr>
            <a:xfrm>
              <a:off x="8326127" y="4337251"/>
              <a:ext cx="577413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12;g1bb0caa554c_0_0">
              <a:extLst>
                <a:ext uri="{FF2B5EF4-FFF2-40B4-BE49-F238E27FC236}">
                  <a16:creationId xmlns:a16="http://schemas.microsoft.com/office/drawing/2014/main" id="{EF62C53C-7703-A9E0-9C30-4883A55A1542}"/>
                </a:ext>
              </a:extLst>
            </p:cNvPr>
            <p:cNvSpPr/>
            <p:nvPr/>
          </p:nvSpPr>
          <p:spPr>
            <a:xfrm>
              <a:off x="240902" y="216150"/>
              <a:ext cx="577500" cy="590100"/>
            </a:xfrm>
            <a:prstGeom prst="rect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14;g1bb0caa554c_0_0">
            <a:extLst>
              <a:ext uri="{FF2B5EF4-FFF2-40B4-BE49-F238E27FC236}">
                <a16:creationId xmlns:a16="http://schemas.microsoft.com/office/drawing/2014/main" id="{94E9D50C-BE16-882B-7750-71254087F807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cxnSp>
          <p:nvCxnSpPr>
            <p:cNvPr id="254" name="Google Shape;215;g1bb0caa554c_0_0">
              <a:extLst>
                <a:ext uri="{FF2B5EF4-FFF2-40B4-BE49-F238E27FC236}">
                  <a16:creationId xmlns:a16="http://schemas.microsoft.com/office/drawing/2014/main" id="{EE2AA1BA-9C03-D1FD-7174-4ED97794A678}"/>
                </a:ext>
              </a:extLst>
            </p:cNvPr>
            <p:cNvCxnSpPr/>
            <p:nvPr/>
          </p:nvCxnSpPr>
          <p:spPr>
            <a:xfrm>
              <a:off x="7269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16;g1bb0caa554c_0_0">
              <a:extLst>
                <a:ext uri="{FF2B5EF4-FFF2-40B4-BE49-F238E27FC236}">
                  <a16:creationId xmlns:a16="http://schemas.microsoft.com/office/drawing/2014/main" id="{BBE030F4-9ECF-9CD1-957A-7D8BA2A74F22}"/>
                </a:ext>
              </a:extLst>
            </p:cNvPr>
            <p:cNvCxnSpPr/>
            <p:nvPr/>
          </p:nvCxnSpPr>
          <p:spPr>
            <a:xfrm>
              <a:off x="84170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17;g1bb0caa554c_0_0">
              <a:extLst>
                <a:ext uri="{FF2B5EF4-FFF2-40B4-BE49-F238E27FC236}">
                  <a16:creationId xmlns:a16="http://schemas.microsoft.com/office/drawing/2014/main" id="{7E8AE21D-2B67-F458-300E-2BDBF01C3880}"/>
                </a:ext>
              </a:extLst>
            </p:cNvPr>
            <p:cNvCxnSpPr/>
            <p:nvPr/>
          </p:nvCxnSpPr>
          <p:spPr>
            <a:xfrm>
              <a:off x="0" y="55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18;g1bb0caa554c_0_0">
              <a:extLst>
                <a:ext uri="{FF2B5EF4-FFF2-40B4-BE49-F238E27FC236}">
                  <a16:creationId xmlns:a16="http://schemas.microsoft.com/office/drawing/2014/main" id="{32C6800A-E03C-9725-353F-59D987DCE02F}"/>
                </a:ext>
              </a:extLst>
            </p:cNvPr>
            <p:cNvCxnSpPr/>
            <p:nvPr/>
          </p:nvCxnSpPr>
          <p:spPr>
            <a:xfrm>
              <a:off x="0" y="4591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FFEB5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146" y="1769860"/>
            <a:ext cx="3302644" cy="1574789"/>
          </a:xfrm>
        </p:spPr>
        <p:txBody>
          <a:bodyPr anchor="b">
            <a:noAutofit/>
          </a:bodyPr>
          <a:lstStyle>
            <a:lvl1pPr algn="l">
              <a:defRPr sz="3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76780" y="803070"/>
            <a:ext cx="3375300" cy="354002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5146" y="3320955"/>
            <a:ext cx="3302644" cy="1138963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375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619690"/>
            <a:ext cx="7696200" cy="715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3EFF7-90E2-431F-8E31-BA0CE4C55B2F}" type="datetimeFigureOut">
              <a:rPr lang="en-US" smtClean="0"/>
              <a:t>4/17/23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CEFFA-EA14-4325-A0F4-7973582784D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8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5" r:id="rId3"/>
    <p:sldLayoutId id="2147483667" r:id="rId4"/>
    <p:sldLayoutId id="2147483669" r:id="rId5"/>
    <p:sldLayoutId id="2147483676" r:id="rId6"/>
    <p:sldLayoutId id="2147483658" r:id="rId7"/>
    <p:sldLayoutId id="2147483671" r:id="rId8"/>
    <p:sldLayoutId id="2147483672" r:id="rId9"/>
    <p:sldLayoutId id="2147483659" r:id="rId10"/>
    <p:sldLayoutId id="2147483670" r:id="rId11"/>
    <p:sldLayoutId id="2147483675" r:id="rId12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2"/>
          </a:solidFill>
          <a:latin typeface="Pacific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Inter" panose="02000503000000020004" pitchFamily="2" charset="0"/>
          <a:ea typeface="Inter" panose="02000503000000020004" pitchFamily="2" charset="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2" charset="0"/>
          <a:ea typeface="Inter" panose="02000503000000020004" pitchFamily="2" charset="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Inter" panose="02000503000000020004" pitchFamily="2" charset="0"/>
          <a:ea typeface="Inter" panose="02000503000000020004" pitchFamily="2" charset="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2" charset="0"/>
          <a:ea typeface="Inter" panose="02000503000000020004" pitchFamily="2" charset="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2" charset="0"/>
          <a:ea typeface="Inter" panose="02000503000000020004" pitchFamily="2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213;g1bb0caa554c_0_0">
            <a:extLst>
              <a:ext uri="{FF2B5EF4-FFF2-40B4-BE49-F238E27FC236}">
                <a16:creationId xmlns:a16="http://schemas.microsoft.com/office/drawing/2014/main" id="{BB21C629-844E-08A6-EEA5-18CB2F39BC34}"/>
              </a:ext>
            </a:extLst>
          </p:cNvPr>
          <p:cNvSpPr/>
          <p:nvPr/>
        </p:nvSpPr>
        <p:spPr>
          <a:xfrm rot="-255094" flipH="1">
            <a:off x="3162475" y="2451263"/>
            <a:ext cx="4216537" cy="769335"/>
          </a:xfrm>
          <a:custGeom>
            <a:avLst/>
            <a:gdLst/>
            <a:ahLst/>
            <a:cxnLst/>
            <a:rect l="l" t="t" r="r" b="b"/>
            <a:pathLst>
              <a:path w="107978" h="29429" extrusionOk="0">
                <a:moveTo>
                  <a:pt x="81074" y="1"/>
                </a:moveTo>
                <a:cubicBezTo>
                  <a:pt x="76039" y="1"/>
                  <a:pt x="71170" y="747"/>
                  <a:pt x="66515" y="2000"/>
                </a:cubicBezTo>
                <a:cubicBezTo>
                  <a:pt x="61311" y="3368"/>
                  <a:pt x="56374" y="5403"/>
                  <a:pt x="51737" y="7804"/>
                </a:cubicBezTo>
                <a:cubicBezTo>
                  <a:pt x="49436" y="9005"/>
                  <a:pt x="47201" y="10306"/>
                  <a:pt x="44999" y="11640"/>
                </a:cubicBezTo>
                <a:cubicBezTo>
                  <a:pt x="42831" y="13008"/>
                  <a:pt x="40763" y="14409"/>
                  <a:pt x="38728" y="15777"/>
                </a:cubicBezTo>
                <a:cubicBezTo>
                  <a:pt x="34625" y="18479"/>
                  <a:pt x="30656" y="21080"/>
                  <a:pt x="26419" y="22682"/>
                </a:cubicBezTo>
                <a:cubicBezTo>
                  <a:pt x="24284" y="23516"/>
                  <a:pt x="22083" y="24083"/>
                  <a:pt x="19848" y="24349"/>
                </a:cubicBezTo>
                <a:cubicBezTo>
                  <a:pt x="18880" y="24467"/>
                  <a:pt x="17893" y="24532"/>
                  <a:pt x="16906" y="24532"/>
                </a:cubicBezTo>
                <a:cubicBezTo>
                  <a:pt x="15649" y="24532"/>
                  <a:pt x="14392" y="24426"/>
                  <a:pt x="13177" y="24183"/>
                </a:cubicBezTo>
                <a:cubicBezTo>
                  <a:pt x="11042" y="23749"/>
                  <a:pt x="8907" y="22948"/>
                  <a:pt x="7072" y="21714"/>
                </a:cubicBezTo>
                <a:cubicBezTo>
                  <a:pt x="5471" y="20647"/>
                  <a:pt x="4103" y="19279"/>
                  <a:pt x="3103" y="17645"/>
                </a:cubicBezTo>
                <a:cubicBezTo>
                  <a:pt x="2936" y="17360"/>
                  <a:pt x="2618" y="17193"/>
                  <a:pt x="2292" y="17193"/>
                </a:cubicBezTo>
                <a:cubicBezTo>
                  <a:pt x="2160" y="17193"/>
                  <a:pt x="2027" y="17220"/>
                  <a:pt x="1902" y="17278"/>
                </a:cubicBezTo>
                <a:lnTo>
                  <a:pt x="1902" y="17311"/>
                </a:lnTo>
                <a:lnTo>
                  <a:pt x="734" y="17845"/>
                </a:lnTo>
                <a:cubicBezTo>
                  <a:pt x="234" y="18078"/>
                  <a:pt x="0" y="18645"/>
                  <a:pt x="267" y="19146"/>
                </a:cubicBezTo>
                <a:cubicBezTo>
                  <a:pt x="1335" y="21347"/>
                  <a:pt x="2969" y="23215"/>
                  <a:pt x="4871" y="24716"/>
                </a:cubicBezTo>
                <a:cubicBezTo>
                  <a:pt x="7005" y="26418"/>
                  <a:pt x="9507" y="27685"/>
                  <a:pt x="12142" y="28452"/>
                </a:cubicBezTo>
                <a:cubicBezTo>
                  <a:pt x="13443" y="28819"/>
                  <a:pt x="14844" y="29086"/>
                  <a:pt x="16145" y="29253"/>
                </a:cubicBezTo>
                <a:cubicBezTo>
                  <a:pt x="17251" y="29363"/>
                  <a:pt x="18379" y="29428"/>
                  <a:pt x="19492" y="29428"/>
                </a:cubicBezTo>
                <a:cubicBezTo>
                  <a:pt x="19723" y="29428"/>
                  <a:pt x="19953" y="29425"/>
                  <a:pt x="20182" y="29420"/>
                </a:cubicBezTo>
                <a:cubicBezTo>
                  <a:pt x="22917" y="29386"/>
                  <a:pt x="25585" y="28919"/>
                  <a:pt x="28187" y="28219"/>
                </a:cubicBezTo>
                <a:cubicBezTo>
                  <a:pt x="30756" y="27552"/>
                  <a:pt x="33258" y="26551"/>
                  <a:pt x="35593" y="25484"/>
                </a:cubicBezTo>
                <a:cubicBezTo>
                  <a:pt x="37961" y="24416"/>
                  <a:pt x="40229" y="23249"/>
                  <a:pt x="42431" y="22081"/>
                </a:cubicBezTo>
                <a:cubicBezTo>
                  <a:pt x="44666" y="20914"/>
                  <a:pt x="46801" y="19779"/>
                  <a:pt x="48969" y="18712"/>
                </a:cubicBezTo>
                <a:cubicBezTo>
                  <a:pt x="51104" y="17678"/>
                  <a:pt x="53238" y="16711"/>
                  <a:pt x="55440" y="15843"/>
                </a:cubicBezTo>
                <a:cubicBezTo>
                  <a:pt x="59776" y="14142"/>
                  <a:pt x="64246" y="12841"/>
                  <a:pt x="68716" y="12141"/>
                </a:cubicBezTo>
                <a:cubicBezTo>
                  <a:pt x="70951" y="11807"/>
                  <a:pt x="73186" y="11574"/>
                  <a:pt x="75388" y="11540"/>
                </a:cubicBezTo>
                <a:lnTo>
                  <a:pt x="77022" y="11540"/>
                </a:lnTo>
                <a:lnTo>
                  <a:pt x="78657" y="11607"/>
                </a:lnTo>
                <a:cubicBezTo>
                  <a:pt x="79757" y="11640"/>
                  <a:pt x="80825" y="11774"/>
                  <a:pt x="81892" y="11907"/>
                </a:cubicBezTo>
                <a:cubicBezTo>
                  <a:pt x="86129" y="12508"/>
                  <a:pt x="90232" y="13842"/>
                  <a:pt x="93801" y="15810"/>
                </a:cubicBezTo>
                <a:cubicBezTo>
                  <a:pt x="97370" y="17778"/>
                  <a:pt x="100372" y="20380"/>
                  <a:pt x="102507" y="23382"/>
                </a:cubicBezTo>
                <a:cubicBezTo>
                  <a:pt x="103141" y="22948"/>
                  <a:pt x="107410" y="19946"/>
                  <a:pt x="107677" y="14943"/>
                </a:cubicBezTo>
                <a:cubicBezTo>
                  <a:pt x="107978" y="9305"/>
                  <a:pt x="102974" y="5036"/>
                  <a:pt x="99672" y="3635"/>
                </a:cubicBezTo>
                <a:cubicBezTo>
                  <a:pt x="99638" y="3635"/>
                  <a:pt x="99605" y="3601"/>
                  <a:pt x="99505" y="3568"/>
                </a:cubicBezTo>
                <a:cubicBezTo>
                  <a:pt x="96803" y="2467"/>
                  <a:pt x="94034" y="1633"/>
                  <a:pt x="91266" y="1033"/>
                </a:cubicBezTo>
                <a:cubicBezTo>
                  <a:pt x="88464" y="466"/>
                  <a:pt x="85662" y="132"/>
                  <a:pt x="82860" y="32"/>
                </a:cubicBezTo>
                <a:cubicBezTo>
                  <a:pt x="82262" y="11"/>
                  <a:pt x="81667" y="1"/>
                  <a:pt x="81074" y="1"/>
                </a:cubicBezTo>
                <a:close/>
              </a:path>
            </a:pathLst>
          </a:custGeom>
          <a:solidFill>
            <a:srgbClr val="FFEB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221;g1bb0caa554c_0_0">
            <a:extLst>
              <a:ext uri="{FF2B5EF4-FFF2-40B4-BE49-F238E27FC236}">
                <a16:creationId xmlns:a16="http://schemas.microsoft.com/office/drawing/2014/main" id="{EB04E472-75CE-AA6D-0E98-70AD95047C9C}"/>
              </a:ext>
            </a:extLst>
          </p:cNvPr>
          <p:cNvGrpSpPr/>
          <p:nvPr/>
        </p:nvGrpSpPr>
        <p:grpSpPr>
          <a:xfrm>
            <a:off x="2894260" y="3728596"/>
            <a:ext cx="477294" cy="488166"/>
            <a:chOff x="439233" y="3859358"/>
            <a:chExt cx="477294" cy="488166"/>
          </a:xfrm>
          <a:solidFill>
            <a:schemeClr val="accent3"/>
          </a:solidFill>
        </p:grpSpPr>
        <p:sp>
          <p:nvSpPr>
            <p:cNvPr id="135" name="Google Shape;222;g1bb0caa554c_0_0">
              <a:extLst>
                <a:ext uri="{FF2B5EF4-FFF2-40B4-BE49-F238E27FC236}">
                  <a16:creationId xmlns:a16="http://schemas.microsoft.com/office/drawing/2014/main" id="{3D3B1ADB-1A8A-FB2B-2D82-2DCC648AB44F}"/>
                </a:ext>
              </a:extLst>
            </p:cNvPr>
            <p:cNvSpPr/>
            <p:nvPr/>
          </p:nvSpPr>
          <p:spPr>
            <a:xfrm>
              <a:off x="477271" y="3947312"/>
              <a:ext cx="359993" cy="318538"/>
            </a:xfrm>
            <a:custGeom>
              <a:avLst/>
              <a:gdLst/>
              <a:ahLst/>
              <a:cxnLst/>
              <a:rect l="l" t="t" r="r" b="b"/>
              <a:pathLst>
                <a:path w="359993" h="318538" extrusionOk="0">
                  <a:moveTo>
                    <a:pt x="113" y="287216"/>
                  </a:moveTo>
                  <a:cubicBezTo>
                    <a:pt x="398" y="278644"/>
                    <a:pt x="3923" y="271119"/>
                    <a:pt x="8209" y="263975"/>
                  </a:cubicBezTo>
                  <a:cubicBezTo>
                    <a:pt x="44404" y="202253"/>
                    <a:pt x="87076" y="145674"/>
                    <a:pt x="143369" y="100716"/>
                  </a:cubicBezTo>
                  <a:cubicBezTo>
                    <a:pt x="192422" y="61569"/>
                    <a:pt x="245858" y="29374"/>
                    <a:pt x="304817" y="7086"/>
                  </a:cubicBezTo>
                  <a:cubicBezTo>
                    <a:pt x="315485" y="3085"/>
                    <a:pt x="326534" y="609"/>
                    <a:pt x="337964" y="37"/>
                  </a:cubicBezTo>
                  <a:cubicBezTo>
                    <a:pt x="354347" y="-725"/>
                    <a:pt x="363206" y="10229"/>
                    <a:pt x="358919" y="26136"/>
                  </a:cubicBezTo>
                  <a:cubicBezTo>
                    <a:pt x="354538" y="42423"/>
                    <a:pt x="345584" y="56425"/>
                    <a:pt x="335488" y="69570"/>
                  </a:cubicBezTo>
                  <a:cubicBezTo>
                    <a:pt x="297959" y="118528"/>
                    <a:pt x="257954" y="165296"/>
                    <a:pt x="210710" y="205111"/>
                  </a:cubicBezTo>
                  <a:cubicBezTo>
                    <a:pt x="162609" y="245687"/>
                    <a:pt x="110603" y="280834"/>
                    <a:pt x="55072" y="310552"/>
                  </a:cubicBezTo>
                  <a:cubicBezTo>
                    <a:pt x="48023" y="314362"/>
                    <a:pt x="40689" y="317315"/>
                    <a:pt x="32593" y="318267"/>
                  </a:cubicBezTo>
                  <a:cubicBezTo>
                    <a:pt x="12686" y="320649"/>
                    <a:pt x="-1411" y="307123"/>
                    <a:pt x="113" y="287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223;g1bb0caa554c_0_0">
              <a:extLst>
                <a:ext uri="{FF2B5EF4-FFF2-40B4-BE49-F238E27FC236}">
                  <a16:creationId xmlns:a16="http://schemas.microsoft.com/office/drawing/2014/main" id="{B9FBF1A8-250C-6398-2C13-A2683DF5CAB7}"/>
                </a:ext>
              </a:extLst>
            </p:cNvPr>
            <p:cNvSpPr/>
            <p:nvPr/>
          </p:nvSpPr>
          <p:spPr>
            <a:xfrm>
              <a:off x="759799" y="4016048"/>
              <a:ext cx="156728" cy="331476"/>
            </a:xfrm>
            <a:custGeom>
              <a:avLst/>
              <a:gdLst/>
              <a:ahLst/>
              <a:cxnLst/>
              <a:rect l="l" t="t" r="r" b="b"/>
              <a:pathLst>
                <a:path w="156728" h="331476" extrusionOk="0">
                  <a:moveTo>
                    <a:pt x="155830" y="73700"/>
                  </a:moveTo>
                  <a:cubicBezTo>
                    <a:pt x="146210" y="149614"/>
                    <a:pt x="121635" y="219909"/>
                    <a:pt x="77344" y="282774"/>
                  </a:cubicBezTo>
                  <a:cubicBezTo>
                    <a:pt x="69438" y="294013"/>
                    <a:pt x="61247" y="305158"/>
                    <a:pt x="52484" y="315730"/>
                  </a:cubicBezTo>
                  <a:cubicBezTo>
                    <a:pt x="43816" y="326303"/>
                    <a:pt x="33529" y="334780"/>
                    <a:pt x="18480" y="330208"/>
                  </a:cubicBezTo>
                  <a:cubicBezTo>
                    <a:pt x="6573" y="326684"/>
                    <a:pt x="-94" y="314683"/>
                    <a:pt x="1" y="297442"/>
                  </a:cubicBezTo>
                  <a:cubicBezTo>
                    <a:pt x="287" y="205145"/>
                    <a:pt x="22956" y="118849"/>
                    <a:pt x="71534" y="39982"/>
                  </a:cubicBezTo>
                  <a:cubicBezTo>
                    <a:pt x="78297" y="29028"/>
                    <a:pt x="86012" y="18741"/>
                    <a:pt x="96013" y="10454"/>
                  </a:cubicBezTo>
                  <a:cubicBezTo>
                    <a:pt x="118016" y="-7929"/>
                    <a:pt x="142209" y="-1547"/>
                    <a:pt x="152115" y="25504"/>
                  </a:cubicBezTo>
                  <a:cubicBezTo>
                    <a:pt x="157830" y="41125"/>
                    <a:pt x="157068" y="57413"/>
                    <a:pt x="155925" y="737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224;g1bb0caa554c_0_0">
              <a:extLst>
                <a:ext uri="{FF2B5EF4-FFF2-40B4-BE49-F238E27FC236}">
                  <a16:creationId xmlns:a16="http://schemas.microsoft.com/office/drawing/2014/main" id="{86BD3CAF-5FB9-1885-A30F-D819FB5065A5}"/>
                </a:ext>
              </a:extLst>
            </p:cNvPr>
            <p:cNvSpPr/>
            <p:nvPr/>
          </p:nvSpPr>
          <p:spPr>
            <a:xfrm>
              <a:off x="439233" y="3859358"/>
              <a:ext cx="344813" cy="120253"/>
            </a:xfrm>
            <a:custGeom>
              <a:avLst/>
              <a:gdLst/>
              <a:ahLst/>
              <a:cxnLst/>
              <a:rect l="l" t="t" r="r" b="b"/>
              <a:pathLst>
                <a:path w="344813" h="120253" extrusionOk="0">
                  <a:moveTo>
                    <a:pt x="53582" y="27698"/>
                  </a:moveTo>
                  <a:cubicBezTo>
                    <a:pt x="125781" y="2552"/>
                    <a:pt x="199695" y="-6687"/>
                    <a:pt x="275800" y="5029"/>
                  </a:cubicBezTo>
                  <a:cubicBezTo>
                    <a:pt x="289421" y="7124"/>
                    <a:pt x="303042" y="9506"/>
                    <a:pt x="316377" y="12554"/>
                  </a:cubicBezTo>
                  <a:cubicBezTo>
                    <a:pt x="329616" y="15602"/>
                    <a:pt x="341808" y="21031"/>
                    <a:pt x="344475" y="36556"/>
                  </a:cubicBezTo>
                  <a:cubicBezTo>
                    <a:pt x="346571" y="48748"/>
                    <a:pt x="338856" y="60083"/>
                    <a:pt x="323330" y="67703"/>
                  </a:cubicBezTo>
                  <a:cubicBezTo>
                    <a:pt x="240462" y="108565"/>
                    <a:pt x="153213" y="126568"/>
                    <a:pt x="60916" y="118281"/>
                  </a:cubicBezTo>
                  <a:cubicBezTo>
                    <a:pt x="48057" y="117138"/>
                    <a:pt x="35484" y="114757"/>
                    <a:pt x="23578" y="109518"/>
                  </a:cubicBezTo>
                  <a:cubicBezTo>
                    <a:pt x="-2616" y="97993"/>
                    <a:pt x="-7759" y="73418"/>
                    <a:pt x="12053" y="52654"/>
                  </a:cubicBezTo>
                  <a:cubicBezTo>
                    <a:pt x="23578" y="40557"/>
                    <a:pt x="38437" y="34080"/>
                    <a:pt x="53582" y="277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225;g1bb0caa554c_0_0">
            <a:extLst>
              <a:ext uri="{FF2B5EF4-FFF2-40B4-BE49-F238E27FC236}">
                <a16:creationId xmlns:a16="http://schemas.microsoft.com/office/drawing/2014/main" id="{B3548628-43FB-342F-BDED-A29C0CCBBF8C}"/>
              </a:ext>
            </a:extLst>
          </p:cNvPr>
          <p:cNvGrpSpPr/>
          <p:nvPr/>
        </p:nvGrpSpPr>
        <p:grpSpPr>
          <a:xfrm rot="-3599956" flipH="1">
            <a:off x="5849074" y="3316612"/>
            <a:ext cx="477283" cy="488155"/>
            <a:chOff x="439233" y="3859358"/>
            <a:chExt cx="477294" cy="488166"/>
          </a:xfrm>
          <a:solidFill>
            <a:schemeClr val="accent3"/>
          </a:solidFill>
        </p:grpSpPr>
        <p:sp>
          <p:nvSpPr>
            <p:cNvPr id="139" name="Google Shape;226;g1bb0caa554c_0_0">
              <a:extLst>
                <a:ext uri="{FF2B5EF4-FFF2-40B4-BE49-F238E27FC236}">
                  <a16:creationId xmlns:a16="http://schemas.microsoft.com/office/drawing/2014/main" id="{3C23FAC3-9DEA-52B5-8D77-6AD72A3F9F2C}"/>
                </a:ext>
              </a:extLst>
            </p:cNvPr>
            <p:cNvSpPr/>
            <p:nvPr/>
          </p:nvSpPr>
          <p:spPr>
            <a:xfrm>
              <a:off x="477271" y="3947312"/>
              <a:ext cx="359993" cy="318538"/>
            </a:xfrm>
            <a:custGeom>
              <a:avLst/>
              <a:gdLst/>
              <a:ahLst/>
              <a:cxnLst/>
              <a:rect l="l" t="t" r="r" b="b"/>
              <a:pathLst>
                <a:path w="359993" h="318538" extrusionOk="0">
                  <a:moveTo>
                    <a:pt x="113" y="287216"/>
                  </a:moveTo>
                  <a:cubicBezTo>
                    <a:pt x="398" y="278644"/>
                    <a:pt x="3923" y="271119"/>
                    <a:pt x="8209" y="263975"/>
                  </a:cubicBezTo>
                  <a:cubicBezTo>
                    <a:pt x="44404" y="202253"/>
                    <a:pt x="87076" y="145674"/>
                    <a:pt x="143369" y="100716"/>
                  </a:cubicBezTo>
                  <a:cubicBezTo>
                    <a:pt x="192422" y="61569"/>
                    <a:pt x="245858" y="29374"/>
                    <a:pt x="304817" y="7086"/>
                  </a:cubicBezTo>
                  <a:cubicBezTo>
                    <a:pt x="315485" y="3085"/>
                    <a:pt x="326534" y="609"/>
                    <a:pt x="337964" y="37"/>
                  </a:cubicBezTo>
                  <a:cubicBezTo>
                    <a:pt x="354347" y="-725"/>
                    <a:pt x="363206" y="10229"/>
                    <a:pt x="358919" y="26136"/>
                  </a:cubicBezTo>
                  <a:cubicBezTo>
                    <a:pt x="354538" y="42423"/>
                    <a:pt x="345584" y="56425"/>
                    <a:pt x="335488" y="69570"/>
                  </a:cubicBezTo>
                  <a:cubicBezTo>
                    <a:pt x="297959" y="118528"/>
                    <a:pt x="257954" y="165296"/>
                    <a:pt x="210710" y="205111"/>
                  </a:cubicBezTo>
                  <a:cubicBezTo>
                    <a:pt x="162609" y="245687"/>
                    <a:pt x="110603" y="280834"/>
                    <a:pt x="55072" y="310552"/>
                  </a:cubicBezTo>
                  <a:cubicBezTo>
                    <a:pt x="48023" y="314362"/>
                    <a:pt x="40689" y="317315"/>
                    <a:pt x="32593" y="318267"/>
                  </a:cubicBezTo>
                  <a:cubicBezTo>
                    <a:pt x="12686" y="320649"/>
                    <a:pt x="-1411" y="307123"/>
                    <a:pt x="113" y="287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227;g1bb0caa554c_0_0">
              <a:extLst>
                <a:ext uri="{FF2B5EF4-FFF2-40B4-BE49-F238E27FC236}">
                  <a16:creationId xmlns:a16="http://schemas.microsoft.com/office/drawing/2014/main" id="{583D0D0D-932A-2A21-1C53-5BF168D6CE95}"/>
                </a:ext>
              </a:extLst>
            </p:cNvPr>
            <p:cNvSpPr/>
            <p:nvPr/>
          </p:nvSpPr>
          <p:spPr>
            <a:xfrm>
              <a:off x="759799" y="4016048"/>
              <a:ext cx="156728" cy="331476"/>
            </a:xfrm>
            <a:custGeom>
              <a:avLst/>
              <a:gdLst/>
              <a:ahLst/>
              <a:cxnLst/>
              <a:rect l="l" t="t" r="r" b="b"/>
              <a:pathLst>
                <a:path w="156728" h="331476" extrusionOk="0">
                  <a:moveTo>
                    <a:pt x="155830" y="73700"/>
                  </a:moveTo>
                  <a:cubicBezTo>
                    <a:pt x="146210" y="149614"/>
                    <a:pt x="121635" y="219909"/>
                    <a:pt x="77344" y="282774"/>
                  </a:cubicBezTo>
                  <a:cubicBezTo>
                    <a:pt x="69438" y="294013"/>
                    <a:pt x="61247" y="305158"/>
                    <a:pt x="52484" y="315730"/>
                  </a:cubicBezTo>
                  <a:cubicBezTo>
                    <a:pt x="43816" y="326303"/>
                    <a:pt x="33529" y="334780"/>
                    <a:pt x="18480" y="330208"/>
                  </a:cubicBezTo>
                  <a:cubicBezTo>
                    <a:pt x="6573" y="326684"/>
                    <a:pt x="-94" y="314683"/>
                    <a:pt x="1" y="297442"/>
                  </a:cubicBezTo>
                  <a:cubicBezTo>
                    <a:pt x="287" y="205145"/>
                    <a:pt x="22956" y="118849"/>
                    <a:pt x="71534" y="39982"/>
                  </a:cubicBezTo>
                  <a:cubicBezTo>
                    <a:pt x="78297" y="29028"/>
                    <a:pt x="86012" y="18741"/>
                    <a:pt x="96013" y="10454"/>
                  </a:cubicBezTo>
                  <a:cubicBezTo>
                    <a:pt x="118016" y="-7929"/>
                    <a:pt x="142209" y="-1547"/>
                    <a:pt x="152115" y="25504"/>
                  </a:cubicBezTo>
                  <a:cubicBezTo>
                    <a:pt x="157830" y="41125"/>
                    <a:pt x="157068" y="57413"/>
                    <a:pt x="155925" y="737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228;g1bb0caa554c_0_0">
              <a:extLst>
                <a:ext uri="{FF2B5EF4-FFF2-40B4-BE49-F238E27FC236}">
                  <a16:creationId xmlns:a16="http://schemas.microsoft.com/office/drawing/2014/main" id="{1E9AC3FC-3ACD-12EB-7234-BAA1A3D3BDD1}"/>
                </a:ext>
              </a:extLst>
            </p:cNvPr>
            <p:cNvSpPr/>
            <p:nvPr/>
          </p:nvSpPr>
          <p:spPr>
            <a:xfrm>
              <a:off x="439233" y="3859358"/>
              <a:ext cx="344813" cy="120253"/>
            </a:xfrm>
            <a:custGeom>
              <a:avLst/>
              <a:gdLst/>
              <a:ahLst/>
              <a:cxnLst/>
              <a:rect l="l" t="t" r="r" b="b"/>
              <a:pathLst>
                <a:path w="344813" h="120253" extrusionOk="0">
                  <a:moveTo>
                    <a:pt x="53582" y="27698"/>
                  </a:moveTo>
                  <a:cubicBezTo>
                    <a:pt x="125781" y="2552"/>
                    <a:pt x="199695" y="-6687"/>
                    <a:pt x="275800" y="5029"/>
                  </a:cubicBezTo>
                  <a:cubicBezTo>
                    <a:pt x="289421" y="7124"/>
                    <a:pt x="303042" y="9506"/>
                    <a:pt x="316377" y="12554"/>
                  </a:cubicBezTo>
                  <a:cubicBezTo>
                    <a:pt x="329616" y="15602"/>
                    <a:pt x="341808" y="21031"/>
                    <a:pt x="344475" y="36556"/>
                  </a:cubicBezTo>
                  <a:cubicBezTo>
                    <a:pt x="346571" y="48748"/>
                    <a:pt x="338856" y="60083"/>
                    <a:pt x="323330" y="67703"/>
                  </a:cubicBezTo>
                  <a:cubicBezTo>
                    <a:pt x="240462" y="108565"/>
                    <a:pt x="153213" y="126568"/>
                    <a:pt x="60916" y="118281"/>
                  </a:cubicBezTo>
                  <a:cubicBezTo>
                    <a:pt x="48057" y="117138"/>
                    <a:pt x="35484" y="114757"/>
                    <a:pt x="23578" y="109518"/>
                  </a:cubicBezTo>
                  <a:cubicBezTo>
                    <a:pt x="-2616" y="97993"/>
                    <a:pt x="-7759" y="73418"/>
                    <a:pt x="12053" y="52654"/>
                  </a:cubicBezTo>
                  <a:cubicBezTo>
                    <a:pt x="23578" y="40557"/>
                    <a:pt x="38437" y="34080"/>
                    <a:pt x="53582" y="277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229;g1bb0caa554c_0_0">
            <a:extLst>
              <a:ext uri="{FF2B5EF4-FFF2-40B4-BE49-F238E27FC236}">
                <a16:creationId xmlns:a16="http://schemas.microsoft.com/office/drawing/2014/main" id="{E5F1C962-CABF-B179-093E-900DD50F7F0A}"/>
              </a:ext>
            </a:extLst>
          </p:cNvPr>
          <p:cNvSpPr/>
          <p:nvPr/>
        </p:nvSpPr>
        <p:spPr>
          <a:xfrm>
            <a:off x="1316725" y="996275"/>
            <a:ext cx="152700" cy="152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230;g1bb0caa554c_0_0">
            <a:extLst>
              <a:ext uri="{FF2B5EF4-FFF2-40B4-BE49-F238E27FC236}">
                <a16:creationId xmlns:a16="http://schemas.microsoft.com/office/drawing/2014/main" id="{E9F81F02-556D-5A05-C460-2A3CE45BB0DC}"/>
              </a:ext>
            </a:extLst>
          </p:cNvPr>
          <p:cNvGrpSpPr/>
          <p:nvPr/>
        </p:nvGrpSpPr>
        <p:grpSpPr>
          <a:xfrm rot="-900251">
            <a:off x="1065192" y="3185115"/>
            <a:ext cx="895980" cy="1289966"/>
            <a:chOff x="882735" y="2536750"/>
            <a:chExt cx="1289382" cy="1856358"/>
          </a:xfrm>
        </p:grpSpPr>
        <p:sp>
          <p:nvSpPr>
            <p:cNvPr id="144" name="Google Shape;231;g1bb0caa554c_0_0">
              <a:extLst>
                <a:ext uri="{FF2B5EF4-FFF2-40B4-BE49-F238E27FC236}">
                  <a16:creationId xmlns:a16="http://schemas.microsoft.com/office/drawing/2014/main" id="{A71740E2-C4E0-3448-F5D0-E92667C6012C}"/>
                </a:ext>
              </a:extLst>
            </p:cNvPr>
            <p:cNvSpPr/>
            <p:nvPr/>
          </p:nvSpPr>
          <p:spPr>
            <a:xfrm rot="19800370">
              <a:off x="882735" y="2536750"/>
              <a:ext cx="1289382" cy="1856358"/>
            </a:xfrm>
            <a:custGeom>
              <a:avLst/>
              <a:gdLst/>
              <a:ahLst/>
              <a:cxnLst/>
              <a:rect l="l" t="t" r="r" b="b"/>
              <a:pathLst>
                <a:path w="106277" h="152967" extrusionOk="0">
                  <a:moveTo>
                    <a:pt x="78627" y="0"/>
                  </a:moveTo>
                  <a:cubicBezTo>
                    <a:pt x="59385" y="0"/>
                    <a:pt x="28370" y="6046"/>
                    <a:pt x="16178" y="42487"/>
                  </a:cubicBezTo>
                  <a:cubicBezTo>
                    <a:pt x="0" y="90755"/>
                    <a:pt x="33524" y="124246"/>
                    <a:pt x="57141" y="135320"/>
                  </a:cubicBezTo>
                  <a:lnTo>
                    <a:pt x="36159" y="140424"/>
                  </a:lnTo>
                  <a:lnTo>
                    <a:pt x="88697" y="152966"/>
                  </a:lnTo>
                  <a:lnTo>
                    <a:pt x="65747" y="103765"/>
                  </a:lnTo>
                  <a:lnTo>
                    <a:pt x="65147" y="128916"/>
                  </a:lnTo>
                  <a:cubicBezTo>
                    <a:pt x="48735" y="119376"/>
                    <a:pt x="37093" y="100362"/>
                    <a:pt x="37227" y="78780"/>
                  </a:cubicBezTo>
                  <a:cubicBezTo>
                    <a:pt x="37393" y="47859"/>
                    <a:pt x="57709" y="22405"/>
                    <a:pt x="85985" y="22405"/>
                  </a:cubicBezTo>
                  <a:cubicBezTo>
                    <a:pt x="86077" y="22405"/>
                    <a:pt x="86169" y="22406"/>
                    <a:pt x="86262" y="22406"/>
                  </a:cubicBezTo>
                  <a:cubicBezTo>
                    <a:pt x="93367" y="22440"/>
                    <a:pt x="100138" y="24041"/>
                    <a:pt x="106276" y="26943"/>
                  </a:cubicBezTo>
                  <a:cubicBezTo>
                    <a:pt x="106276" y="26943"/>
                    <a:pt x="96093" y="12506"/>
                    <a:pt x="76293" y="12506"/>
                  </a:cubicBezTo>
                  <a:cubicBezTo>
                    <a:pt x="73571" y="12506"/>
                    <a:pt x="70666" y="12779"/>
                    <a:pt x="67582" y="13400"/>
                  </a:cubicBezTo>
                  <a:cubicBezTo>
                    <a:pt x="67582" y="13400"/>
                    <a:pt x="78823" y="4393"/>
                    <a:pt x="94835" y="1491"/>
                  </a:cubicBezTo>
                  <a:cubicBezTo>
                    <a:pt x="94835" y="1491"/>
                    <a:pt x="88183" y="0"/>
                    <a:pt x="786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232;g1bb0caa554c_0_0">
              <a:extLst>
                <a:ext uri="{FF2B5EF4-FFF2-40B4-BE49-F238E27FC236}">
                  <a16:creationId xmlns:a16="http://schemas.microsoft.com/office/drawing/2014/main" id="{5FFAD6F7-483C-A2F2-69AE-4864C630B122}"/>
                </a:ext>
              </a:extLst>
            </p:cNvPr>
            <p:cNvSpPr/>
            <p:nvPr/>
          </p:nvSpPr>
          <p:spPr>
            <a:xfrm rot="-1799630">
              <a:off x="1154250" y="2792236"/>
              <a:ext cx="488894" cy="1428660"/>
            </a:xfrm>
            <a:custGeom>
              <a:avLst/>
              <a:gdLst/>
              <a:ahLst/>
              <a:cxnLst/>
              <a:rect l="l" t="t" r="r" b="b"/>
              <a:pathLst>
                <a:path w="40297" h="117724" extrusionOk="0">
                  <a:moveTo>
                    <a:pt x="34024" y="0"/>
                  </a:moveTo>
                  <a:cubicBezTo>
                    <a:pt x="33968" y="0"/>
                    <a:pt x="33912" y="13"/>
                    <a:pt x="33858" y="40"/>
                  </a:cubicBezTo>
                  <a:cubicBezTo>
                    <a:pt x="31156" y="1407"/>
                    <a:pt x="28654" y="3075"/>
                    <a:pt x="26286" y="4910"/>
                  </a:cubicBezTo>
                  <a:cubicBezTo>
                    <a:pt x="23918" y="6744"/>
                    <a:pt x="21683" y="8712"/>
                    <a:pt x="19581" y="10881"/>
                  </a:cubicBezTo>
                  <a:cubicBezTo>
                    <a:pt x="6672" y="23723"/>
                    <a:pt x="401" y="41970"/>
                    <a:pt x="2169" y="60049"/>
                  </a:cubicBezTo>
                  <a:cubicBezTo>
                    <a:pt x="3637" y="75727"/>
                    <a:pt x="9974" y="90838"/>
                    <a:pt x="20782" y="102380"/>
                  </a:cubicBezTo>
                  <a:cubicBezTo>
                    <a:pt x="21616" y="103347"/>
                    <a:pt x="22984" y="104681"/>
                    <a:pt x="23884" y="105582"/>
                  </a:cubicBezTo>
                  <a:cubicBezTo>
                    <a:pt x="25385" y="107050"/>
                    <a:pt x="27287" y="108751"/>
                    <a:pt x="28888" y="110085"/>
                  </a:cubicBezTo>
                  <a:cubicBezTo>
                    <a:pt x="32357" y="112887"/>
                    <a:pt x="36026" y="115522"/>
                    <a:pt x="39929" y="117690"/>
                  </a:cubicBezTo>
                  <a:cubicBezTo>
                    <a:pt x="39962" y="117713"/>
                    <a:pt x="40003" y="117724"/>
                    <a:pt x="40044" y="117724"/>
                  </a:cubicBezTo>
                  <a:cubicBezTo>
                    <a:pt x="40126" y="117724"/>
                    <a:pt x="40207" y="117679"/>
                    <a:pt x="40229" y="117590"/>
                  </a:cubicBezTo>
                  <a:cubicBezTo>
                    <a:pt x="40296" y="117490"/>
                    <a:pt x="40263" y="117357"/>
                    <a:pt x="40163" y="117290"/>
                  </a:cubicBezTo>
                  <a:cubicBezTo>
                    <a:pt x="36293" y="115089"/>
                    <a:pt x="32691" y="112453"/>
                    <a:pt x="29288" y="109618"/>
                  </a:cubicBezTo>
                  <a:cubicBezTo>
                    <a:pt x="27687" y="108284"/>
                    <a:pt x="25819" y="106549"/>
                    <a:pt x="24351" y="105148"/>
                  </a:cubicBezTo>
                  <a:cubicBezTo>
                    <a:pt x="23451" y="104214"/>
                    <a:pt x="22083" y="102880"/>
                    <a:pt x="21282" y="101913"/>
                  </a:cubicBezTo>
                  <a:cubicBezTo>
                    <a:pt x="6739" y="86168"/>
                    <a:pt x="1" y="63418"/>
                    <a:pt x="3837" y="42337"/>
                  </a:cubicBezTo>
                  <a:cubicBezTo>
                    <a:pt x="7072" y="24991"/>
                    <a:pt x="18747" y="9179"/>
                    <a:pt x="34225" y="807"/>
                  </a:cubicBezTo>
                  <a:cubicBezTo>
                    <a:pt x="34425" y="707"/>
                    <a:pt x="34525" y="440"/>
                    <a:pt x="34425" y="240"/>
                  </a:cubicBezTo>
                  <a:cubicBezTo>
                    <a:pt x="34327" y="93"/>
                    <a:pt x="34176" y="0"/>
                    <a:pt x="34024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6" name="Google Shape;233;g1bb0caa554c_0_0">
            <a:extLst>
              <a:ext uri="{FF2B5EF4-FFF2-40B4-BE49-F238E27FC236}">
                <a16:creationId xmlns:a16="http://schemas.microsoft.com/office/drawing/2014/main" id="{052F0AC9-FBDB-E519-79F3-262933DC5932}"/>
              </a:ext>
            </a:extLst>
          </p:cNvPr>
          <p:cNvGrpSpPr/>
          <p:nvPr/>
        </p:nvGrpSpPr>
        <p:grpSpPr>
          <a:xfrm rot="2700000">
            <a:off x="7670893" y="1089798"/>
            <a:ext cx="161681" cy="272111"/>
            <a:chOff x="3450975" y="853900"/>
            <a:chExt cx="2529325" cy="4256900"/>
          </a:xfrm>
          <a:solidFill>
            <a:schemeClr val="tx1"/>
          </a:solidFill>
        </p:grpSpPr>
        <p:sp>
          <p:nvSpPr>
            <p:cNvPr id="147" name="Google Shape;234;g1bb0caa554c_0_0">
              <a:extLst>
                <a:ext uri="{FF2B5EF4-FFF2-40B4-BE49-F238E27FC236}">
                  <a16:creationId xmlns:a16="http://schemas.microsoft.com/office/drawing/2014/main" id="{C585473D-41BB-8029-8ABD-4B29AA4D5F1C}"/>
                </a:ext>
              </a:extLst>
            </p:cNvPr>
            <p:cNvSpPr/>
            <p:nvPr/>
          </p:nvSpPr>
          <p:spPr>
            <a:xfrm>
              <a:off x="4033050" y="4551200"/>
              <a:ext cx="1411025" cy="559600"/>
            </a:xfrm>
            <a:custGeom>
              <a:avLst/>
              <a:gdLst/>
              <a:ahLst/>
              <a:cxnLst/>
              <a:rect l="l" t="t" r="r" b="b"/>
              <a:pathLst>
                <a:path w="56441" h="22384" extrusionOk="0">
                  <a:moveTo>
                    <a:pt x="4037" y="1"/>
                  </a:moveTo>
                  <a:cubicBezTo>
                    <a:pt x="3670" y="1"/>
                    <a:pt x="3336" y="267"/>
                    <a:pt x="3303" y="601"/>
                  </a:cubicBezTo>
                  <a:lnTo>
                    <a:pt x="67" y="21516"/>
                  </a:lnTo>
                  <a:cubicBezTo>
                    <a:pt x="1" y="21983"/>
                    <a:pt x="367" y="22383"/>
                    <a:pt x="801" y="22383"/>
                  </a:cubicBezTo>
                  <a:lnTo>
                    <a:pt x="56441" y="22383"/>
                  </a:lnTo>
                  <a:lnTo>
                    <a:pt x="51971" y="568"/>
                  </a:lnTo>
                  <a:cubicBezTo>
                    <a:pt x="51904" y="234"/>
                    <a:pt x="51604" y="1"/>
                    <a:pt x="512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35;g1bb0caa554c_0_0">
              <a:extLst>
                <a:ext uri="{FF2B5EF4-FFF2-40B4-BE49-F238E27FC236}">
                  <a16:creationId xmlns:a16="http://schemas.microsoft.com/office/drawing/2014/main" id="{F13047FE-313E-FEE6-41BC-84D53A17C1C2}"/>
                </a:ext>
              </a:extLst>
            </p:cNvPr>
            <p:cNvSpPr/>
            <p:nvPr/>
          </p:nvSpPr>
          <p:spPr>
            <a:xfrm>
              <a:off x="3450975" y="853900"/>
              <a:ext cx="2529325" cy="3517200"/>
            </a:xfrm>
            <a:custGeom>
              <a:avLst/>
              <a:gdLst/>
              <a:ahLst/>
              <a:cxnLst/>
              <a:rect l="l" t="t" r="r" b="b"/>
              <a:pathLst>
                <a:path w="101173" h="140688" extrusionOk="0">
                  <a:moveTo>
                    <a:pt x="49240" y="1"/>
                  </a:moveTo>
                  <a:cubicBezTo>
                    <a:pt x="48829" y="1"/>
                    <a:pt x="48413" y="191"/>
                    <a:pt x="48135" y="620"/>
                  </a:cubicBezTo>
                  <a:lnTo>
                    <a:pt x="300" y="74874"/>
                  </a:lnTo>
                  <a:cubicBezTo>
                    <a:pt x="67" y="75240"/>
                    <a:pt x="0" y="75674"/>
                    <a:pt x="167" y="76074"/>
                  </a:cubicBezTo>
                  <a:lnTo>
                    <a:pt x="26352" y="139887"/>
                  </a:lnTo>
                  <a:cubicBezTo>
                    <a:pt x="26553" y="140387"/>
                    <a:pt x="27020" y="140687"/>
                    <a:pt x="27553" y="140687"/>
                  </a:cubicBezTo>
                  <a:lnTo>
                    <a:pt x="74187" y="140687"/>
                  </a:lnTo>
                  <a:cubicBezTo>
                    <a:pt x="74720" y="140687"/>
                    <a:pt x="75221" y="140354"/>
                    <a:pt x="75421" y="139853"/>
                  </a:cubicBezTo>
                  <a:lnTo>
                    <a:pt x="101006" y="75441"/>
                  </a:lnTo>
                  <a:cubicBezTo>
                    <a:pt x="101173" y="75074"/>
                    <a:pt x="101139" y="74640"/>
                    <a:pt x="100906" y="74273"/>
                  </a:cubicBezTo>
                  <a:lnTo>
                    <a:pt x="56507" y="854"/>
                  </a:lnTo>
                  <a:cubicBezTo>
                    <a:pt x="56236" y="401"/>
                    <a:pt x="55804" y="199"/>
                    <a:pt x="55377" y="199"/>
                  </a:cubicBezTo>
                  <a:cubicBezTo>
                    <a:pt x="54702" y="199"/>
                    <a:pt x="54039" y="704"/>
                    <a:pt x="54039" y="1521"/>
                  </a:cubicBezTo>
                  <a:lnTo>
                    <a:pt x="54039" y="67035"/>
                  </a:lnTo>
                  <a:cubicBezTo>
                    <a:pt x="56774" y="67802"/>
                    <a:pt x="58809" y="70337"/>
                    <a:pt x="58809" y="73339"/>
                  </a:cubicBezTo>
                  <a:cubicBezTo>
                    <a:pt x="58809" y="76975"/>
                    <a:pt x="55873" y="79911"/>
                    <a:pt x="52238" y="79911"/>
                  </a:cubicBezTo>
                  <a:cubicBezTo>
                    <a:pt x="48602" y="79911"/>
                    <a:pt x="45666" y="76975"/>
                    <a:pt x="45666" y="73339"/>
                  </a:cubicBezTo>
                  <a:cubicBezTo>
                    <a:pt x="45666" y="70270"/>
                    <a:pt x="47768" y="67735"/>
                    <a:pt x="50570" y="67001"/>
                  </a:cubicBezTo>
                  <a:lnTo>
                    <a:pt x="50570" y="1321"/>
                  </a:lnTo>
                  <a:cubicBezTo>
                    <a:pt x="50570" y="513"/>
                    <a:pt x="49913" y="1"/>
                    <a:pt x="492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236;g1bb0caa554c_0_0">
            <a:extLst>
              <a:ext uri="{FF2B5EF4-FFF2-40B4-BE49-F238E27FC236}">
                <a16:creationId xmlns:a16="http://schemas.microsoft.com/office/drawing/2014/main" id="{77976108-3E39-B81F-B66F-5FD09570E96C}"/>
              </a:ext>
            </a:extLst>
          </p:cNvPr>
          <p:cNvGrpSpPr/>
          <p:nvPr/>
        </p:nvGrpSpPr>
        <p:grpSpPr>
          <a:xfrm rot="2700000">
            <a:off x="7508560" y="865272"/>
            <a:ext cx="823952" cy="373508"/>
            <a:chOff x="1555926" y="625900"/>
            <a:chExt cx="1525988" cy="691750"/>
          </a:xfrm>
        </p:grpSpPr>
        <p:sp>
          <p:nvSpPr>
            <p:cNvPr id="150" name="Google Shape;237;g1bb0caa554c_0_0">
              <a:extLst>
                <a:ext uri="{FF2B5EF4-FFF2-40B4-BE49-F238E27FC236}">
                  <a16:creationId xmlns:a16="http://schemas.microsoft.com/office/drawing/2014/main" id="{FBCF3A62-2F15-03FE-5B6F-298DC9840E0E}"/>
                </a:ext>
              </a:extLst>
            </p:cNvPr>
            <p:cNvSpPr/>
            <p:nvPr/>
          </p:nvSpPr>
          <p:spPr>
            <a:xfrm>
              <a:off x="1632175" y="625900"/>
              <a:ext cx="1392675" cy="618800"/>
            </a:xfrm>
            <a:custGeom>
              <a:avLst/>
              <a:gdLst/>
              <a:ahLst/>
              <a:cxnLst/>
              <a:rect l="l" t="t" r="r" b="b"/>
              <a:pathLst>
                <a:path w="55707" h="24752" fill="none" extrusionOk="0">
                  <a:moveTo>
                    <a:pt x="0" y="24751"/>
                  </a:moveTo>
                  <a:cubicBezTo>
                    <a:pt x="0" y="24751"/>
                    <a:pt x="24751" y="0"/>
                    <a:pt x="55707" y="24751"/>
                  </a:cubicBezTo>
                </a:path>
              </a:pathLst>
            </a:custGeom>
            <a:noFill/>
            <a:ln w="19050" cap="flat" cmpd="sng">
              <a:solidFill>
                <a:schemeClr val="bg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38;g1bb0caa554c_0_0">
              <a:extLst>
                <a:ext uri="{FF2B5EF4-FFF2-40B4-BE49-F238E27FC236}">
                  <a16:creationId xmlns:a16="http://schemas.microsoft.com/office/drawing/2014/main" id="{ABE49357-E850-70D5-AB96-E60FBC2151C5}"/>
                </a:ext>
              </a:extLst>
            </p:cNvPr>
            <p:cNvSpPr/>
            <p:nvPr/>
          </p:nvSpPr>
          <p:spPr>
            <a:xfrm>
              <a:off x="1555926" y="1202616"/>
              <a:ext cx="115003" cy="115003"/>
            </a:xfrm>
            <a:custGeom>
              <a:avLst/>
              <a:gdLst/>
              <a:ahLst/>
              <a:cxnLst/>
              <a:rect l="l" t="t" r="r" b="b"/>
              <a:pathLst>
                <a:path w="3237" h="3237" extrusionOk="0">
                  <a:moveTo>
                    <a:pt x="1602" y="0"/>
                  </a:moveTo>
                  <a:cubicBezTo>
                    <a:pt x="735" y="0"/>
                    <a:pt x="1" y="734"/>
                    <a:pt x="1" y="1635"/>
                  </a:cubicBezTo>
                  <a:cubicBezTo>
                    <a:pt x="1" y="2536"/>
                    <a:pt x="735" y="3236"/>
                    <a:pt x="1602" y="3236"/>
                  </a:cubicBezTo>
                  <a:cubicBezTo>
                    <a:pt x="2503" y="3236"/>
                    <a:pt x="3237" y="2536"/>
                    <a:pt x="3237" y="1635"/>
                  </a:cubicBezTo>
                  <a:cubicBezTo>
                    <a:pt x="3237" y="734"/>
                    <a:pt x="2503" y="0"/>
                    <a:pt x="1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39;g1bb0caa554c_0_0">
              <a:extLst>
                <a:ext uri="{FF2B5EF4-FFF2-40B4-BE49-F238E27FC236}">
                  <a16:creationId xmlns:a16="http://schemas.microsoft.com/office/drawing/2014/main" id="{B9864B32-2B85-68D3-E232-4FE3DA4B837E}"/>
                </a:ext>
              </a:extLst>
            </p:cNvPr>
            <p:cNvSpPr/>
            <p:nvPr/>
          </p:nvSpPr>
          <p:spPr>
            <a:xfrm>
              <a:off x="2966915" y="1202583"/>
              <a:ext cx="114999" cy="115067"/>
            </a:xfrm>
            <a:custGeom>
              <a:avLst/>
              <a:gdLst/>
              <a:ahLst/>
              <a:cxnLst/>
              <a:rect l="l" t="t" r="r" b="b"/>
              <a:pathLst>
                <a:path w="3236" h="3237" extrusionOk="0">
                  <a:moveTo>
                    <a:pt x="1635" y="0"/>
                  </a:moveTo>
                  <a:cubicBezTo>
                    <a:pt x="734" y="0"/>
                    <a:pt x="0" y="734"/>
                    <a:pt x="0" y="1635"/>
                  </a:cubicBezTo>
                  <a:cubicBezTo>
                    <a:pt x="0" y="2536"/>
                    <a:pt x="734" y="3236"/>
                    <a:pt x="1635" y="3236"/>
                  </a:cubicBezTo>
                  <a:cubicBezTo>
                    <a:pt x="2535" y="3236"/>
                    <a:pt x="3236" y="2536"/>
                    <a:pt x="3236" y="1635"/>
                  </a:cubicBez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40;g1bb0caa554c_0_0">
              <a:extLst>
                <a:ext uri="{FF2B5EF4-FFF2-40B4-BE49-F238E27FC236}">
                  <a16:creationId xmlns:a16="http://schemas.microsoft.com/office/drawing/2014/main" id="{4B551594-31AF-7C1B-D2EA-9A2885F948DD}"/>
                </a:ext>
              </a:extLst>
            </p:cNvPr>
            <p:cNvSpPr/>
            <p:nvPr/>
          </p:nvSpPr>
          <p:spPr>
            <a:xfrm>
              <a:off x="2271016" y="912023"/>
              <a:ext cx="115002" cy="114953"/>
            </a:xfrm>
            <a:custGeom>
              <a:avLst/>
              <a:gdLst/>
              <a:ahLst/>
              <a:cxnLst/>
              <a:rect l="l" t="t" r="r" b="b"/>
              <a:pathLst>
                <a:path w="2737" h="2736" extrusionOk="0">
                  <a:moveTo>
                    <a:pt x="1" y="1"/>
                  </a:moveTo>
                  <a:lnTo>
                    <a:pt x="1" y="2736"/>
                  </a:lnTo>
                  <a:lnTo>
                    <a:pt x="2736" y="2736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241;g1bb0caa554c_0_0">
            <a:extLst>
              <a:ext uri="{FF2B5EF4-FFF2-40B4-BE49-F238E27FC236}">
                <a16:creationId xmlns:a16="http://schemas.microsoft.com/office/drawing/2014/main" id="{B19F1BCB-F6FF-C78C-7723-8A515775B17F}"/>
              </a:ext>
            </a:extLst>
          </p:cNvPr>
          <p:cNvSpPr/>
          <p:nvPr/>
        </p:nvSpPr>
        <p:spPr>
          <a:xfrm>
            <a:off x="962375" y="1264612"/>
            <a:ext cx="306743" cy="301068"/>
          </a:xfrm>
          <a:custGeom>
            <a:avLst/>
            <a:gdLst/>
            <a:ahLst/>
            <a:cxnLst/>
            <a:rect l="l" t="t" r="r" b="b"/>
            <a:pathLst>
              <a:path w="58483" h="57401" extrusionOk="0">
                <a:moveTo>
                  <a:pt x="36278" y="0"/>
                </a:moveTo>
                <a:cubicBezTo>
                  <a:pt x="34697" y="0"/>
                  <a:pt x="33127" y="195"/>
                  <a:pt x="31629" y="591"/>
                </a:cubicBezTo>
                <a:lnTo>
                  <a:pt x="31618" y="591"/>
                </a:lnTo>
                <a:cubicBezTo>
                  <a:pt x="25730" y="2145"/>
                  <a:pt x="20965" y="6070"/>
                  <a:pt x="18276" y="11595"/>
                </a:cubicBezTo>
                <a:cubicBezTo>
                  <a:pt x="15542" y="17211"/>
                  <a:pt x="15565" y="24903"/>
                  <a:pt x="18333" y="30178"/>
                </a:cubicBezTo>
                <a:cubicBezTo>
                  <a:pt x="20755" y="34787"/>
                  <a:pt x="25393" y="37533"/>
                  <a:pt x="29938" y="37533"/>
                </a:cubicBezTo>
                <a:cubicBezTo>
                  <a:pt x="31546" y="37533"/>
                  <a:pt x="33142" y="37189"/>
                  <a:pt x="34624" y="36463"/>
                </a:cubicBezTo>
                <a:cubicBezTo>
                  <a:pt x="36689" y="35453"/>
                  <a:pt x="39310" y="32583"/>
                  <a:pt x="40127" y="30450"/>
                </a:cubicBezTo>
                <a:cubicBezTo>
                  <a:pt x="41556" y="26718"/>
                  <a:pt x="40751" y="23122"/>
                  <a:pt x="37778" y="19968"/>
                </a:cubicBezTo>
                <a:cubicBezTo>
                  <a:pt x="36287" y="18375"/>
                  <a:pt x="34910" y="17569"/>
                  <a:pt x="33711" y="17569"/>
                </a:cubicBezTo>
                <a:cubicBezTo>
                  <a:pt x="33176" y="17569"/>
                  <a:pt x="32677" y="17729"/>
                  <a:pt x="32219" y="18050"/>
                </a:cubicBezTo>
                <a:cubicBezTo>
                  <a:pt x="30801" y="19049"/>
                  <a:pt x="30892" y="20887"/>
                  <a:pt x="32435" y="22827"/>
                </a:cubicBezTo>
                <a:cubicBezTo>
                  <a:pt x="33615" y="24313"/>
                  <a:pt x="33978" y="25549"/>
                  <a:pt x="33626" y="26877"/>
                </a:cubicBezTo>
                <a:cubicBezTo>
                  <a:pt x="33184" y="28512"/>
                  <a:pt x="32194" y="29329"/>
                  <a:pt x="30644" y="29329"/>
                </a:cubicBezTo>
                <a:cubicBezTo>
                  <a:pt x="30602" y="29329"/>
                  <a:pt x="30560" y="29328"/>
                  <a:pt x="30518" y="29327"/>
                </a:cubicBezTo>
                <a:cubicBezTo>
                  <a:pt x="28782" y="29270"/>
                  <a:pt x="27704" y="28715"/>
                  <a:pt x="26411" y="27206"/>
                </a:cubicBezTo>
                <a:cubicBezTo>
                  <a:pt x="24675" y="25186"/>
                  <a:pt x="24108" y="23337"/>
                  <a:pt x="24096" y="19718"/>
                </a:cubicBezTo>
                <a:cubicBezTo>
                  <a:pt x="24085" y="16939"/>
                  <a:pt x="24164" y="16439"/>
                  <a:pt x="24845" y="14987"/>
                </a:cubicBezTo>
                <a:cubicBezTo>
                  <a:pt x="26863" y="10694"/>
                  <a:pt x="31541" y="7731"/>
                  <a:pt x="36131" y="7731"/>
                </a:cubicBezTo>
                <a:cubicBezTo>
                  <a:pt x="36393" y="7731"/>
                  <a:pt x="36655" y="7741"/>
                  <a:pt x="36916" y="7761"/>
                </a:cubicBezTo>
                <a:cubicBezTo>
                  <a:pt x="39945" y="7976"/>
                  <a:pt x="41715" y="8907"/>
                  <a:pt x="44517" y="11720"/>
                </a:cubicBezTo>
                <a:cubicBezTo>
                  <a:pt x="47138" y="14363"/>
                  <a:pt x="48794" y="16995"/>
                  <a:pt x="49940" y="20285"/>
                </a:cubicBezTo>
                <a:cubicBezTo>
                  <a:pt x="50666" y="22373"/>
                  <a:pt x="50723" y="22906"/>
                  <a:pt x="50734" y="26956"/>
                </a:cubicBezTo>
                <a:cubicBezTo>
                  <a:pt x="50745" y="31607"/>
                  <a:pt x="50507" y="33003"/>
                  <a:pt x="49032" y="36928"/>
                </a:cubicBezTo>
                <a:cubicBezTo>
                  <a:pt x="46570" y="43485"/>
                  <a:pt x="40024" y="49192"/>
                  <a:pt x="32242" y="51552"/>
                </a:cubicBezTo>
                <a:cubicBezTo>
                  <a:pt x="30041" y="52221"/>
                  <a:pt x="29304" y="52300"/>
                  <a:pt x="25651" y="52300"/>
                </a:cubicBezTo>
                <a:cubicBezTo>
                  <a:pt x="22327" y="52300"/>
                  <a:pt x="21113" y="52187"/>
                  <a:pt x="19275" y="51688"/>
                </a:cubicBezTo>
                <a:cubicBezTo>
                  <a:pt x="13013" y="49986"/>
                  <a:pt x="8361" y="46322"/>
                  <a:pt x="5548" y="40876"/>
                </a:cubicBezTo>
                <a:cubicBezTo>
                  <a:pt x="4175" y="38199"/>
                  <a:pt x="3698" y="36735"/>
                  <a:pt x="2848" y="32526"/>
                </a:cubicBezTo>
                <a:cubicBezTo>
                  <a:pt x="2298" y="29797"/>
                  <a:pt x="1986" y="28755"/>
                  <a:pt x="1556" y="28755"/>
                </a:cubicBezTo>
                <a:cubicBezTo>
                  <a:pt x="1390" y="28755"/>
                  <a:pt x="1207" y="28909"/>
                  <a:pt x="987" y="29180"/>
                </a:cubicBezTo>
                <a:cubicBezTo>
                  <a:pt x="295" y="30019"/>
                  <a:pt x="0" y="33547"/>
                  <a:pt x="386" y="36259"/>
                </a:cubicBezTo>
                <a:cubicBezTo>
                  <a:pt x="1361" y="42952"/>
                  <a:pt x="5366" y="49169"/>
                  <a:pt x="11118" y="52890"/>
                </a:cubicBezTo>
                <a:cubicBezTo>
                  <a:pt x="15784" y="55913"/>
                  <a:pt x="21151" y="57401"/>
                  <a:pt x="26591" y="57401"/>
                </a:cubicBezTo>
                <a:cubicBezTo>
                  <a:pt x="33463" y="57401"/>
                  <a:pt x="40453" y="55026"/>
                  <a:pt x="46298" y="50372"/>
                </a:cubicBezTo>
                <a:cubicBezTo>
                  <a:pt x="52039" y="45788"/>
                  <a:pt x="56883" y="37178"/>
                  <a:pt x="58006" y="29554"/>
                </a:cubicBezTo>
                <a:cubicBezTo>
                  <a:pt x="58482" y="26287"/>
                  <a:pt x="58210" y="20387"/>
                  <a:pt x="57450" y="17449"/>
                </a:cubicBezTo>
                <a:cubicBezTo>
                  <a:pt x="55748" y="10937"/>
                  <a:pt x="51460" y="5526"/>
                  <a:pt x="45459" y="2281"/>
                </a:cubicBezTo>
                <a:cubicBezTo>
                  <a:pt x="42672" y="782"/>
                  <a:pt x="39452" y="0"/>
                  <a:pt x="36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242;g1bb0caa554c_0_0">
            <a:extLst>
              <a:ext uri="{FF2B5EF4-FFF2-40B4-BE49-F238E27FC236}">
                <a16:creationId xmlns:a16="http://schemas.microsoft.com/office/drawing/2014/main" id="{38CD08A4-8E4D-C8DD-2BA7-A905CBFDFB34}"/>
              </a:ext>
            </a:extLst>
          </p:cNvPr>
          <p:cNvGrpSpPr/>
          <p:nvPr/>
        </p:nvGrpSpPr>
        <p:grpSpPr>
          <a:xfrm>
            <a:off x="7441613" y="3875750"/>
            <a:ext cx="413725" cy="193850"/>
            <a:chOff x="2240475" y="3205350"/>
            <a:chExt cx="413725" cy="193850"/>
          </a:xfrm>
        </p:grpSpPr>
        <p:sp>
          <p:nvSpPr>
            <p:cNvPr id="156" name="Google Shape;243;g1bb0caa554c_0_0">
              <a:extLst>
                <a:ext uri="{FF2B5EF4-FFF2-40B4-BE49-F238E27FC236}">
                  <a16:creationId xmlns:a16="http://schemas.microsoft.com/office/drawing/2014/main" id="{E7C07847-6239-E282-2634-2C14C154E07D}"/>
                </a:ext>
              </a:extLst>
            </p:cNvPr>
            <p:cNvSpPr/>
            <p:nvPr/>
          </p:nvSpPr>
          <p:spPr>
            <a:xfrm>
              <a:off x="2379975" y="3205350"/>
              <a:ext cx="49925" cy="38600"/>
            </a:xfrm>
            <a:custGeom>
              <a:avLst/>
              <a:gdLst/>
              <a:ahLst/>
              <a:cxnLst/>
              <a:rect l="l" t="t" r="r" b="b"/>
              <a:pathLst>
                <a:path w="1997" h="1544" extrusionOk="0">
                  <a:moveTo>
                    <a:pt x="998" y="0"/>
                  </a:moveTo>
                  <a:cubicBezTo>
                    <a:pt x="0" y="0"/>
                    <a:pt x="0" y="1543"/>
                    <a:pt x="998" y="1543"/>
                  </a:cubicBezTo>
                  <a:cubicBezTo>
                    <a:pt x="1997" y="1543"/>
                    <a:pt x="1997" y="0"/>
                    <a:pt x="99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44;g1bb0caa554c_0_0">
              <a:extLst>
                <a:ext uri="{FF2B5EF4-FFF2-40B4-BE49-F238E27FC236}">
                  <a16:creationId xmlns:a16="http://schemas.microsoft.com/office/drawing/2014/main" id="{BB63651B-C6BF-1901-DBD5-BFEFA433C4EF}"/>
                </a:ext>
              </a:extLst>
            </p:cNvPr>
            <p:cNvSpPr/>
            <p:nvPr/>
          </p:nvSpPr>
          <p:spPr>
            <a:xfrm>
              <a:off x="2465325" y="3213000"/>
              <a:ext cx="49950" cy="38600"/>
            </a:xfrm>
            <a:custGeom>
              <a:avLst/>
              <a:gdLst/>
              <a:ahLst/>
              <a:cxnLst/>
              <a:rect l="l" t="t" r="r" b="b"/>
              <a:pathLst>
                <a:path w="1998" h="1544" extrusionOk="0">
                  <a:moveTo>
                    <a:pt x="999" y="1"/>
                  </a:moveTo>
                  <a:cubicBezTo>
                    <a:pt x="1" y="1"/>
                    <a:pt x="1" y="1544"/>
                    <a:pt x="999" y="1544"/>
                  </a:cubicBezTo>
                  <a:cubicBezTo>
                    <a:pt x="1998" y="1544"/>
                    <a:pt x="1998" y="1"/>
                    <a:pt x="99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45;g1bb0caa554c_0_0">
              <a:extLst>
                <a:ext uri="{FF2B5EF4-FFF2-40B4-BE49-F238E27FC236}">
                  <a16:creationId xmlns:a16="http://schemas.microsoft.com/office/drawing/2014/main" id="{CF0321A2-69FB-7CDE-2824-C18A39FABAB3}"/>
                </a:ext>
              </a:extLst>
            </p:cNvPr>
            <p:cNvSpPr/>
            <p:nvPr/>
          </p:nvSpPr>
          <p:spPr>
            <a:xfrm>
              <a:off x="2240475" y="3205925"/>
              <a:ext cx="413725" cy="193275"/>
            </a:xfrm>
            <a:custGeom>
              <a:avLst/>
              <a:gdLst/>
              <a:ahLst/>
              <a:cxnLst/>
              <a:rect l="l" t="t" r="r" b="b"/>
              <a:pathLst>
                <a:path w="16549" h="7731" extrusionOk="0">
                  <a:moveTo>
                    <a:pt x="15600" y="1"/>
                  </a:moveTo>
                  <a:cubicBezTo>
                    <a:pt x="15299" y="1"/>
                    <a:pt x="15016" y="168"/>
                    <a:pt x="14940" y="556"/>
                  </a:cubicBezTo>
                  <a:cubicBezTo>
                    <a:pt x="14338" y="3562"/>
                    <a:pt x="11627" y="6070"/>
                    <a:pt x="8518" y="6172"/>
                  </a:cubicBezTo>
                  <a:cubicBezTo>
                    <a:pt x="8442" y="6174"/>
                    <a:pt x="8366" y="6176"/>
                    <a:pt x="8289" y="6176"/>
                  </a:cubicBezTo>
                  <a:cubicBezTo>
                    <a:pt x="5267" y="6176"/>
                    <a:pt x="2463" y="4000"/>
                    <a:pt x="1655" y="1101"/>
                  </a:cubicBezTo>
                  <a:cubicBezTo>
                    <a:pt x="1546" y="720"/>
                    <a:pt x="1244" y="555"/>
                    <a:pt x="937" y="555"/>
                  </a:cubicBezTo>
                  <a:cubicBezTo>
                    <a:pt x="474" y="555"/>
                    <a:pt x="0" y="930"/>
                    <a:pt x="157" y="1509"/>
                  </a:cubicBezTo>
                  <a:cubicBezTo>
                    <a:pt x="1143" y="5041"/>
                    <a:pt x="4560" y="7731"/>
                    <a:pt x="8247" y="7731"/>
                  </a:cubicBezTo>
                  <a:cubicBezTo>
                    <a:pt x="8337" y="7731"/>
                    <a:pt x="8428" y="7729"/>
                    <a:pt x="8518" y="7726"/>
                  </a:cubicBezTo>
                  <a:cubicBezTo>
                    <a:pt x="12285" y="7578"/>
                    <a:pt x="15688" y="4663"/>
                    <a:pt x="16426" y="964"/>
                  </a:cubicBezTo>
                  <a:cubicBezTo>
                    <a:pt x="16549" y="384"/>
                    <a:pt x="16055" y="1"/>
                    <a:pt x="1560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360815">
            <a:off x="1867317" y="1155598"/>
            <a:ext cx="5451612" cy="1728412"/>
          </a:xfrm>
        </p:spPr>
        <p:txBody>
          <a:bodyPr anchor="t"/>
          <a:lstStyle/>
          <a:p>
            <a:r>
              <a:rPr lang="es-ES" sz="5000" dirty="0">
                <a:solidFill>
                  <a:schemeClr val="tx2"/>
                </a:solidFill>
              </a:rPr>
              <a:t>Como cobrar Software</a:t>
            </a:r>
            <a:br>
              <a:rPr lang="es-ES" sz="5000" dirty="0">
                <a:solidFill>
                  <a:schemeClr val="tx2"/>
                </a:solidFill>
              </a:rPr>
            </a:br>
            <a:r>
              <a:rPr lang="es-ES" sz="8000" dirty="0" err="1">
                <a:solidFill>
                  <a:schemeClr val="tx1"/>
                </a:solidFill>
              </a:rPr>
              <a:t>Dumis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163" name="Google Shape;246;g1bb0caa554c_0_0">
            <a:extLst>
              <a:ext uri="{FF2B5EF4-FFF2-40B4-BE49-F238E27FC236}">
                <a16:creationId xmlns:a16="http://schemas.microsoft.com/office/drawing/2014/main" id="{F4F2E834-C24F-9F75-147B-A24113C9849A}"/>
              </a:ext>
            </a:extLst>
          </p:cNvPr>
          <p:cNvSpPr/>
          <p:nvPr/>
        </p:nvSpPr>
        <p:spPr>
          <a:xfrm>
            <a:off x="7774300" y="3485050"/>
            <a:ext cx="152700" cy="1527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5D26515-F472-9342-9515-BD3AEC4E6C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242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1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1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1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6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6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42" grpId="0" animBg="1"/>
      <p:bldP spid="154" grpId="0" animBg="1"/>
      <p:bldP spid="2" grpId="1"/>
      <p:bldP spid="16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C5AEA-938D-A122-A70C-E479497C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Costos para un Junior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5B15CA0-4472-5491-679B-0094589F093C}"/>
              </a:ext>
            </a:extLst>
          </p:cNvPr>
          <p:cNvSpPr txBox="1"/>
          <p:nvPr/>
        </p:nvSpPr>
        <p:spPr>
          <a:xfrm>
            <a:off x="723900" y="1260987"/>
            <a:ext cx="784491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b="0" i="0" dirty="0">
                <a:effectLst/>
                <a:latin typeface="-apple-system"/>
              </a:rPr>
              <a:t>Si se trata de desarrolladores juniors, el costo del proyecto puede ser menor que si se trata de desarrolladores seniors o equipos de desarrollo experimentados.</a:t>
            </a:r>
          </a:p>
          <a:p>
            <a:pPr algn="just"/>
            <a:r>
              <a:rPr lang="es-MX" sz="2000" b="0" i="0" dirty="0">
                <a:effectLst/>
                <a:latin typeface="-apple-system"/>
              </a:rPr>
              <a:t>Para calcular el costo del proyecto con desarrolladores juniors, se puede usar una tasa horaria promedio para este tipo de desarrolladores y multiplicarla por la cantidad de horas que se estima que tomará el proyecto. Esto dará una estimación del costo total del proyecto.</a:t>
            </a:r>
          </a:p>
        </p:txBody>
      </p:sp>
    </p:spTree>
    <p:extLst>
      <p:ext uri="{BB962C8B-B14F-4D97-AF65-F5344CB8AC3E}">
        <p14:creationId xmlns:p14="http://schemas.microsoft.com/office/powerpoint/2010/main" val="4054398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C5AEA-938D-A122-A70C-E479497C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Costos para un Junior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5B15CA0-4472-5491-679B-0094589F093C}"/>
              </a:ext>
            </a:extLst>
          </p:cNvPr>
          <p:cNvSpPr txBox="1"/>
          <p:nvPr/>
        </p:nvSpPr>
        <p:spPr>
          <a:xfrm>
            <a:off x="723900" y="1260987"/>
            <a:ext cx="7844913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b="0" i="0" dirty="0">
                <a:effectLst/>
                <a:latin typeface="-apple-system"/>
              </a:rPr>
              <a:t>La tasa horaria promedio para desarrolladores juniors puede variar según el país y la región en la que se encuentren, pero se puede estimar en alrededor de $20 a $50 USD por hora.</a:t>
            </a:r>
          </a:p>
          <a:p>
            <a:pPr algn="just"/>
            <a:r>
              <a:rPr lang="es-MX" sz="2000" b="0" i="0" dirty="0">
                <a:solidFill>
                  <a:srgbClr val="FF0000"/>
                </a:solidFill>
                <a:effectLst/>
                <a:latin typeface="-apple-system"/>
              </a:rPr>
              <a:t>Por ejemplo, si se estima que el proyecto tomará 400 horas de trabajo de desarrolladores juniors, el costo total del proyecto se estima en $8,000 a $20,000 USD.</a:t>
            </a:r>
          </a:p>
          <a:p>
            <a:pPr algn="just"/>
            <a:r>
              <a:rPr lang="es-MX" sz="2000" b="0" i="0" dirty="0">
                <a:effectLst/>
                <a:latin typeface="-apple-system"/>
              </a:rPr>
              <a:t>Es importante tener en cuenta que este es solo un cálculo aproximado y que el costo real del proyecto puede variar según los requisitos del proyecto, la complejidad de las funcionalidades requeridas y la experiencia y habilidades del equipo de desarrollo en particular.</a:t>
            </a:r>
          </a:p>
          <a:p>
            <a:pPr algn="l"/>
            <a:endParaRPr lang="es-MX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1472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4AD8DF-7D23-45C7-BCC3-90B63A7C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¿Qué impacto tiene el costo del software personalizado?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00B1C4A-E261-475B-89BC-615B6F75E15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60505" y="1420559"/>
            <a:ext cx="2785936" cy="392482"/>
          </a:xfrm>
        </p:spPr>
        <p:txBody>
          <a:bodyPr/>
          <a:lstStyle/>
          <a:p>
            <a:r>
              <a:rPr lang="en-US" sz="1800" dirty="0" err="1"/>
              <a:t>Tamaño</a:t>
            </a:r>
            <a:r>
              <a:rPr lang="en-US" sz="1800" dirty="0"/>
              <a:t> del software</a:t>
            </a:r>
          </a:p>
        </p:txBody>
      </p:sp>
      <p:grpSp>
        <p:nvGrpSpPr>
          <p:cNvPr id="169" name="Google Shape;276;p3">
            <a:extLst>
              <a:ext uri="{FF2B5EF4-FFF2-40B4-BE49-F238E27FC236}">
                <a16:creationId xmlns:a16="http://schemas.microsoft.com/office/drawing/2014/main" id="{6B4AADE4-A00C-3033-08D8-3FFFF4BCAF7A}"/>
              </a:ext>
            </a:extLst>
          </p:cNvPr>
          <p:cNvGrpSpPr/>
          <p:nvPr/>
        </p:nvGrpSpPr>
        <p:grpSpPr>
          <a:xfrm>
            <a:off x="5188366" y="570560"/>
            <a:ext cx="364116" cy="308386"/>
            <a:chOff x="7618542" y="1176140"/>
            <a:chExt cx="557899" cy="472509"/>
          </a:xfrm>
        </p:grpSpPr>
        <p:sp>
          <p:nvSpPr>
            <p:cNvPr id="170" name="Google Shape;277;p3">
              <a:extLst>
                <a:ext uri="{FF2B5EF4-FFF2-40B4-BE49-F238E27FC236}">
                  <a16:creationId xmlns:a16="http://schemas.microsoft.com/office/drawing/2014/main" id="{7442167D-9CB9-0A63-8D2F-46DDA4C8737C}"/>
                </a:ext>
              </a:extLst>
            </p:cNvPr>
            <p:cNvSpPr/>
            <p:nvPr/>
          </p:nvSpPr>
          <p:spPr>
            <a:xfrm>
              <a:off x="7772716" y="1177978"/>
              <a:ext cx="193570" cy="372591"/>
            </a:xfrm>
            <a:custGeom>
              <a:avLst/>
              <a:gdLst/>
              <a:ahLst/>
              <a:cxnLst/>
              <a:rect l="l" t="t" r="r" b="b"/>
              <a:pathLst>
                <a:path w="307397" h="591690" extrusionOk="0">
                  <a:moveTo>
                    <a:pt x="98" y="526035"/>
                  </a:moveTo>
                  <a:cubicBezTo>
                    <a:pt x="860" y="500413"/>
                    <a:pt x="9242" y="476600"/>
                    <a:pt x="19529" y="453740"/>
                  </a:cubicBezTo>
                  <a:cubicBezTo>
                    <a:pt x="74202" y="332392"/>
                    <a:pt x="127637" y="210376"/>
                    <a:pt x="184692" y="90076"/>
                  </a:cubicBezTo>
                  <a:cubicBezTo>
                    <a:pt x="195170" y="68073"/>
                    <a:pt x="206790" y="46737"/>
                    <a:pt x="221935" y="27401"/>
                  </a:cubicBezTo>
                  <a:cubicBezTo>
                    <a:pt x="228126" y="19591"/>
                    <a:pt x="235365" y="12923"/>
                    <a:pt x="243652" y="7399"/>
                  </a:cubicBezTo>
                  <a:cubicBezTo>
                    <a:pt x="266512" y="-7841"/>
                    <a:pt x="293944" y="1303"/>
                    <a:pt x="302993" y="27115"/>
                  </a:cubicBezTo>
                  <a:cubicBezTo>
                    <a:pt x="310994" y="49785"/>
                    <a:pt x="306707" y="72359"/>
                    <a:pt x="301088" y="94552"/>
                  </a:cubicBezTo>
                  <a:cubicBezTo>
                    <a:pt x="287657" y="147892"/>
                    <a:pt x="265274" y="197994"/>
                    <a:pt x="244509" y="248667"/>
                  </a:cubicBezTo>
                  <a:cubicBezTo>
                    <a:pt x="208695" y="336011"/>
                    <a:pt x="169452" y="421736"/>
                    <a:pt x="130400" y="507652"/>
                  </a:cubicBezTo>
                  <a:cubicBezTo>
                    <a:pt x="117827" y="535369"/>
                    <a:pt x="103730" y="562706"/>
                    <a:pt x="76202" y="579375"/>
                  </a:cubicBezTo>
                  <a:cubicBezTo>
                    <a:pt x="70678" y="582709"/>
                    <a:pt x="64963" y="585947"/>
                    <a:pt x="59057" y="588328"/>
                  </a:cubicBezTo>
                  <a:cubicBezTo>
                    <a:pt x="37150" y="596901"/>
                    <a:pt x="17624" y="588805"/>
                    <a:pt x="8384" y="567183"/>
                  </a:cubicBezTo>
                  <a:cubicBezTo>
                    <a:pt x="2765" y="554134"/>
                    <a:pt x="-93" y="540418"/>
                    <a:pt x="2" y="5260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78;p3">
              <a:extLst>
                <a:ext uri="{FF2B5EF4-FFF2-40B4-BE49-F238E27FC236}">
                  <a16:creationId xmlns:a16="http://schemas.microsoft.com/office/drawing/2014/main" id="{EA091363-D72A-70A1-707B-44F44FAC3305}"/>
                </a:ext>
              </a:extLst>
            </p:cNvPr>
            <p:cNvSpPr/>
            <p:nvPr/>
          </p:nvSpPr>
          <p:spPr>
            <a:xfrm>
              <a:off x="7906344" y="1400629"/>
              <a:ext cx="270097" cy="248020"/>
            </a:xfrm>
            <a:custGeom>
              <a:avLst/>
              <a:gdLst/>
              <a:ahLst/>
              <a:cxnLst/>
              <a:rect l="l" t="t" r="r" b="b"/>
              <a:pathLst>
                <a:path w="428925" h="393866" extrusionOk="0">
                  <a:moveTo>
                    <a:pt x="43443" y="393772"/>
                  </a:moveTo>
                  <a:cubicBezTo>
                    <a:pt x="11820" y="393581"/>
                    <a:pt x="-4658" y="372626"/>
                    <a:pt x="1152" y="346718"/>
                  </a:cubicBezTo>
                  <a:cubicBezTo>
                    <a:pt x="6201" y="324144"/>
                    <a:pt x="20107" y="306427"/>
                    <a:pt x="34776" y="289378"/>
                  </a:cubicBezTo>
                  <a:cubicBezTo>
                    <a:pt x="71352" y="246801"/>
                    <a:pt x="114024" y="210415"/>
                    <a:pt x="154886" y="172220"/>
                  </a:cubicBezTo>
                  <a:cubicBezTo>
                    <a:pt x="193462" y="136120"/>
                    <a:pt x="232800" y="100878"/>
                    <a:pt x="271853" y="65350"/>
                  </a:cubicBezTo>
                  <a:cubicBezTo>
                    <a:pt x="299666" y="40013"/>
                    <a:pt x="328431" y="16201"/>
                    <a:pt x="365674" y="5723"/>
                  </a:cubicBezTo>
                  <a:cubicBezTo>
                    <a:pt x="375104" y="3056"/>
                    <a:pt x="384343" y="-182"/>
                    <a:pt x="394344" y="8"/>
                  </a:cubicBezTo>
                  <a:cubicBezTo>
                    <a:pt x="417014" y="294"/>
                    <a:pt x="432635" y="18391"/>
                    <a:pt x="428158" y="40585"/>
                  </a:cubicBezTo>
                  <a:cubicBezTo>
                    <a:pt x="421967" y="70779"/>
                    <a:pt x="407108" y="96782"/>
                    <a:pt x="386153" y="119166"/>
                  </a:cubicBezTo>
                  <a:cubicBezTo>
                    <a:pt x="352815" y="154694"/>
                    <a:pt x="314430" y="184793"/>
                    <a:pt x="278616" y="217559"/>
                  </a:cubicBezTo>
                  <a:cubicBezTo>
                    <a:pt x="245373" y="248039"/>
                    <a:pt x="211274" y="277567"/>
                    <a:pt x="177174" y="307094"/>
                  </a:cubicBezTo>
                  <a:cubicBezTo>
                    <a:pt x="147075" y="333193"/>
                    <a:pt x="116595" y="359005"/>
                    <a:pt x="82020" y="379198"/>
                  </a:cubicBezTo>
                  <a:cubicBezTo>
                    <a:pt x="68304" y="387199"/>
                    <a:pt x="54016" y="393581"/>
                    <a:pt x="43539" y="3938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79;p3">
              <a:extLst>
                <a:ext uri="{FF2B5EF4-FFF2-40B4-BE49-F238E27FC236}">
                  <a16:creationId xmlns:a16="http://schemas.microsoft.com/office/drawing/2014/main" id="{5DDFD675-095E-56B2-D900-4EB40DAF42A8}"/>
                </a:ext>
              </a:extLst>
            </p:cNvPr>
            <p:cNvSpPr/>
            <p:nvPr/>
          </p:nvSpPr>
          <p:spPr>
            <a:xfrm>
              <a:off x="7618542" y="1176140"/>
              <a:ext cx="97326" cy="325420"/>
            </a:xfrm>
            <a:custGeom>
              <a:avLst/>
              <a:gdLst/>
              <a:ahLst/>
              <a:cxnLst/>
              <a:rect l="l" t="t" r="r" b="b"/>
              <a:pathLst>
                <a:path w="154557" h="516780" extrusionOk="0">
                  <a:moveTo>
                    <a:pt x="154557" y="70462"/>
                  </a:moveTo>
                  <a:cubicBezTo>
                    <a:pt x="152843" y="111229"/>
                    <a:pt x="147700" y="148948"/>
                    <a:pt x="142937" y="186572"/>
                  </a:cubicBezTo>
                  <a:cubicBezTo>
                    <a:pt x="135603" y="244293"/>
                    <a:pt x="127983" y="301920"/>
                    <a:pt x="120553" y="359546"/>
                  </a:cubicBezTo>
                  <a:cubicBezTo>
                    <a:pt x="114457" y="406980"/>
                    <a:pt x="96741" y="450605"/>
                    <a:pt x="76643" y="493372"/>
                  </a:cubicBezTo>
                  <a:cubicBezTo>
                    <a:pt x="74547" y="497754"/>
                    <a:pt x="71309" y="501754"/>
                    <a:pt x="67975" y="505278"/>
                  </a:cubicBezTo>
                  <a:cubicBezTo>
                    <a:pt x="50544" y="523281"/>
                    <a:pt x="26922" y="519756"/>
                    <a:pt x="15397" y="497468"/>
                  </a:cubicBezTo>
                  <a:cubicBezTo>
                    <a:pt x="7872" y="482895"/>
                    <a:pt x="8063" y="466512"/>
                    <a:pt x="5205" y="450891"/>
                  </a:cubicBezTo>
                  <a:cubicBezTo>
                    <a:pt x="-4605" y="396503"/>
                    <a:pt x="824" y="342687"/>
                    <a:pt x="10158" y="288870"/>
                  </a:cubicBezTo>
                  <a:cubicBezTo>
                    <a:pt x="20731" y="228196"/>
                    <a:pt x="27780" y="166950"/>
                    <a:pt x="39591" y="106562"/>
                  </a:cubicBezTo>
                  <a:cubicBezTo>
                    <a:pt x="44734" y="80463"/>
                    <a:pt x="50163" y="54270"/>
                    <a:pt x="62927" y="30552"/>
                  </a:cubicBezTo>
                  <a:cubicBezTo>
                    <a:pt x="74833" y="8550"/>
                    <a:pt x="93978" y="-2690"/>
                    <a:pt x="113409" y="549"/>
                  </a:cubicBezTo>
                  <a:cubicBezTo>
                    <a:pt x="133793" y="3978"/>
                    <a:pt x="149128" y="22075"/>
                    <a:pt x="152367" y="47031"/>
                  </a:cubicBezTo>
                  <a:cubicBezTo>
                    <a:pt x="153510" y="55698"/>
                    <a:pt x="153986" y="64461"/>
                    <a:pt x="154557" y="704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242;g1bb0caa554c_0_0">
            <a:extLst>
              <a:ext uri="{FF2B5EF4-FFF2-40B4-BE49-F238E27FC236}">
                <a16:creationId xmlns:a16="http://schemas.microsoft.com/office/drawing/2014/main" id="{6546D695-595C-9A1D-5503-86BBC8562688}"/>
              </a:ext>
            </a:extLst>
          </p:cNvPr>
          <p:cNvGrpSpPr/>
          <p:nvPr/>
        </p:nvGrpSpPr>
        <p:grpSpPr>
          <a:xfrm rot="1275571">
            <a:off x="921201" y="4236576"/>
            <a:ext cx="413725" cy="193850"/>
            <a:chOff x="2240475" y="3205350"/>
            <a:chExt cx="413725" cy="193850"/>
          </a:xfrm>
        </p:grpSpPr>
        <p:sp>
          <p:nvSpPr>
            <p:cNvPr id="174" name="Google Shape;243;g1bb0caa554c_0_0">
              <a:extLst>
                <a:ext uri="{FF2B5EF4-FFF2-40B4-BE49-F238E27FC236}">
                  <a16:creationId xmlns:a16="http://schemas.microsoft.com/office/drawing/2014/main" id="{65D219F7-B6CF-A061-806B-FD7D73944D6C}"/>
                </a:ext>
              </a:extLst>
            </p:cNvPr>
            <p:cNvSpPr/>
            <p:nvPr/>
          </p:nvSpPr>
          <p:spPr>
            <a:xfrm>
              <a:off x="2379975" y="3205350"/>
              <a:ext cx="49925" cy="38600"/>
            </a:xfrm>
            <a:custGeom>
              <a:avLst/>
              <a:gdLst/>
              <a:ahLst/>
              <a:cxnLst/>
              <a:rect l="l" t="t" r="r" b="b"/>
              <a:pathLst>
                <a:path w="1997" h="1544" extrusionOk="0">
                  <a:moveTo>
                    <a:pt x="998" y="0"/>
                  </a:moveTo>
                  <a:cubicBezTo>
                    <a:pt x="0" y="0"/>
                    <a:pt x="0" y="1543"/>
                    <a:pt x="998" y="1543"/>
                  </a:cubicBezTo>
                  <a:cubicBezTo>
                    <a:pt x="1997" y="1543"/>
                    <a:pt x="1997" y="0"/>
                    <a:pt x="998" y="0"/>
                  </a:cubicBezTo>
                  <a:close/>
                </a:path>
              </a:pathLst>
            </a:custGeom>
            <a:solidFill>
              <a:srgbClr val="242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44;g1bb0caa554c_0_0">
              <a:extLst>
                <a:ext uri="{FF2B5EF4-FFF2-40B4-BE49-F238E27FC236}">
                  <a16:creationId xmlns:a16="http://schemas.microsoft.com/office/drawing/2014/main" id="{617E957C-17DE-B2D2-F039-459E37F1A837}"/>
                </a:ext>
              </a:extLst>
            </p:cNvPr>
            <p:cNvSpPr/>
            <p:nvPr/>
          </p:nvSpPr>
          <p:spPr>
            <a:xfrm>
              <a:off x="2465325" y="3213000"/>
              <a:ext cx="49950" cy="38600"/>
            </a:xfrm>
            <a:custGeom>
              <a:avLst/>
              <a:gdLst/>
              <a:ahLst/>
              <a:cxnLst/>
              <a:rect l="l" t="t" r="r" b="b"/>
              <a:pathLst>
                <a:path w="1998" h="1544" extrusionOk="0">
                  <a:moveTo>
                    <a:pt x="999" y="1"/>
                  </a:moveTo>
                  <a:cubicBezTo>
                    <a:pt x="1" y="1"/>
                    <a:pt x="1" y="1544"/>
                    <a:pt x="999" y="1544"/>
                  </a:cubicBezTo>
                  <a:cubicBezTo>
                    <a:pt x="1998" y="1544"/>
                    <a:pt x="1998" y="1"/>
                    <a:pt x="999" y="1"/>
                  </a:cubicBezTo>
                  <a:close/>
                </a:path>
              </a:pathLst>
            </a:custGeom>
            <a:solidFill>
              <a:srgbClr val="242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45;g1bb0caa554c_0_0">
              <a:extLst>
                <a:ext uri="{FF2B5EF4-FFF2-40B4-BE49-F238E27FC236}">
                  <a16:creationId xmlns:a16="http://schemas.microsoft.com/office/drawing/2014/main" id="{3EC7AD51-712F-81DB-7488-C85F1917EDF9}"/>
                </a:ext>
              </a:extLst>
            </p:cNvPr>
            <p:cNvSpPr/>
            <p:nvPr/>
          </p:nvSpPr>
          <p:spPr>
            <a:xfrm>
              <a:off x="2240475" y="3205925"/>
              <a:ext cx="413725" cy="193275"/>
            </a:xfrm>
            <a:custGeom>
              <a:avLst/>
              <a:gdLst/>
              <a:ahLst/>
              <a:cxnLst/>
              <a:rect l="l" t="t" r="r" b="b"/>
              <a:pathLst>
                <a:path w="16549" h="7731" extrusionOk="0">
                  <a:moveTo>
                    <a:pt x="15600" y="1"/>
                  </a:moveTo>
                  <a:cubicBezTo>
                    <a:pt x="15299" y="1"/>
                    <a:pt x="15016" y="168"/>
                    <a:pt x="14940" y="556"/>
                  </a:cubicBezTo>
                  <a:cubicBezTo>
                    <a:pt x="14338" y="3562"/>
                    <a:pt x="11627" y="6070"/>
                    <a:pt x="8518" y="6172"/>
                  </a:cubicBezTo>
                  <a:cubicBezTo>
                    <a:pt x="8442" y="6174"/>
                    <a:pt x="8366" y="6176"/>
                    <a:pt x="8289" y="6176"/>
                  </a:cubicBezTo>
                  <a:cubicBezTo>
                    <a:pt x="5267" y="6176"/>
                    <a:pt x="2463" y="4000"/>
                    <a:pt x="1655" y="1101"/>
                  </a:cubicBezTo>
                  <a:cubicBezTo>
                    <a:pt x="1546" y="720"/>
                    <a:pt x="1244" y="555"/>
                    <a:pt x="937" y="555"/>
                  </a:cubicBezTo>
                  <a:cubicBezTo>
                    <a:pt x="474" y="555"/>
                    <a:pt x="0" y="930"/>
                    <a:pt x="157" y="1509"/>
                  </a:cubicBezTo>
                  <a:cubicBezTo>
                    <a:pt x="1143" y="5041"/>
                    <a:pt x="4560" y="7731"/>
                    <a:pt x="8247" y="7731"/>
                  </a:cubicBezTo>
                  <a:cubicBezTo>
                    <a:pt x="8337" y="7731"/>
                    <a:pt x="8428" y="7729"/>
                    <a:pt x="8518" y="7726"/>
                  </a:cubicBezTo>
                  <a:cubicBezTo>
                    <a:pt x="12285" y="7578"/>
                    <a:pt x="15688" y="4663"/>
                    <a:pt x="16426" y="964"/>
                  </a:cubicBezTo>
                  <a:cubicBezTo>
                    <a:pt x="16549" y="384"/>
                    <a:pt x="16055" y="1"/>
                    <a:pt x="15600" y="1"/>
                  </a:cubicBezTo>
                  <a:close/>
                </a:path>
              </a:pathLst>
            </a:custGeom>
            <a:solidFill>
              <a:srgbClr val="242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8" name="Gráfico 177">
            <a:extLst>
              <a:ext uri="{FF2B5EF4-FFF2-40B4-BE49-F238E27FC236}">
                <a16:creationId xmlns:a16="http://schemas.microsoft.com/office/drawing/2014/main" id="{C4FE49B3-A4D4-8D3A-1987-656B3BA1B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4698" y="743536"/>
            <a:ext cx="278876" cy="346710"/>
          </a:xfrm>
          <a:prstGeom prst="rect">
            <a:avLst/>
          </a:prstGeom>
        </p:spPr>
      </p:pic>
      <p:sp>
        <p:nvSpPr>
          <p:cNvPr id="179" name="Google Shape;229;g1bb0caa554c_0_0">
            <a:extLst>
              <a:ext uri="{FF2B5EF4-FFF2-40B4-BE49-F238E27FC236}">
                <a16:creationId xmlns:a16="http://schemas.microsoft.com/office/drawing/2014/main" id="{5A6BAE18-3D5F-B498-E61E-E136A6A9CEBF}"/>
              </a:ext>
            </a:extLst>
          </p:cNvPr>
          <p:cNvSpPr/>
          <p:nvPr/>
        </p:nvSpPr>
        <p:spPr>
          <a:xfrm>
            <a:off x="7745660" y="1230486"/>
            <a:ext cx="152700" cy="1527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Gráfico 188">
            <a:extLst>
              <a:ext uri="{FF2B5EF4-FFF2-40B4-BE49-F238E27FC236}">
                <a16:creationId xmlns:a16="http://schemas.microsoft.com/office/drawing/2014/main" id="{52285B8B-B277-6C45-C7AC-D011021A69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943" y="791735"/>
            <a:ext cx="219075" cy="371475"/>
          </a:xfrm>
          <a:prstGeom prst="rect">
            <a:avLst/>
          </a:prstGeom>
        </p:spPr>
      </p:pic>
      <p:pic>
        <p:nvPicPr>
          <p:cNvPr id="191" name="Gráfico 190">
            <a:extLst>
              <a:ext uri="{FF2B5EF4-FFF2-40B4-BE49-F238E27FC236}">
                <a16:creationId xmlns:a16="http://schemas.microsoft.com/office/drawing/2014/main" id="{2E0B7279-2BD2-391A-1CC1-CA6AB06F3E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22466" y="3989073"/>
            <a:ext cx="358184" cy="358184"/>
          </a:xfrm>
          <a:prstGeom prst="rect">
            <a:avLst/>
          </a:prstGeom>
        </p:spPr>
      </p:pic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E1B554AE-3B14-D83C-5309-5BEAA35F88FD}"/>
              </a:ext>
            </a:extLst>
          </p:cNvPr>
          <p:cNvSpPr txBox="1">
            <a:spLocks/>
          </p:cNvSpPr>
          <p:nvPr/>
        </p:nvSpPr>
        <p:spPr>
          <a:xfrm>
            <a:off x="6127653" y="1673485"/>
            <a:ext cx="1901794" cy="392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000" kern="1200">
                <a:solidFill>
                  <a:schemeClr val="accent3"/>
                </a:solidFill>
                <a:latin typeface="Pacifico" panose="00000500000000000000" pitchFamily="2" charset="0"/>
                <a:ea typeface="Inter" panose="02000503000000020004" pitchFamily="2" charset="0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i="1" dirty="0"/>
              <a:t>Complejidad del software</a:t>
            </a:r>
            <a:endParaRPr lang="es-CO" sz="1800" dirty="0"/>
          </a:p>
          <a:p>
            <a:endParaRPr lang="en-US" sz="1800" dirty="0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795E9E29-8BA8-FE15-A41C-E38A33627E88}"/>
              </a:ext>
            </a:extLst>
          </p:cNvPr>
          <p:cNvSpPr txBox="1">
            <a:spLocks/>
          </p:cNvSpPr>
          <p:nvPr/>
        </p:nvSpPr>
        <p:spPr>
          <a:xfrm>
            <a:off x="3266359" y="1458273"/>
            <a:ext cx="2785936" cy="392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000" kern="1200">
                <a:solidFill>
                  <a:schemeClr val="accent3"/>
                </a:solidFill>
                <a:latin typeface="Pacifico" panose="00000500000000000000" pitchFamily="2" charset="0"/>
                <a:ea typeface="Inter" panose="02000503000000020004" pitchFamily="2" charset="0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Tamaño</a:t>
            </a:r>
            <a:r>
              <a:rPr lang="en-US" sz="1800" dirty="0"/>
              <a:t> del software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9C2702BF-06F7-6912-545A-732C0EFF25E2}"/>
              </a:ext>
            </a:extLst>
          </p:cNvPr>
          <p:cNvSpPr txBox="1">
            <a:spLocks/>
          </p:cNvSpPr>
          <p:nvPr/>
        </p:nvSpPr>
        <p:spPr>
          <a:xfrm>
            <a:off x="5685582" y="2282790"/>
            <a:ext cx="2785936" cy="392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000" kern="1200">
                <a:solidFill>
                  <a:schemeClr val="accent3"/>
                </a:solidFill>
                <a:latin typeface="Pacifico" panose="00000500000000000000" pitchFamily="2" charset="0"/>
                <a:ea typeface="Inter" panose="02000503000000020004" pitchFamily="2" charset="0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i="1" dirty="0"/>
              <a:t>Diseño creativo</a:t>
            </a:r>
            <a:endParaRPr lang="es-CO" sz="1600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81358A2-CF07-813A-9812-BBB38CAB50FA}"/>
              </a:ext>
            </a:extLst>
          </p:cNvPr>
          <p:cNvCxnSpPr>
            <a:endCxn id="21" idx="3"/>
          </p:cNvCxnSpPr>
          <p:nvPr/>
        </p:nvCxnSpPr>
        <p:spPr>
          <a:xfrm>
            <a:off x="2993923" y="1614087"/>
            <a:ext cx="352518" cy="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6945E652-E085-4931-BB77-52D4CEADA287}"/>
              </a:ext>
            </a:extLst>
          </p:cNvPr>
          <p:cNvCxnSpPr/>
          <p:nvPr/>
        </p:nvCxnSpPr>
        <p:spPr>
          <a:xfrm>
            <a:off x="5898880" y="1607907"/>
            <a:ext cx="352518" cy="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5C9D9331-1960-93DB-83D3-ED5C888B7F04}"/>
              </a:ext>
            </a:extLst>
          </p:cNvPr>
          <p:cNvCxnSpPr>
            <a:cxnSpLocks/>
          </p:cNvCxnSpPr>
          <p:nvPr/>
        </p:nvCxnSpPr>
        <p:spPr>
          <a:xfrm>
            <a:off x="6465582" y="1813041"/>
            <a:ext cx="0" cy="55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A7CE38CB-A74D-097F-4896-5FAC8B277BD2}"/>
              </a:ext>
            </a:extLst>
          </p:cNvPr>
          <p:cNvSpPr txBox="1">
            <a:spLocks/>
          </p:cNvSpPr>
          <p:nvPr/>
        </p:nvSpPr>
        <p:spPr>
          <a:xfrm>
            <a:off x="3679646" y="2241357"/>
            <a:ext cx="2785936" cy="392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000" kern="1200">
                <a:solidFill>
                  <a:schemeClr val="accent3"/>
                </a:solidFill>
                <a:latin typeface="Pacifico" panose="00000500000000000000" pitchFamily="2" charset="0"/>
                <a:ea typeface="Inter" panose="02000503000000020004" pitchFamily="2" charset="0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200" i="1" dirty="0"/>
              <a:t>Integración con otros sistemas</a:t>
            </a:r>
            <a:endParaRPr lang="es-CO" sz="1200" dirty="0"/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DE84AB86-4D2F-F9B2-FA90-F21CD6522063}"/>
              </a:ext>
            </a:extLst>
          </p:cNvPr>
          <p:cNvCxnSpPr>
            <a:cxnSpLocks/>
          </p:cNvCxnSpPr>
          <p:nvPr/>
        </p:nvCxnSpPr>
        <p:spPr>
          <a:xfrm flipH="1">
            <a:off x="6075139" y="2437598"/>
            <a:ext cx="398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62900B2D-EC08-FA0D-DFF4-FB2089B2847A}"/>
              </a:ext>
            </a:extLst>
          </p:cNvPr>
          <p:cNvCxnSpPr>
            <a:cxnSpLocks/>
            <a:endCxn id="44" idx="3"/>
          </p:cNvCxnSpPr>
          <p:nvPr/>
        </p:nvCxnSpPr>
        <p:spPr>
          <a:xfrm flipH="1" flipV="1">
            <a:off x="3509836" y="2392158"/>
            <a:ext cx="568743" cy="4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0">
            <a:extLst>
              <a:ext uri="{FF2B5EF4-FFF2-40B4-BE49-F238E27FC236}">
                <a16:creationId xmlns:a16="http://schemas.microsoft.com/office/drawing/2014/main" id="{4B2347E3-EF69-F260-4F30-7DCE57D51505}"/>
              </a:ext>
            </a:extLst>
          </p:cNvPr>
          <p:cNvSpPr txBox="1">
            <a:spLocks/>
          </p:cNvSpPr>
          <p:nvPr/>
        </p:nvSpPr>
        <p:spPr>
          <a:xfrm>
            <a:off x="723900" y="2195917"/>
            <a:ext cx="2785936" cy="392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000" kern="1200">
                <a:solidFill>
                  <a:schemeClr val="accent3"/>
                </a:solidFill>
                <a:latin typeface="Pacifico" panose="00000500000000000000" pitchFamily="2" charset="0"/>
                <a:ea typeface="Inter" panose="02000503000000020004" pitchFamily="2" charset="0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i="1" dirty="0"/>
              <a:t>Migración de datos existentes.</a:t>
            </a:r>
            <a:endParaRPr lang="es-CO" sz="1600" dirty="0"/>
          </a:p>
        </p:txBody>
      </p:sp>
      <p:pic>
        <p:nvPicPr>
          <p:cNvPr id="1026" name="Picture 2" descr="Cuenta de cobro | Gerencie.com">
            <a:extLst>
              <a:ext uri="{FF2B5EF4-FFF2-40B4-BE49-F238E27FC236}">
                <a16:creationId xmlns:a16="http://schemas.microsoft.com/office/drawing/2014/main" id="{E54319A9-C2A0-1D0F-0F5F-4A97117DE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923" y="2760575"/>
            <a:ext cx="2710016" cy="1355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490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14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4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9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4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 build="p"/>
      <p:bldP spid="179" grpId="0" animBg="1"/>
      <p:bldP spid="9" grpId="0" build="p"/>
      <p:bldP spid="10" grpId="0" build="p"/>
      <p:bldP spid="11" grpId="0" build="p"/>
      <p:bldP spid="40" grpId="0" build="p"/>
      <p:bldP spid="4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3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Freeform: Shape 35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87628" cy="51435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A42F6E6-030A-AF2D-C845-0AD7556CF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456" y="379362"/>
            <a:ext cx="4802641" cy="41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8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BB840AD8-057A-410C-3DEB-374A4588A5BD}"/>
              </a:ext>
            </a:extLst>
          </p:cNvPr>
          <p:cNvSpPr txBox="1"/>
          <p:nvPr/>
        </p:nvSpPr>
        <p:spPr>
          <a:xfrm>
            <a:off x="744795" y="545690"/>
            <a:ext cx="7462682" cy="3785652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l"/>
            <a:r>
              <a:rPr lang="es-MX" sz="1200" b="1" i="0" dirty="0">
                <a:effectLst/>
                <a:latin typeface="-apple-system"/>
              </a:rPr>
              <a:t>Tabla de productos:</a:t>
            </a:r>
            <a:endParaRPr lang="es-MX" sz="12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 err="1">
                <a:effectLst/>
                <a:latin typeface="-apple-system"/>
              </a:rPr>
              <a:t>id_producto</a:t>
            </a:r>
            <a:r>
              <a:rPr lang="es-MX" sz="1200" b="0" i="0" dirty="0">
                <a:effectLst/>
                <a:latin typeface="-apple-system"/>
              </a:rPr>
              <a:t> (clave primaria)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>
                <a:effectLst/>
                <a:latin typeface="-apple-system"/>
              </a:rPr>
              <a:t>nombre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>
                <a:effectLst/>
                <a:latin typeface="-apple-system"/>
              </a:rPr>
              <a:t>descripción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>
                <a:effectLst/>
                <a:latin typeface="-apple-system"/>
              </a:rPr>
              <a:t>cantidad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 err="1">
                <a:effectLst/>
                <a:latin typeface="-apple-system"/>
              </a:rPr>
              <a:t>precio_unitario</a:t>
            </a:r>
            <a:endParaRPr lang="es-MX" sz="1200" b="0" i="0" dirty="0">
              <a:effectLst/>
              <a:latin typeface="-apple-system"/>
            </a:endParaRPr>
          </a:p>
          <a:p>
            <a:pPr algn="l"/>
            <a:r>
              <a:rPr lang="es-MX" sz="1200" b="1" i="0" dirty="0">
                <a:effectLst/>
                <a:latin typeface="-apple-system"/>
              </a:rPr>
              <a:t>Tabla de gastos:</a:t>
            </a:r>
            <a:endParaRPr lang="es-MX" sz="12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 err="1">
                <a:effectLst/>
                <a:latin typeface="-apple-system"/>
              </a:rPr>
              <a:t>id_gasto</a:t>
            </a:r>
            <a:r>
              <a:rPr lang="es-MX" sz="1200" b="0" i="0" dirty="0">
                <a:effectLst/>
                <a:latin typeface="-apple-system"/>
              </a:rPr>
              <a:t> (clave primaria)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>
                <a:effectLst/>
                <a:latin typeface="-apple-system"/>
              </a:rPr>
              <a:t>fecha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>
                <a:effectLst/>
                <a:latin typeface="-apple-system"/>
              </a:rPr>
              <a:t>concepto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>
                <a:effectLst/>
                <a:latin typeface="-apple-system"/>
              </a:rPr>
              <a:t>monto</a:t>
            </a:r>
          </a:p>
          <a:p>
            <a:pPr algn="l"/>
            <a:r>
              <a:rPr lang="es-MX" sz="1200" b="1" i="0" dirty="0">
                <a:effectLst/>
                <a:latin typeface="-apple-system"/>
              </a:rPr>
              <a:t>Tabla de servicios:</a:t>
            </a:r>
            <a:endParaRPr lang="es-MX" sz="12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 err="1">
                <a:effectLst/>
                <a:latin typeface="-apple-system"/>
              </a:rPr>
              <a:t>id_servicio</a:t>
            </a:r>
            <a:r>
              <a:rPr lang="es-MX" sz="1200" b="0" i="0" dirty="0">
                <a:effectLst/>
                <a:latin typeface="-apple-system"/>
              </a:rPr>
              <a:t> (clave primaria)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>
                <a:effectLst/>
                <a:latin typeface="-apple-system"/>
              </a:rPr>
              <a:t>nombre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>
                <a:effectLst/>
                <a:latin typeface="-apple-system"/>
              </a:rPr>
              <a:t>descripción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>
                <a:effectLst/>
                <a:latin typeface="-apple-system"/>
              </a:rPr>
              <a:t>Precio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sz="1200" dirty="0"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MX" sz="12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MX" sz="1200" dirty="0"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MX" sz="1200" b="0" i="0" dirty="0">
              <a:effectLst/>
              <a:latin typeface="-apple-system"/>
            </a:endParaRPr>
          </a:p>
          <a:p>
            <a:pPr algn="l"/>
            <a:r>
              <a:rPr lang="es-MX" sz="1200" b="1" i="0" dirty="0">
                <a:effectLst/>
                <a:latin typeface="-apple-system"/>
              </a:rPr>
              <a:t>Tabla de clientes:</a:t>
            </a:r>
            <a:endParaRPr lang="es-MX" sz="12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 err="1">
                <a:effectLst/>
                <a:latin typeface="-apple-system"/>
              </a:rPr>
              <a:t>id_cliente</a:t>
            </a:r>
            <a:r>
              <a:rPr lang="es-MX" sz="1200" b="0" i="0" dirty="0">
                <a:effectLst/>
                <a:latin typeface="-apple-system"/>
              </a:rPr>
              <a:t> (clave primaria)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>
                <a:effectLst/>
                <a:latin typeface="-apple-system"/>
              </a:rPr>
              <a:t>nombre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>
                <a:effectLst/>
                <a:latin typeface="-apple-system"/>
              </a:rPr>
              <a:t>apellido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>
                <a:effectLst/>
                <a:latin typeface="-apple-system"/>
              </a:rPr>
              <a:t>teléfono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>
                <a:effectLst/>
                <a:latin typeface="-apple-system"/>
              </a:rPr>
              <a:t>correo electrónico</a:t>
            </a:r>
          </a:p>
          <a:p>
            <a:pPr algn="l"/>
            <a:r>
              <a:rPr lang="es-MX" sz="1200" b="1" i="0" dirty="0">
                <a:effectLst/>
                <a:latin typeface="-apple-system"/>
              </a:rPr>
              <a:t>Tabla de facturas:</a:t>
            </a:r>
            <a:endParaRPr lang="es-MX" sz="12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 err="1">
                <a:effectLst/>
                <a:latin typeface="-apple-system"/>
              </a:rPr>
              <a:t>id_factura</a:t>
            </a:r>
            <a:r>
              <a:rPr lang="es-MX" sz="1200" b="0" i="0" dirty="0">
                <a:effectLst/>
                <a:latin typeface="-apple-system"/>
              </a:rPr>
              <a:t> (clave primaria)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>
                <a:effectLst/>
                <a:latin typeface="-apple-system"/>
              </a:rPr>
              <a:t>fecha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 err="1">
                <a:effectLst/>
                <a:latin typeface="-apple-system"/>
              </a:rPr>
              <a:t>id_cliente</a:t>
            </a:r>
            <a:r>
              <a:rPr lang="es-MX" sz="1200" b="0" i="0" dirty="0">
                <a:effectLst/>
                <a:latin typeface="-apple-system"/>
              </a:rPr>
              <a:t> (clave foránea)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>
                <a:effectLst/>
                <a:latin typeface="-apple-system"/>
              </a:rPr>
              <a:t>subtotal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>
                <a:effectLst/>
                <a:latin typeface="-apple-system"/>
              </a:rPr>
              <a:t>impuestos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>
                <a:effectLst/>
                <a:latin typeface="-apple-system"/>
              </a:rPr>
              <a:t>total</a:t>
            </a:r>
          </a:p>
          <a:p>
            <a:pPr algn="l"/>
            <a:r>
              <a:rPr lang="es-MX" sz="1200" b="1" i="0" dirty="0">
                <a:effectLst/>
                <a:latin typeface="-apple-system"/>
              </a:rPr>
              <a:t>Tabla de detalles de factura:</a:t>
            </a:r>
            <a:endParaRPr lang="es-MX" sz="12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 err="1">
                <a:effectLst/>
                <a:latin typeface="-apple-system"/>
              </a:rPr>
              <a:t>id_detalle</a:t>
            </a:r>
            <a:r>
              <a:rPr lang="es-MX" sz="1200" b="0" i="0" dirty="0">
                <a:effectLst/>
                <a:latin typeface="-apple-system"/>
              </a:rPr>
              <a:t> (clave primaria)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 err="1">
                <a:effectLst/>
                <a:latin typeface="-apple-system"/>
              </a:rPr>
              <a:t>id_factura</a:t>
            </a:r>
            <a:r>
              <a:rPr lang="es-MX" sz="1200" b="0" i="0" dirty="0">
                <a:effectLst/>
                <a:latin typeface="-apple-system"/>
              </a:rPr>
              <a:t> (clave foránea)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 err="1">
                <a:effectLst/>
                <a:latin typeface="-apple-system"/>
              </a:rPr>
              <a:t>id_servicio</a:t>
            </a:r>
            <a:r>
              <a:rPr lang="es-MX" sz="1200" b="0" i="0" dirty="0">
                <a:effectLst/>
                <a:latin typeface="-apple-system"/>
              </a:rPr>
              <a:t> (clave foránea)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>
                <a:effectLst/>
                <a:latin typeface="-apple-system"/>
              </a:rPr>
              <a:t>cantidad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 err="1">
                <a:effectLst/>
                <a:latin typeface="-apple-system"/>
              </a:rPr>
              <a:t>precio_unitario</a:t>
            </a:r>
            <a:endParaRPr lang="es-MX" sz="12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>
                <a:effectLst/>
                <a:latin typeface="-apple-system"/>
              </a:rPr>
              <a:t>subtotal</a:t>
            </a:r>
          </a:p>
        </p:txBody>
      </p:sp>
    </p:spTree>
    <p:extLst>
      <p:ext uri="{BB962C8B-B14F-4D97-AF65-F5344CB8AC3E}">
        <p14:creationId xmlns:p14="http://schemas.microsoft.com/office/powerpoint/2010/main" val="156187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3005903-55A6-A528-F498-97244D42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</a:t>
            </a:r>
            <a:r>
              <a:rPr lang="es-ES" dirty="0" err="1"/>
              <a:t>crobra</a:t>
            </a:r>
            <a:r>
              <a:rPr lang="es-ES" dirty="0"/>
              <a:t>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6985622-2F39-4FAC-A596-6C0C2C45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Depende de muchos factores</a:t>
            </a:r>
          </a:p>
          <a:p>
            <a:r>
              <a:rPr lang="es-ES" sz="2400" dirty="0">
                <a:latin typeface="Pacifico" panose="00000500000000000000" pitchFamily="2" charset="0"/>
              </a:rPr>
              <a:t>Experiencia del desarrollador: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Junior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n-NO" sz="1400" dirty="0"/>
              <a:t>Medion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n-NO" sz="1400" dirty="0"/>
              <a:t>Senior</a:t>
            </a:r>
          </a:p>
          <a:p>
            <a:pPr marL="285750" marR="0" lvl="0" indent="-2857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1400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EDBC8310-5A55-13DD-F1B3-FE894B9C9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142725">
            <a:off x="5580592" y="577274"/>
            <a:ext cx="266700" cy="55245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390D0C62-CDA5-E40F-7BC7-595C0486AC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1477" y="3530566"/>
            <a:ext cx="219075" cy="371475"/>
          </a:xfrm>
          <a:prstGeom prst="rect">
            <a:avLst/>
          </a:prstGeom>
        </p:spPr>
      </p:pic>
      <p:sp>
        <p:nvSpPr>
          <p:cNvPr id="6" name="Google Shape;361;p7">
            <a:extLst>
              <a:ext uri="{FF2B5EF4-FFF2-40B4-BE49-F238E27FC236}">
                <a16:creationId xmlns:a16="http://schemas.microsoft.com/office/drawing/2014/main" id="{10F2F614-1626-BE4A-AA25-6A981376226A}"/>
              </a:ext>
            </a:extLst>
          </p:cNvPr>
          <p:cNvSpPr/>
          <p:nvPr/>
        </p:nvSpPr>
        <p:spPr>
          <a:xfrm>
            <a:off x="7852779" y="3918322"/>
            <a:ext cx="401923" cy="247956"/>
          </a:xfrm>
          <a:custGeom>
            <a:avLst/>
            <a:gdLst/>
            <a:ahLst/>
            <a:cxnLst/>
            <a:rect l="l" t="t" r="r" b="b"/>
            <a:pathLst>
              <a:path w="401923" h="247956" extrusionOk="0">
                <a:moveTo>
                  <a:pt x="309394" y="5295"/>
                </a:moveTo>
                <a:cubicBezTo>
                  <a:pt x="248815" y="21106"/>
                  <a:pt x="142707" y="85971"/>
                  <a:pt x="82033" y="144360"/>
                </a:cubicBezTo>
                <a:cubicBezTo>
                  <a:pt x="12310" y="211511"/>
                  <a:pt x="-10646" y="241991"/>
                  <a:pt x="4404" y="247896"/>
                </a:cubicBezTo>
                <a:cubicBezTo>
                  <a:pt x="7071" y="248944"/>
                  <a:pt x="38884" y="236086"/>
                  <a:pt x="74889" y="219321"/>
                </a:cubicBezTo>
                <a:cubicBezTo>
                  <a:pt x="110989" y="202462"/>
                  <a:pt x="190046" y="168553"/>
                  <a:pt x="251101" y="143693"/>
                </a:cubicBezTo>
                <a:cubicBezTo>
                  <a:pt x="312061" y="118833"/>
                  <a:pt x="367211" y="95496"/>
                  <a:pt x="373879" y="91591"/>
                </a:cubicBezTo>
                <a:cubicBezTo>
                  <a:pt x="392833" y="80637"/>
                  <a:pt x="402644" y="65016"/>
                  <a:pt x="401882" y="47109"/>
                </a:cubicBezTo>
                <a:cubicBezTo>
                  <a:pt x="400263" y="6438"/>
                  <a:pt x="365497" y="-9279"/>
                  <a:pt x="309394" y="5390"/>
                </a:cubicBezTo>
                <a:lnTo>
                  <a:pt x="309394" y="53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13779EA8-54AF-F24C-90F9-8EC320AE8C10}"/>
              </a:ext>
            </a:extLst>
          </p:cNvPr>
          <p:cNvSpPr txBox="1">
            <a:spLocks/>
          </p:cNvSpPr>
          <p:nvPr/>
        </p:nvSpPr>
        <p:spPr>
          <a:xfrm>
            <a:off x="717777" y="2843708"/>
            <a:ext cx="7696200" cy="1373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400" dirty="0">
                <a:latin typeface="Pacifico" panose="00000500000000000000" pitchFamily="2" charset="0"/>
              </a:rPr>
              <a:t>Contratación externa: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 err="1"/>
              <a:t>Diseñadores</a:t>
            </a:r>
            <a:r>
              <a:rPr lang="en-US" sz="1400" dirty="0"/>
              <a:t> </a:t>
            </a:r>
            <a:r>
              <a:rPr lang="en-US" sz="1400" dirty="0" err="1"/>
              <a:t>graficos</a:t>
            </a:r>
            <a:r>
              <a:rPr lang="en-US" sz="1400" dirty="0"/>
              <a:t> o </a:t>
            </a:r>
            <a:r>
              <a:rPr lang="en-US" sz="1400" dirty="0" err="1"/>
              <a:t>publicistas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 err="1"/>
              <a:t>Sistemas</a:t>
            </a:r>
            <a:r>
              <a:rPr lang="en-US" sz="1400" dirty="0"/>
              <a:t> de </a:t>
            </a:r>
            <a:r>
              <a:rPr lang="en-US" sz="1400" dirty="0" err="1"/>
              <a:t>publicacion</a:t>
            </a:r>
            <a:r>
              <a:rPr lang="en-US" sz="1400" dirty="0"/>
              <a:t> del Proyecto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 err="1"/>
              <a:t>Capacitacion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55628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ráfico 63">
            <a:extLst>
              <a:ext uri="{FF2B5EF4-FFF2-40B4-BE49-F238E27FC236}">
                <a16:creationId xmlns:a16="http://schemas.microsoft.com/office/drawing/2014/main" id="{75A81BB0-5A7D-F788-E8AB-089AB552A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47508">
            <a:off x="4148919" y="2433079"/>
            <a:ext cx="3018692" cy="75467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01" y="2240346"/>
            <a:ext cx="6982082" cy="648552"/>
          </a:xfrm>
        </p:spPr>
        <p:txBody>
          <a:bodyPr anchor="ctr"/>
          <a:lstStyle/>
          <a:p>
            <a:r>
              <a:rPr lang="es-ES" dirty="0"/>
              <a:t>Putos importantes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dirty="0"/>
              <a:t>Para tener en cuenta al momento de </a:t>
            </a:r>
            <a:r>
              <a:rPr lang="es-ES" dirty="0" err="1"/>
              <a:t>cobar</a:t>
            </a:r>
            <a:endParaRPr lang="es-E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D68E61-016F-4F06-8E47-3BB96B0309F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accent3"/>
                </a:solidFill>
              </a:rPr>
              <a:t>01</a:t>
            </a: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E5F516AC-DA0B-E92B-71A9-392D9D3AC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93803" y="1121028"/>
            <a:ext cx="370553" cy="500246"/>
          </a:xfrm>
          <a:prstGeom prst="rect">
            <a:avLst/>
          </a:prstGeom>
        </p:spPr>
      </p:pic>
      <p:sp>
        <p:nvSpPr>
          <p:cNvPr id="29" name="Google Shape;241;g1bb0caa554c_0_0">
            <a:extLst>
              <a:ext uri="{FF2B5EF4-FFF2-40B4-BE49-F238E27FC236}">
                <a16:creationId xmlns:a16="http://schemas.microsoft.com/office/drawing/2014/main" id="{C6F801E2-7A03-184C-D674-233B9DED96A7}"/>
              </a:ext>
            </a:extLst>
          </p:cNvPr>
          <p:cNvSpPr/>
          <p:nvPr/>
        </p:nvSpPr>
        <p:spPr>
          <a:xfrm>
            <a:off x="7763640" y="3990731"/>
            <a:ext cx="306743" cy="301068"/>
          </a:xfrm>
          <a:custGeom>
            <a:avLst/>
            <a:gdLst/>
            <a:ahLst/>
            <a:cxnLst/>
            <a:rect l="l" t="t" r="r" b="b"/>
            <a:pathLst>
              <a:path w="58483" h="57401" extrusionOk="0">
                <a:moveTo>
                  <a:pt x="36278" y="0"/>
                </a:moveTo>
                <a:cubicBezTo>
                  <a:pt x="34697" y="0"/>
                  <a:pt x="33127" y="195"/>
                  <a:pt x="31629" y="591"/>
                </a:cubicBezTo>
                <a:lnTo>
                  <a:pt x="31618" y="591"/>
                </a:lnTo>
                <a:cubicBezTo>
                  <a:pt x="25730" y="2145"/>
                  <a:pt x="20965" y="6070"/>
                  <a:pt x="18276" y="11595"/>
                </a:cubicBezTo>
                <a:cubicBezTo>
                  <a:pt x="15542" y="17211"/>
                  <a:pt x="15565" y="24903"/>
                  <a:pt x="18333" y="30178"/>
                </a:cubicBezTo>
                <a:cubicBezTo>
                  <a:pt x="20755" y="34787"/>
                  <a:pt x="25393" y="37533"/>
                  <a:pt x="29938" y="37533"/>
                </a:cubicBezTo>
                <a:cubicBezTo>
                  <a:pt x="31546" y="37533"/>
                  <a:pt x="33142" y="37189"/>
                  <a:pt x="34624" y="36463"/>
                </a:cubicBezTo>
                <a:cubicBezTo>
                  <a:pt x="36689" y="35453"/>
                  <a:pt x="39310" y="32583"/>
                  <a:pt x="40127" y="30450"/>
                </a:cubicBezTo>
                <a:cubicBezTo>
                  <a:pt x="41556" y="26718"/>
                  <a:pt x="40751" y="23122"/>
                  <a:pt x="37778" y="19968"/>
                </a:cubicBezTo>
                <a:cubicBezTo>
                  <a:pt x="36287" y="18375"/>
                  <a:pt x="34910" y="17569"/>
                  <a:pt x="33711" y="17569"/>
                </a:cubicBezTo>
                <a:cubicBezTo>
                  <a:pt x="33176" y="17569"/>
                  <a:pt x="32677" y="17729"/>
                  <a:pt x="32219" y="18050"/>
                </a:cubicBezTo>
                <a:cubicBezTo>
                  <a:pt x="30801" y="19049"/>
                  <a:pt x="30892" y="20887"/>
                  <a:pt x="32435" y="22827"/>
                </a:cubicBezTo>
                <a:cubicBezTo>
                  <a:pt x="33615" y="24313"/>
                  <a:pt x="33978" y="25549"/>
                  <a:pt x="33626" y="26877"/>
                </a:cubicBezTo>
                <a:cubicBezTo>
                  <a:pt x="33184" y="28512"/>
                  <a:pt x="32194" y="29329"/>
                  <a:pt x="30644" y="29329"/>
                </a:cubicBezTo>
                <a:cubicBezTo>
                  <a:pt x="30602" y="29329"/>
                  <a:pt x="30560" y="29328"/>
                  <a:pt x="30518" y="29327"/>
                </a:cubicBezTo>
                <a:cubicBezTo>
                  <a:pt x="28782" y="29270"/>
                  <a:pt x="27704" y="28715"/>
                  <a:pt x="26411" y="27206"/>
                </a:cubicBezTo>
                <a:cubicBezTo>
                  <a:pt x="24675" y="25186"/>
                  <a:pt x="24108" y="23337"/>
                  <a:pt x="24096" y="19718"/>
                </a:cubicBezTo>
                <a:cubicBezTo>
                  <a:pt x="24085" y="16939"/>
                  <a:pt x="24164" y="16439"/>
                  <a:pt x="24845" y="14987"/>
                </a:cubicBezTo>
                <a:cubicBezTo>
                  <a:pt x="26863" y="10694"/>
                  <a:pt x="31541" y="7731"/>
                  <a:pt x="36131" y="7731"/>
                </a:cubicBezTo>
                <a:cubicBezTo>
                  <a:pt x="36393" y="7731"/>
                  <a:pt x="36655" y="7741"/>
                  <a:pt x="36916" y="7761"/>
                </a:cubicBezTo>
                <a:cubicBezTo>
                  <a:pt x="39945" y="7976"/>
                  <a:pt x="41715" y="8907"/>
                  <a:pt x="44517" y="11720"/>
                </a:cubicBezTo>
                <a:cubicBezTo>
                  <a:pt x="47138" y="14363"/>
                  <a:pt x="48794" y="16995"/>
                  <a:pt x="49940" y="20285"/>
                </a:cubicBezTo>
                <a:cubicBezTo>
                  <a:pt x="50666" y="22373"/>
                  <a:pt x="50723" y="22906"/>
                  <a:pt x="50734" y="26956"/>
                </a:cubicBezTo>
                <a:cubicBezTo>
                  <a:pt x="50745" y="31607"/>
                  <a:pt x="50507" y="33003"/>
                  <a:pt x="49032" y="36928"/>
                </a:cubicBezTo>
                <a:cubicBezTo>
                  <a:pt x="46570" y="43485"/>
                  <a:pt x="40024" y="49192"/>
                  <a:pt x="32242" y="51552"/>
                </a:cubicBezTo>
                <a:cubicBezTo>
                  <a:pt x="30041" y="52221"/>
                  <a:pt x="29304" y="52300"/>
                  <a:pt x="25651" y="52300"/>
                </a:cubicBezTo>
                <a:cubicBezTo>
                  <a:pt x="22327" y="52300"/>
                  <a:pt x="21113" y="52187"/>
                  <a:pt x="19275" y="51688"/>
                </a:cubicBezTo>
                <a:cubicBezTo>
                  <a:pt x="13013" y="49986"/>
                  <a:pt x="8361" y="46322"/>
                  <a:pt x="5548" y="40876"/>
                </a:cubicBezTo>
                <a:cubicBezTo>
                  <a:pt x="4175" y="38199"/>
                  <a:pt x="3698" y="36735"/>
                  <a:pt x="2848" y="32526"/>
                </a:cubicBezTo>
                <a:cubicBezTo>
                  <a:pt x="2298" y="29797"/>
                  <a:pt x="1986" y="28755"/>
                  <a:pt x="1556" y="28755"/>
                </a:cubicBezTo>
                <a:cubicBezTo>
                  <a:pt x="1390" y="28755"/>
                  <a:pt x="1207" y="28909"/>
                  <a:pt x="987" y="29180"/>
                </a:cubicBezTo>
                <a:cubicBezTo>
                  <a:pt x="295" y="30019"/>
                  <a:pt x="0" y="33547"/>
                  <a:pt x="386" y="36259"/>
                </a:cubicBezTo>
                <a:cubicBezTo>
                  <a:pt x="1361" y="42952"/>
                  <a:pt x="5366" y="49169"/>
                  <a:pt x="11118" y="52890"/>
                </a:cubicBezTo>
                <a:cubicBezTo>
                  <a:pt x="15784" y="55913"/>
                  <a:pt x="21151" y="57401"/>
                  <a:pt x="26591" y="57401"/>
                </a:cubicBezTo>
                <a:cubicBezTo>
                  <a:pt x="33463" y="57401"/>
                  <a:pt x="40453" y="55026"/>
                  <a:pt x="46298" y="50372"/>
                </a:cubicBezTo>
                <a:cubicBezTo>
                  <a:pt x="52039" y="45788"/>
                  <a:pt x="56883" y="37178"/>
                  <a:pt x="58006" y="29554"/>
                </a:cubicBezTo>
                <a:cubicBezTo>
                  <a:pt x="58482" y="26287"/>
                  <a:pt x="58210" y="20387"/>
                  <a:pt x="57450" y="17449"/>
                </a:cubicBezTo>
                <a:cubicBezTo>
                  <a:pt x="55748" y="10937"/>
                  <a:pt x="51460" y="5526"/>
                  <a:pt x="45459" y="2281"/>
                </a:cubicBezTo>
                <a:cubicBezTo>
                  <a:pt x="42672" y="782"/>
                  <a:pt x="39452" y="0"/>
                  <a:pt x="362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61;p7">
            <a:extLst>
              <a:ext uri="{FF2B5EF4-FFF2-40B4-BE49-F238E27FC236}">
                <a16:creationId xmlns:a16="http://schemas.microsoft.com/office/drawing/2014/main" id="{01DF0DAC-856A-2620-F55E-24FBA1A3F99F}"/>
              </a:ext>
            </a:extLst>
          </p:cNvPr>
          <p:cNvSpPr/>
          <p:nvPr/>
        </p:nvSpPr>
        <p:spPr>
          <a:xfrm>
            <a:off x="7562679" y="3702295"/>
            <a:ext cx="401923" cy="247956"/>
          </a:xfrm>
          <a:custGeom>
            <a:avLst/>
            <a:gdLst/>
            <a:ahLst/>
            <a:cxnLst/>
            <a:rect l="l" t="t" r="r" b="b"/>
            <a:pathLst>
              <a:path w="401923" h="247956" extrusionOk="0">
                <a:moveTo>
                  <a:pt x="309394" y="5295"/>
                </a:moveTo>
                <a:cubicBezTo>
                  <a:pt x="248815" y="21106"/>
                  <a:pt x="142707" y="85971"/>
                  <a:pt x="82033" y="144360"/>
                </a:cubicBezTo>
                <a:cubicBezTo>
                  <a:pt x="12310" y="211511"/>
                  <a:pt x="-10646" y="241991"/>
                  <a:pt x="4404" y="247896"/>
                </a:cubicBezTo>
                <a:cubicBezTo>
                  <a:pt x="7071" y="248944"/>
                  <a:pt x="38884" y="236086"/>
                  <a:pt x="74889" y="219321"/>
                </a:cubicBezTo>
                <a:cubicBezTo>
                  <a:pt x="110989" y="202462"/>
                  <a:pt x="190046" y="168553"/>
                  <a:pt x="251101" y="143693"/>
                </a:cubicBezTo>
                <a:cubicBezTo>
                  <a:pt x="312061" y="118833"/>
                  <a:pt x="367211" y="95496"/>
                  <a:pt x="373879" y="91591"/>
                </a:cubicBezTo>
                <a:cubicBezTo>
                  <a:pt x="392833" y="80637"/>
                  <a:pt x="402644" y="65016"/>
                  <a:pt x="401882" y="47109"/>
                </a:cubicBezTo>
                <a:cubicBezTo>
                  <a:pt x="400263" y="6438"/>
                  <a:pt x="365497" y="-9279"/>
                  <a:pt x="309394" y="5390"/>
                </a:cubicBezTo>
                <a:lnTo>
                  <a:pt x="309394" y="539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" name="Google Shape;242;g1bb0caa554c_0_0">
            <a:extLst>
              <a:ext uri="{FF2B5EF4-FFF2-40B4-BE49-F238E27FC236}">
                <a16:creationId xmlns:a16="http://schemas.microsoft.com/office/drawing/2014/main" id="{EB2ABC6F-FF34-4026-98F0-4C98591A6405}"/>
              </a:ext>
            </a:extLst>
          </p:cNvPr>
          <p:cNvGrpSpPr/>
          <p:nvPr/>
        </p:nvGrpSpPr>
        <p:grpSpPr>
          <a:xfrm>
            <a:off x="7934706" y="918079"/>
            <a:ext cx="413725" cy="193850"/>
            <a:chOff x="2240475" y="3205350"/>
            <a:chExt cx="413725" cy="193850"/>
          </a:xfrm>
        </p:grpSpPr>
        <p:sp>
          <p:nvSpPr>
            <p:cNvPr id="32" name="Google Shape;243;g1bb0caa554c_0_0">
              <a:extLst>
                <a:ext uri="{FF2B5EF4-FFF2-40B4-BE49-F238E27FC236}">
                  <a16:creationId xmlns:a16="http://schemas.microsoft.com/office/drawing/2014/main" id="{03E4DFD5-4E53-098B-7A82-A8145984DA2B}"/>
                </a:ext>
              </a:extLst>
            </p:cNvPr>
            <p:cNvSpPr/>
            <p:nvPr/>
          </p:nvSpPr>
          <p:spPr>
            <a:xfrm>
              <a:off x="2379975" y="3205350"/>
              <a:ext cx="49925" cy="38600"/>
            </a:xfrm>
            <a:custGeom>
              <a:avLst/>
              <a:gdLst/>
              <a:ahLst/>
              <a:cxnLst/>
              <a:rect l="l" t="t" r="r" b="b"/>
              <a:pathLst>
                <a:path w="1997" h="1544" extrusionOk="0">
                  <a:moveTo>
                    <a:pt x="998" y="0"/>
                  </a:moveTo>
                  <a:cubicBezTo>
                    <a:pt x="0" y="0"/>
                    <a:pt x="0" y="1543"/>
                    <a:pt x="998" y="1543"/>
                  </a:cubicBezTo>
                  <a:cubicBezTo>
                    <a:pt x="1997" y="1543"/>
                    <a:pt x="1997" y="0"/>
                    <a:pt x="99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4;g1bb0caa554c_0_0">
              <a:extLst>
                <a:ext uri="{FF2B5EF4-FFF2-40B4-BE49-F238E27FC236}">
                  <a16:creationId xmlns:a16="http://schemas.microsoft.com/office/drawing/2014/main" id="{2535A38C-B76B-A2E3-BA29-FB27700C227A}"/>
                </a:ext>
              </a:extLst>
            </p:cNvPr>
            <p:cNvSpPr/>
            <p:nvPr/>
          </p:nvSpPr>
          <p:spPr>
            <a:xfrm>
              <a:off x="2465325" y="3213000"/>
              <a:ext cx="49950" cy="38600"/>
            </a:xfrm>
            <a:custGeom>
              <a:avLst/>
              <a:gdLst/>
              <a:ahLst/>
              <a:cxnLst/>
              <a:rect l="l" t="t" r="r" b="b"/>
              <a:pathLst>
                <a:path w="1998" h="1544" extrusionOk="0">
                  <a:moveTo>
                    <a:pt x="999" y="1"/>
                  </a:moveTo>
                  <a:cubicBezTo>
                    <a:pt x="1" y="1"/>
                    <a:pt x="1" y="1544"/>
                    <a:pt x="999" y="1544"/>
                  </a:cubicBezTo>
                  <a:cubicBezTo>
                    <a:pt x="1998" y="1544"/>
                    <a:pt x="1998" y="1"/>
                    <a:pt x="99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5;g1bb0caa554c_0_0">
              <a:extLst>
                <a:ext uri="{FF2B5EF4-FFF2-40B4-BE49-F238E27FC236}">
                  <a16:creationId xmlns:a16="http://schemas.microsoft.com/office/drawing/2014/main" id="{A81B7175-A3C1-8769-5143-E87095E0B4DC}"/>
                </a:ext>
              </a:extLst>
            </p:cNvPr>
            <p:cNvSpPr/>
            <p:nvPr/>
          </p:nvSpPr>
          <p:spPr>
            <a:xfrm>
              <a:off x="2240475" y="3205925"/>
              <a:ext cx="413725" cy="193275"/>
            </a:xfrm>
            <a:custGeom>
              <a:avLst/>
              <a:gdLst/>
              <a:ahLst/>
              <a:cxnLst/>
              <a:rect l="l" t="t" r="r" b="b"/>
              <a:pathLst>
                <a:path w="16549" h="7731" extrusionOk="0">
                  <a:moveTo>
                    <a:pt x="15600" y="1"/>
                  </a:moveTo>
                  <a:cubicBezTo>
                    <a:pt x="15299" y="1"/>
                    <a:pt x="15016" y="168"/>
                    <a:pt x="14940" y="556"/>
                  </a:cubicBezTo>
                  <a:cubicBezTo>
                    <a:pt x="14338" y="3562"/>
                    <a:pt x="11627" y="6070"/>
                    <a:pt x="8518" y="6172"/>
                  </a:cubicBezTo>
                  <a:cubicBezTo>
                    <a:pt x="8442" y="6174"/>
                    <a:pt x="8366" y="6176"/>
                    <a:pt x="8289" y="6176"/>
                  </a:cubicBezTo>
                  <a:cubicBezTo>
                    <a:pt x="5267" y="6176"/>
                    <a:pt x="2463" y="4000"/>
                    <a:pt x="1655" y="1101"/>
                  </a:cubicBezTo>
                  <a:cubicBezTo>
                    <a:pt x="1546" y="720"/>
                    <a:pt x="1244" y="555"/>
                    <a:pt x="937" y="555"/>
                  </a:cubicBezTo>
                  <a:cubicBezTo>
                    <a:pt x="474" y="555"/>
                    <a:pt x="0" y="930"/>
                    <a:pt x="157" y="1509"/>
                  </a:cubicBezTo>
                  <a:cubicBezTo>
                    <a:pt x="1143" y="5041"/>
                    <a:pt x="4560" y="7731"/>
                    <a:pt x="8247" y="7731"/>
                  </a:cubicBezTo>
                  <a:cubicBezTo>
                    <a:pt x="8337" y="7731"/>
                    <a:pt x="8428" y="7729"/>
                    <a:pt x="8518" y="7726"/>
                  </a:cubicBezTo>
                  <a:cubicBezTo>
                    <a:pt x="12285" y="7578"/>
                    <a:pt x="15688" y="4663"/>
                    <a:pt x="16426" y="964"/>
                  </a:cubicBezTo>
                  <a:cubicBezTo>
                    <a:pt x="16549" y="384"/>
                    <a:pt x="16055" y="1"/>
                    <a:pt x="1560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233;g1bb0caa554c_0_0">
            <a:extLst>
              <a:ext uri="{FF2B5EF4-FFF2-40B4-BE49-F238E27FC236}">
                <a16:creationId xmlns:a16="http://schemas.microsoft.com/office/drawing/2014/main" id="{72EE2D20-D5B8-DD9B-EA32-839E3CE312AE}"/>
              </a:ext>
            </a:extLst>
          </p:cNvPr>
          <p:cNvGrpSpPr/>
          <p:nvPr/>
        </p:nvGrpSpPr>
        <p:grpSpPr>
          <a:xfrm rot="19570934">
            <a:off x="1299927" y="866227"/>
            <a:ext cx="161681" cy="272111"/>
            <a:chOff x="3450975" y="853900"/>
            <a:chExt cx="2529325" cy="4256900"/>
          </a:xfrm>
          <a:solidFill>
            <a:schemeClr val="tx1"/>
          </a:solidFill>
        </p:grpSpPr>
        <p:sp>
          <p:nvSpPr>
            <p:cNvPr id="36" name="Google Shape;234;g1bb0caa554c_0_0">
              <a:extLst>
                <a:ext uri="{FF2B5EF4-FFF2-40B4-BE49-F238E27FC236}">
                  <a16:creationId xmlns:a16="http://schemas.microsoft.com/office/drawing/2014/main" id="{7A4C73A1-537E-6FC0-32E2-855B03DA6507}"/>
                </a:ext>
              </a:extLst>
            </p:cNvPr>
            <p:cNvSpPr/>
            <p:nvPr/>
          </p:nvSpPr>
          <p:spPr>
            <a:xfrm>
              <a:off x="4033050" y="4551200"/>
              <a:ext cx="1411025" cy="559600"/>
            </a:xfrm>
            <a:custGeom>
              <a:avLst/>
              <a:gdLst/>
              <a:ahLst/>
              <a:cxnLst/>
              <a:rect l="l" t="t" r="r" b="b"/>
              <a:pathLst>
                <a:path w="56441" h="22384" extrusionOk="0">
                  <a:moveTo>
                    <a:pt x="4037" y="1"/>
                  </a:moveTo>
                  <a:cubicBezTo>
                    <a:pt x="3670" y="1"/>
                    <a:pt x="3336" y="267"/>
                    <a:pt x="3303" y="601"/>
                  </a:cubicBezTo>
                  <a:lnTo>
                    <a:pt x="67" y="21516"/>
                  </a:lnTo>
                  <a:cubicBezTo>
                    <a:pt x="1" y="21983"/>
                    <a:pt x="367" y="22383"/>
                    <a:pt x="801" y="22383"/>
                  </a:cubicBezTo>
                  <a:lnTo>
                    <a:pt x="56441" y="22383"/>
                  </a:lnTo>
                  <a:lnTo>
                    <a:pt x="51971" y="568"/>
                  </a:lnTo>
                  <a:cubicBezTo>
                    <a:pt x="51904" y="234"/>
                    <a:pt x="51604" y="1"/>
                    <a:pt x="512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5;g1bb0caa554c_0_0">
              <a:extLst>
                <a:ext uri="{FF2B5EF4-FFF2-40B4-BE49-F238E27FC236}">
                  <a16:creationId xmlns:a16="http://schemas.microsoft.com/office/drawing/2014/main" id="{A4E1F2BD-164D-F5C1-88D3-D23E80F1F439}"/>
                </a:ext>
              </a:extLst>
            </p:cNvPr>
            <p:cNvSpPr/>
            <p:nvPr/>
          </p:nvSpPr>
          <p:spPr>
            <a:xfrm>
              <a:off x="3450975" y="853900"/>
              <a:ext cx="2529325" cy="3517200"/>
            </a:xfrm>
            <a:custGeom>
              <a:avLst/>
              <a:gdLst/>
              <a:ahLst/>
              <a:cxnLst/>
              <a:rect l="l" t="t" r="r" b="b"/>
              <a:pathLst>
                <a:path w="101173" h="140688" extrusionOk="0">
                  <a:moveTo>
                    <a:pt x="49240" y="1"/>
                  </a:moveTo>
                  <a:cubicBezTo>
                    <a:pt x="48829" y="1"/>
                    <a:pt x="48413" y="191"/>
                    <a:pt x="48135" y="620"/>
                  </a:cubicBezTo>
                  <a:lnTo>
                    <a:pt x="300" y="74874"/>
                  </a:lnTo>
                  <a:cubicBezTo>
                    <a:pt x="67" y="75240"/>
                    <a:pt x="0" y="75674"/>
                    <a:pt x="167" y="76074"/>
                  </a:cubicBezTo>
                  <a:lnTo>
                    <a:pt x="26352" y="139887"/>
                  </a:lnTo>
                  <a:cubicBezTo>
                    <a:pt x="26553" y="140387"/>
                    <a:pt x="27020" y="140687"/>
                    <a:pt x="27553" y="140687"/>
                  </a:cubicBezTo>
                  <a:lnTo>
                    <a:pt x="74187" y="140687"/>
                  </a:lnTo>
                  <a:cubicBezTo>
                    <a:pt x="74720" y="140687"/>
                    <a:pt x="75221" y="140354"/>
                    <a:pt x="75421" y="139853"/>
                  </a:cubicBezTo>
                  <a:lnTo>
                    <a:pt x="101006" y="75441"/>
                  </a:lnTo>
                  <a:cubicBezTo>
                    <a:pt x="101173" y="75074"/>
                    <a:pt x="101139" y="74640"/>
                    <a:pt x="100906" y="74273"/>
                  </a:cubicBezTo>
                  <a:lnTo>
                    <a:pt x="56507" y="854"/>
                  </a:lnTo>
                  <a:cubicBezTo>
                    <a:pt x="56236" y="401"/>
                    <a:pt x="55804" y="199"/>
                    <a:pt x="55377" y="199"/>
                  </a:cubicBezTo>
                  <a:cubicBezTo>
                    <a:pt x="54702" y="199"/>
                    <a:pt x="54039" y="704"/>
                    <a:pt x="54039" y="1521"/>
                  </a:cubicBezTo>
                  <a:lnTo>
                    <a:pt x="54039" y="67035"/>
                  </a:lnTo>
                  <a:cubicBezTo>
                    <a:pt x="56774" y="67802"/>
                    <a:pt x="58809" y="70337"/>
                    <a:pt x="58809" y="73339"/>
                  </a:cubicBezTo>
                  <a:cubicBezTo>
                    <a:pt x="58809" y="76975"/>
                    <a:pt x="55873" y="79911"/>
                    <a:pt x="52238" y="79911"/>
                  </a:cubicBezTo>
                  <a:cubicBezTo>
                    <a:pt x="48602" y="79911"/>
                    <a:pt x="45666" y="76975"/>
                    <a:pt x="45666" y="73339"/>
                  </a:cubicBezTo>
                  <a:cubicBezTo>
                    <a:pt x="45666" y="70270"/>
                    <a:pt x="47768" y="67735"/>
                    <a:pt x="50570" y="67001"/>
                  </a:cubicBezTo>
                  <a:lnTo>
                    <a:pt x="50570" y="1321"/>
                  </a:lnTo>
                  <a:cubicBezTo>
                    <a:pt x="50570" y="513"/>
                    <a:pt x="49913" y="1"/>
                    <a:pt x="492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236;g1bb0caa554c_0_0">
            <a:extLst>
              <a:ext uri="{FF2B5EF4-FFF2-40B4-BE49-F238E27FC236}">
                <a16:creationId xmlns:a16="http://schemas.microsoft.com/office/drawing/2014/main" id="{135D471C-5373-C12E-42FC-75E515F09731}"/>
              </a:ext>
            </a:extLst>
          </p:cNvPr>
          <p:cNvGrpSpPr/>
          <p:nvPr/>
        </p:nvGrpSpPr>
        <p:grpSpPr>
          <a:xfrm rot="19570934">
            <a:off x="829806" y="641701"/>
            <a:ext cx="823952" cy="373508"/>
            <a:chOff x="1555926" y="625900"/>
            <a:chExt cx="1525988" cy="691750"/>
          </a:xfrm>
        </p:grpSpPr>
        <p:sp>
          <p:nvSpPr>
            <p:cNvPr id="39" name="Google Shape;237;g1bb0caa554c_0_0">
              <a:extLst>
                <a:ext uri="{FF2B5EF4-FFF2-40B4-BE49-F238E27FC236}">
                  <a16:creationId xmlns:a16="http://schemas.microsoft.com/office/drawing/2014/main" id="{F5DF1784-4FE7-4D48-0003-CC9E5E759FDE}"/>
                </a:ext>
              </a:extLst>
            </p:cNvPr>
            <p:cNvSpPr/>
            <p:nvPr/>
          </p:nvSpPr>
          <p:spPr>
            <a:xfrm>
              <a:off x="1632175" y="625900"/>
              <a:ext cx="1392675" cy="618800"/>
            </a:xfrm>
            <a:custGeom>
              <a:avLst/>
              <a:gdLst/>
              <a:ahLst/>
              <a:cxnLst/>
              <a:rect l="l" t="t" r="r" b="b"/>
              <a:pathLst>
                <a:path w="55707" h="24752" fill="none" extrusionOk="0">
                  <a:moveTo>
                    <a:pt x="0" y="24751"/>
                  </a:moveTo>
                  <a:cubicBezTo>
                    <a:pt x="0" y="24751"/>
                    <a:pt x="24751" y="0"/>
                    <a:pt x="55707" y="24751"/>
                  </a:cubicBezTo>
                </a:path>
              </a:pathLst>
            </a:custGeom>
            <a:noFill/>
            <a:ln w="19050" cap="flat" cmpd="sng">
              <a:solidFill>
                <a:schemeClr val="bg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8;g1bb0caa554c_0_0">
              <a:extLst>
                <a:ext uri="{FF2B5EF4-FFF2-40B4-BE49-F238E27FC236}">
                  <a16:creationId xmlns:a16="http://schemas.microsoft.com/office/drawing/2014/main" id="{E82E47BC-FB0A-0C46-4E28-22CD9F8F6029}"/>
                </a:ext>
              </a:extLst>
            </p:cNvPr>
            <p:cNvSpPr/>
            <p:nvPr/>
          </p:nvSpPr>
          <p:spPr>
            <a:xfrm>
              <a:off x="1555926" y="1202616"/>
              <a:ext cx="115003" cy="115003"/>
            </a:xfrm>
            <a:custGeom>
              <a:avLst/>
              <a:gdLst/>
              <a:ahLst/>
              <a:cxnLst/>
              <a:rect l="l" t="t" r="r" b="b"/>
              <a:pathLst>
                <a:path w="3237" h="3237" extrusionOk="0">
                  <a:moveTo>
                    <a:pt x="1602" y="0"/>
                  </a:moveTo>
                  <a:cubicBezTo>
                    <a:pt x="735" y="0"/>
                    <a:pt x="1" y="734"/>
                    <a:pt x="1" y="1635"/>
                  </a:cubicBezTo>
                  <a:cubicBezTo>
                    <a:pt x="1" y="2536"/>
                    <a:pt x="735" y="3236"/>
                    <a:pt x="1602" y="3236"/>
                  </a:cubicBezTo>
                  <a:cubicBezTo>
                    <a:pt x="2503" y="3236"/>
                    <a:pt x="3237" y="2536"/>
                    <a:pt x="3237" y="1635"/>
                  </a:cubicBezTo>
                  <a:cubicBezTo>
                    <a:pt x="3237" y="734"/>
                    <a:pt x="2503" y="0"/>
                    <a:pt x="1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9;g1bb0caa554c_0_0">
              <a:extLst>
                <a:ext uri="{FF2B5EF4-FFF2-40B4-BE49-F238E27FC236}">
                  <a16:creationId xmlns:a16="http://schemas.microsoft.com/office/drawing/2014/main" id="{FC8758FB-6FE8-17A8-0D30-7BE3E9FB0E2D}"/>
                </a:ext>
              </a:extLst>
            </p:cNvPr>
            <p:cNvSpPr/>
            <p:nvPr/>
          </p:nvSpPr>
          <p:spPr>
            <a:xfrm>
              <a:off x="2966915" y="1202583"/>
              <a:ext cx="114999" cy="115067"/>
            </a:xfrm>
            <a:custGeom>
              <a:avLst/>
              <a:gdLst/>
              <a:ahLst/>
              <a:cxnLst/>
              <a:rect l="l" t="t" r="r" b="b"/>
              <a:pathLst>
                <a:path w="3236" h="3237" extrusionOk="0">
                  <a:moveTo>
                    <a:pt x="1635" y="0"/>
                  </a:moveTo>
                  <a:cubicBezTo>
                    <a:pt x="734" y="0"/>
                    <a:pt x="0" y="734"/>
                    <a:pt x="0" y="1635"/>
                  </a:cubicBezTo>
                  <a:cubicBezTo>
                    <a:pt x="0" y="2536"/>
                    <a:pt x="734" y="3236"/>
                    <a:pt x="1635" y="3236"/>
                  </a:cubicBezTo>
                  <a:cubicBezTo>
                    <a:pt x="2535" y="3236"/>
                    <a:pt x="3236" y="2536"/>
                    <a:pt x="3236" y="1635"/>
                  </a:cubicBez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0;g1bb0caa554c_0_0">
              <a:extLst>
                <a:ext uri="{FF2B5EF4-FFF2-40B4-BE49-F238E27FC236}">
                  <a16:creationId xmlns:a16="http://schemas.microsoft.com/office/drawing/2014/main" id="{D7A9B42E-BC30-4D33-B655-5B9E4CD4EA61}"/>
                </a:ext>
              </a:extLst>
            </p:cNvPr>
            <p:cNvSpPr/>
            <p:nvPr/>
          </p:nvSpPr>
          <p:spPr>
            <a:xfrm>
              <a:off x="2271016" y="912023"/>
              <a:ext cx="115002" cy="114953"/>
            </a:xfrm>
            <a:custGeom>
              <a:avLst/>
              <a:gdLst/>
              <a:ahLst/>
              <a:cxnLst/>
              <a:rect l="l" t="t" r="r" b="b"/>
              <a:pathLst>
                <a:path w="2737" h="2736" extrusionOk="0">
                  <a:moveTo>
                    <a:pt x="1" y="1"/>
                  </a:moveTo>
                  <a:lnTo>
                    <a:pt x="1" y="2736"/>
                  </a:lnTo>
                  <a:lnTo>
                    <a:pt x="2736" y="2736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246;g1bb0caa554c_0_0">
            <a:extLst>
              <a:ext uri="{FF2B5EF4-FFF2-40B4-BE49-F238E27FC236}">
                <a16:creationId xmlns:a16="http://schemas.microsoft.com/office/drawing/2014/main" id="{1B9FA326-4E1C-06A8-4E90-53A3ED66F76A}"/>
              </a:ext>
            </a:extLst>
          </p:cNvPr>
          <p:cNvSpPr/>
          <p:nvPr/>
        </p:nvSpPr>
        <p:spPr>
          <a:xfrm>
            <a:off x="935601" y="1558412"/>
            <a:ext cx="152700" cy="152700"/>
          </a:xfrm>
          <a:prstGeom prst="ellipse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ráfico 59">
            <a:extLst>
              <a:ext uri="{FF2B5EF4-FFF2-40B4-BE49-F238E27FC236}">
                <a16:creationId xmlns:a16="http://schemas.microsoft.com/office/drawing/2014/main" id="{3B8C0EF8-088D-217F-A72F-2D1E2F2894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8437" y="3264145"/>
            <a:ext cx="409575" cy="438150"/>
          </a:xfrm>
          <a:prstGeom prst="rect">
            <a:avLst/>
          </a:prstGeom>
        </p:spPr>
      </p:pic>
      <p:pic>
        <p:nvPicPr>
          <p:cNvPr id="61" name="Gráfico 60">
            <a:extLst>
              <a:ext uri="{FF2B5EF4-FFF2-40B4-BE49-F238E27FC236}">
                <a16:creationId xmlns:a16="http://schemas.microsoft.com/office/drawing/2014/main" id="{AD881A1F-2E23-EAC5-D128-C0C6278CD4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225988" y="3244109"/>
            <a:ext cx="409575" cy="438150"/>
          </a:xfrm>
          <a:prstGeom prst="rect">
            <a:avLst/>
          </a:prstGeom>
        </p:spPr>
      </p:pic>
      <p:pic>
        <p:nvPicPr>
          <p:cNvPr id="71" name="Gráfico 70">
            <a:extLst>
              <a:ext uri="{FF2B5EF4-FFF2-40B4-BE49-F238E27FC236}">
                <a16:creationId xmlns:a16="http://schemas.microsoft.com/office/drawing/2014/main" id="{118DD2DB-02E6-DC97-D8DF-1B2A16D6EE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0943" y="3874108"/>
            <a:ext cx="2190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41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ráfico 63">
            <a:extLst>
              <a:ext uri="{FF2B5EF4-FFF2-40B4-BE49-F238E27FC236}">
                <a16:creationId xmlns:a16="http://schemas.microsoft.com/office/drawing/2014/main" id="{75A81BB0-5A7D-F788-E8AB-089AB552A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47508">
            <a:off x="4148919" y="2433079"/>
            <a:ext cx="3018692" cy="75467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01" y="2240346"/>
            <a:ext cx="6982082" cy="648552"/>
          </a:xfrm>
        </p:spPr>
        <p:txBody>
          <a:bodyPr anchor="ctr"/>
          <a:lstStyle/>
          <a:p>
            <a:r>
              <a:rPr lang="es-MX" sz="1800" dirty="0"/>
              <a:t>La forma en que se cobra un desarrollo de software puede variar dependiendo del tipo de proyecto, el tamaño del equipo, la complejidad de la solución y otros factores. Aquí hay algunas opciones comunes:</a:t>
            </a:r>
            <a:endParaRPr lang="en-US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D68E61-016F-4F06-8E47-3BB96B0309F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accent3"/>
                </a:solidFill>
              </a:rPr>
              <a:t>02</a:t>
            </a: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E5F516AC-DA0B-E92B-71A9-392D9D3AC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93803" y="1121028"/>
            <a:ext cx="370553" cy="500246"/>
          </a:xfrm>
          <a:prstGeom prst="rect">
            <a:avLst/>
          </a:prstGeom>
        </p:spPr>
      </p:pic>
      <p:sp>
        <p:nvSpPr>
          <p:cNvPr id="29" name="Google Shape;241;g1bb0caa554c_0_0">
            <a:extLst>
              <a:ext uri="{FF2B5EF4-FFF2-40B4-BE49-F238E27FC236}">
                <a16:creationId xmlns:a16="http://schemas.microsoft.com/office/drawing/2014/main" id="{C6F801E2-7A03-184C-D674-233B9DED96A7}"/>
              </a:ext>
            </a:extLst>
          </p:cNvPr>
          <p:cNvSpPr/>
          <p:nvPr/>
        </p:nvSpPr>
        <p:spPr>
          <a:xfrm>
            <a:off x="7763640" y="3990731"/>
            <a:ext cx="306743" cy="301068"/>
          </a:xfrm>
          <a:custGeom>
            <a:avLst/>
            <a:gdLst/>
            <a:ahLst/>
            <a:cxnLst/>
            <a:rect l="l" t="t" r="r" b="b"/>
            <a:pathLst>
              <a:path w="58483" h="57401" extrusionOk="0">
                <a:moveTo>
                  <a:pt x="36278" y="0"/>
                </a:moveTo>
                <a:cubicBezTo>
                  <a:pt x="34697" y="0"/>
                  <a:pt x="33127" y="195"/>
                  <a:pt x="31629" y="591"/>
                </a:cubicBezTo>
                <a:lnTo>
                  <a:pt x="31618" y="591"/>
                </a:lnTo>
                <a:cubicBezTo>
                  <a:pt x="25730" y="2145"/>
                  <a:pt x="20965" y="6070"/>
                  <a:pt x="18276" y="11595"/>
                </a:cubicBezTo>
                <a:cubicBezTo>
                  <a:pt x="15542" y="17211"/>
                  <a:pt x="15565" y="24903"/>
                  <a:pt x="18333" y="30178"/>
                </a:cubicBezTo>
                <a:cubicBezTo>
                  <a:pt x="20755" y="34787"/>
                  <a:pt x="25393" y="37533"/>
                  <a:pt x="29938" y="37533"/>
                </a:cubicBezTo>
                <a:cubicBezTo>
                  <a:pt x="31546" y="37533"/>
                  <a:pt x="33142" y="37189"/>
                  <a:pt x="34624" y="36463"/>
                </a:cubicBezTo>
                <a:cubicBezTo>
                  <a:pt x="36689" y="35453"/>
                  <a:pt x="39310" y="32583"/>
                  <a:pt x="40127" y="30450"/>
                </a:cubicBezTo>
                <a:cubicBezTo>
                  <a:pt x="41556" y="26718"/>
                  <a:pt x="40751" y="23122"/>
                  <a:pt x="37778" y="19968"/>
                </a:cubicBezTo>
                <a:cubicBezTo>
                  <a:pt x="36287" y="18375"/>
                  <a:pt x="34910" y="17569"/>
                  <a:pt x="33711" y="17569"/>
                </a:cubicBezTo>
                <a:cubicBezTo>
                  <a:pt x="33176" y="17569"/>
                  <a:pt x="32677" y="17729"/>
                  <a:pt x="32219" y="18050"/>
                </a:cubicBezTo>
                <a:cubicBezTo>
                  <a:pt x="30801" y="19049"/>
                  <a:pt x="30892" y="20887"/>
                  <a:pt x="32435" y="22827"/>
                </a:cubicBezTo>
                <a:cubicBezTo>
                  <a:pt x="33615" y="24313"/>
                  <a:pt x="33978" y="25549"/>
                  <a:pt x="33626" y="26877"/>
                </a:cubicBezTo>
                <a:cubicBezTo>
                  <a:pt x="33184" y="28512"/>
                  <a:pt x="32194" y="29329"/>
                  <a:pt x="30644" y="29329"/>
                </a:cubicBezTo>
                <a:cubicBezTo>
                  <a:pt x="30602" y="29329"/>
                  <a:pt x="30560" y="29328"/>
                  <a:pt x="30518" y="29327"/>
                </a:cubicBezTo>
                <a:cubicBezTo>
                  <a:pt x="28782" y="29270"/>
                  <a:pt x="27704" y="28715"/>
                  <a:pt x="26411" y="27206"/>
                </a:cubicBezTo>
                <a:cubicBezTo>
                  <a:pt x="24675" y="25186"/>
                  <a:pt x="24108" y="23337"/>
                  <a:pt x="24096" y="19718"/>
                </a:cubicBezTo>
                <a:cubicBezTo>
                  <a:pt x="24085" y="16939"/>
                  <a:pt x="24164" y="16439"/>
                  <a:pt x="24845" y="14987"/>
                </a:cubicBezTo>
                <a:cubicBezTo>
                  <a:pt x="26863" y="10694"/>
                  <a:pt x="31541" y="7731"/>
                  <a:pt x="36131" y="7731"/>
                </a:cubicBezTo>
                <a:cubicBezTo>
                  <a:pt x="36393" y="7731"/>
                  <a:pt x="36655" y="7741"/>
                  <a:pt x="36916" y="7761"/>
                </a:cubicBezTo>
                <a:cubicBezTo>
                  <a:pt x="39945" y="7976"/>
                  <a:pt x="41715" y="8907"/>
                  <a:pt x="44517" y="11720"/>
                </a:cubicBezTo>
                <a:cubicBezTo>
                  <a:pt x="47138" y="14363"/>
                  <a:pt x="48794" y="16995"/>
                  <a:pt x="49940" y="20285"/>
                </a:cubicBezTo>
                <a:cubicBezTo>
                  <a:pt x="50666" y="22373"/>
                  <a:pt x="50723" y="22906"/>
                  <a:pt x="50734" y="26956"/>
                </a:cubicBezTo>
                <a:cubicBezTo>
                  <a:pt x="50745" y="31607"/>
                  <a:pt x="50507" y="33003"/>
                  <a:pt x="49032" y="36928"/>
                </a:cubicBezTo>
                <a:cubicBezTo>
                  <a:pt x="46570" y="43485"/>
                  <a:pt x="40024" y="49192"/>
                  <a:pt x="32242" y="51552"/>
                </a:cubicBezTo>
                <a:cubicBezTo>
                  <a:pt x="30041" y="52221"/>
                  <a:pt x="29304" y="52300"/>
                  <a:pt x="25651" y="52300"/>
                </a:cubicBezTo>
                <a:cubicBezTo>
                  <a:pt x="22327" y="52300"/>
                  <a:pt x="21113" y="52187"/>
                  <a:pt x="19275" y="51688"/>
                </a:cubicBezTo>
                <a:cubicBezTo>
                  <a:pt x="13013" y="49986"/>
                  <a:pt x="8361" y="46322"/>
                  <a:pt x="5548" y="40876"/>
                </a:cubicBezTo>
                <a:cubicBezTo>
                  <a:pt x="4175" y="38199"/>
                  <a:pt x="3698" y="36735"/>
                  <a:pt x="2848" y="32526"/>
                </a:cubicBezTo>
                <a:cubicBezTo>
                  <a:pt x="2298" y="29797"/>
                  <a:pt x="1986" y="28755"/>
                  <a:pt x="1556" y="28755"/>
                </a:cubicBezTo>
                <a:cubicBezTo>
                  <a:pt x="1390" y="28755"/>
                  <a:pt x="1207" y="28909"/>
                  <a:pt x="987" y="29180"/>
                </a:cubicBezTo>
                <a:cubicBezTo>
                  <a:pt x="295" y="30019"/>
                  <a:pt x="0" y="33547"/>
                  <a:pt x="386" y="36259"/>
                </a:cubicBezTo>
                <a:cubicBezTo>
                  <a:pt x="1361" y="42952"/>
                  <a:pt x="5366" y="49169"/>
                  <a:pt x="11118" y="52890"/>
                </a:cubicBezTo>
                <a:cubicBezTo>
                  <a:pt x="15784" y="55913"/>
                  <a:pt x="21151" y="57401"/>
                  <a:pt x="26591" y="57401"/>
                </a:cubicBezTo>
                <a:cubicBezTo>
                  <a:pt x="33463" y="57401"/>
                  <a:pt x="40453" y="55026"/>
                  <a:pt x="46298" y="50372"/>
                </a:cubicBezTo>
                <a:cubicBezTo>
                  <a:pt x="52039" y="45788"/>
                  <a:pt x="56883" y="37178"/>
                  <a:pt x="58006" y="29554"/>
                </a:cubicBezTo>
                <a:cubicBezTo>
                  <a:pt x="58482" y="26287"/>
                  <a:pt x="58210" y="20387"/>
                  <a:pt x="57450" y="17449"/>
                </a:cubicBezTo>
                <a:cubicBezTo>
                  <a:pt x="55748" y="10937"/>
                  <a:pt x="51460" y="5526"/>
                  <a:pt x="45459" y="2281"/>
                </a:cubicBezTo>
                <a:cubicBezTo>
                  <a:pt x="42672" y="782"/>
                  <a:pt x="39452" y="0"/>
                  <a:pt x="362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61;p7">
            <a:extLst>
              <a:ext uri="{FF2B5EF4-FFF2-40B4-BE49-F238E27FC236}">
                <a16:creationId xmlns:a16="http://schemas.microsoft.com/office/drawing/2014/main" id="{01DF0DAC-856A-2620-F55E-24FBA1A3F99F}"/>
              </a:ext>
            </a:extLst>
          </p:cNvPr>
          <p:cNvSpPr/>
          <p:nvPr/>
        </p:nvSpPr>
        <p:spPr>
          <a:xfrm>
            <a:off x="7562679" y="3702295"/>
            <a:ext cx="401923" cy="247956"/>
          </a:xfrm>
          <a:custGeom>
            <a:avLst/>
            <a:gdLst/>
            <a:ahLst/>
            <a:cxnLst/>
            <a:rect l="l" t="t" r="r" b="b"/>
            <a:pathLst>
              <a:path w="401923" h="247956" extrusionOk="0">
                <a:moveTo>
                  <a:pt x="309394" y="5295"/>
                </a:moveTo>
                <a:cubicBezTo>
                  <a:pt x="248815" y="21106"/>
                  <a:pt x="142707" y="85971"/>
                  <a:pt x="82033" y="144360"/>
                </a:cubicBezTo>
                <a:cubicBezTo>
                  <a:pt x="12310" y="211511"/>
                  <a:pt x="-10646" y="241991"/>
                  <a:pt x="4404" y="247896"/>
                </a:cubicBezTo>
                <a:cubicBezTo>
                  <a:pt x="7071" y="248944"/>
                  <a:pt x="38884" y="236086"/>
                  <a:pt x="74889" y="219321"/>
                </a:cubicBezTo>
                <a:cubicBezTo>
                  <a:pt x="110989" y="202462"/>
                  <a:pt x="190046" y="168553"/>
                  <a:pt x="251101" y="143693"/>
                </a:cubicBezTo>
                <a:cubicBezTo>
                  <a:pt x="312061" y="118833"/>
                  <a:pt x="367211" y="95496"/>
                  <a:pt x="373879" y="91591"/>
                </a:cubicBezTo>
                <a:cubicBezTo>
                  <a:pt x="392833" y="80637"/>
                  <a:pt x="402644" y="65016"/>
                  <a:pt x="401882" y="47109"/>
                </a:cubicBezTo>
                <a:cubicBezTo>
                  <a:pt x="400263" y="6438"/>
                  <a:pt x="365497" y="-9279"/>
                  <a:pt x="309394" y="5390"/>
                </a:cubicBezTo>
                <a:lnTo>
                  <a:pt x="309394" y="539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" name="Google Shape;242;g1bb0caa554c_0_0">
            <a:extLst>
              <a:ext uri="{FF2B5EF4-FFF2-40B4-BE49-F238E27FC236}">
                <a16:creationId xmlns:a16="http://schemas.microsoft.com/office/drawing/2014/main" id="{EB2ABC6F-FF34-4026-98F0-4C98591A6405}"/>
              </a:ext>
            </a:extLst>
          </p:cNvPr>
          <p:cNvGrpSpPr/>
          <p:nvPr/>
        </p:nvGrpSpPr>
        <p:grpSpPr>
          <a:xfrm>
            <a:off x="7934706" y="918079"/>
            <a:ext cx="413725" cy="193850"/>
            <a:chOff x="2240475" y="3205350"/>
            <a:chExt cx="413725" cy="193850"/>
          </a:xfrm>
        </p:grpSpPr>
        <p:sp>
          <p:nvSpPr>
            <p:cNvPr id="32" name="Google Shape;243;g1bb0caa554c_0_0">
              <a:extLst>
                <a:ext uri="{FF2B5EF4-FFF2-40B4-BE49-F238E27FC236}">
                  <a16:creationId xmlns:a16="http://schemas.microsoft.com/office/drawing/2014/main" id="{03E4DFD5-4E53-098B-7A82-A8145984DA2B}"/>
                </a:ext>
              </a:extLst>
            </p:cNvPr>
            <p:cNvSpPr/>
            <p:nvPr/>
          </p:nvSpPr>
          <p:spPr>
            <a:xfrm>
              <a:off x="2379975" y="3205350"/>
              <a:ext cx="49925" cy="38600"/>
            </a:xfrm>
            <a:custGeom>
              <a:avLst/>
              <a:gdLst/>
              <a:ahLst/>
              <a:cxnLst/>
              <a:rect l="l" t="t" r="r" b="b"/>
              <a:pathLst>
                <a:path w="1997" h="1544" extrusionOk="0">
                  <a:moveTo>
                    <a:pt x="998" y="0"/>
                  </a:moveTo>
                  <a:cubicBezTo>
                    <a:pt x="0" y="0"/>
                    <a:pt x="0" y="1543"/>
                    <a:pt x="998" y="1543"/>
                  </a:cubicBezTo>
                  <a:cubicBezTo>
                    <a:pt x="1997" y="1543"/>
                    <a:pt x="1997" y="0"/>
                    <a:pt x="99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4;g1bb0caa554c_0_0">
              <a:extLst>
                <a:ext uri="{FF2B5EF4-FFF2-40B4-BE49-F238E27FC236}">
                  <a16:creationId xmlns:a16="http://schemas.microsoft.com/office/drawing/2014/main" id="{2535A38C-B76B-A2E3-BA29-FB27700C227A}"/>
                </a:ext>
              </a:extLst>
            </p:cNvPr>
            <p:cNvSpPr/>
            <p:nvPr/>
          </p:nvSpPr>
          <p:spPr>
            <a:xfrm>
              <a:off x="2465325" y="3213000"/>
              <a:ext cx="49950" cy="38600"/>
            </a:xfrm>
            <a:custGeom>
              <a:avLst/>
              <a:gdLst/>
              <a:ahLst/>
              <a:cxnLst/>
              <a:rect l="l" t="t" r="r" b="b"/>
              <a:pathLst>
                <a:path w="1998" h="1544" extrusionOk="0">
                  <a:moveTo>
                    <a:pt x="999" y="1"/>
                  </a:moveTo>
                  <a:cubicBezTo>
                    <a:pt x="1" y="1"/>
                    <a:pt x="1" y="1544"/>
                    <a:pt x="999" y="1544"/>
                  </a:cubicBezTo>
                  <a:cubicBezTo>
                    <a:pt x="1998" y="1544"/>
                    <a:pt x="1998" y="1"/>
                    <a:pt x="99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5;g1bb0caa554c_0_0">
              <a:extLst>
                <a:ext uri="{FF2B5EF4-FFF2-40B4-BE49-F238E27FC236}">
                  <a16:creationId xmlns:a16="http://schemas.microsoft.com/office/drawing/2014/main" id="{A81B7175-A3C1-8769-5143-E87095E0B4DC}"/>
                </a:ext>
              </a:extLst>
            </p:cNvPr>
            <p:cNvSpPr/>
            <p:nvPr/>
          </p:nvSpPr>
          <p:spPr>
            <a:xfrm>
              <a:off x="2240475" y="3205925"/>
              <a:ext cx="413725" cy="193275"/>
            </a:xfrm>
            <a:custGeom>
              <a:avLst/>
              <a:gdLst/>
              <a:ahLst/>
              <a:cxnLst/>
              <a:rect l="l" t="t" r="r" b="b"/>
              <a:pathLst>
                <a:path w="16549" h="7731" extrusionOk="0">
                  <a:moveTo>
                    <a:pt x="15600" y="1"/>
                  </a:moveTo>
                  <a:cubicBezTo>
                    <a:pt x="15299" y="1"/>
                    <a:pt x="15016" y="168"/>
                    <a:pt x="14940" y="556"/>
                  </a:cubicBezTo>
                  <a:cubicBezTo>
                    <a:pt x="14338" y="3562"/>
                    <a:pt x="11627" y="6070"/>
                    <a:pt x="8518" y="6172"/>
                  </a:cubicBezTo>
                  <a:cubicBezTo>
                    <a:pt x="8442" y="6174"/>
                    <a:pt x="8366" y="6176"/>
                    <a:pt x="8289" y="6176"/>
                  </a:cubicBezTo>
                  <a:cubicBezTo>
                    <a:pt x="5267" y="6176"/>
                    <a:pt x="2463" y="4000"/>
                    <a:pt x="1655" y="1101"/>
                  </a:cubicBezTo>
                  <a:cubicBezTo>
                    <a:pt x="1546" y="720"/>
                    <a:pt x="1244" y="555"/>
                    <a:pt x="937" y="555"/>
                  </a:cubicBezTo>
                  <a:cubicBezTo>
                    <a:pt x="474" y="555"/>
                    <a:pt x="0" y="930"/>
                    <a:pt x="157" y="1509"/>
                  </a:cubicBezTo>
                  <a:cubicBezTo>
                    <a:pt x="1143" y="5041"/>
                    <a:pt x="4560" y="7731"/>
                    <a:pt x="8247" y="7731"/>
                  </a:cubicBezTo>
                  <a:cubicBezTo>
                    <a:pt x="8337" y="7731"/>
                    <a:pt x="8428" y="7729"/>
                    <a:pt x="8518" y="7726"/>
                  </a:cubicBezTo>
                  <a:cubicBezTo>
                    <a:pt x="12285" y="7578"/>
                    <a:pt x="15688" y="4663"/>
                    <a:pt x="16426" y="964"/>
                  </a:cubicBezTo>
                  <a:cubicBezTo>
                    <a:pt x="16549" y="384"/>
                    <a:pt x="16055" y="1"/>
                    <a:pt x="1560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233;g1bb0caa554c_0_0">
            <a:extLst>
              <a:ext uri="{FF2B5EF4-FFF2-40B4-BE49-F238E27FC236}">
                <a16:creationId xmlns:a16="http://schemas.microsoft.com/office/drawing/2014/main" id="{72EE2D20-D5B8-DD9B-EA32-839E3CE312AE}"/>
              </a:ext>
            </a:extLst>
          </p:cNvPr>
          <p:cNvGrpSpPr/>
          <p:nvPr/>
        </p:nvGrpSpPr>
        <p:grpSpPr>
          <a:xfrm rot="19570934">
            <a:off x="1299927" y="866227"/>
            <a:ext cx="161681" cy="272111"/>
            <a:chOff x="3450975" y="853900"/>
            <a:chExt cx="2529325" cy="4256900"/>
          </a:xfrm>
          <a:solidFill>
            <a:schemeClr val="tx1"/>
          </a:solidFill>
        </p:grpSpPr>
        <p:sp>
          <p:nvSpPr>
            <p:cNvPr id="36" name="Google Shape;234;g1bb0caa554c_0_0">
              <a:extLst>
                <a:ext uri="{FF2B5EF4-FFF2-40B4-BE49-F238E27FC236}">
                  <a16:creationId xmlns:a16="http://schemas.microsoft.com/office/drawing/2014/main" id="{7A4C73A1-537E-6FC0-32E2-855B03DA6507}"/>
                </a:ext>
              </a:extLst>
            </p:cNvPr>
            <p:cNvSpPr/>
            <p:nvPr/>
          </p:nvSpPr>
          <p:spPr>
            <a:xfrm>
              <a:off x="4033050" y="4551200"/>
              <a:ext cx="1411025" cy="559600"/>
            </a:xfrm>
            <a:custGeom>
              <a:avLst/>
              <a:gdLst/>
              <a:ahLst/>
              <a:cxnLst/>
              <a:rect l="l" t="t" r="r" b="b"/>
              <a:pathLst>
                <a:path w="56441" h="22384" extrusionOk="0">
                  <a:moveTo>
                    <a:pt x="4037" y="1"/>
                  </a:moveTo>
                  <a:cubicBezTo>
                    <a:pt x="3670" y="1"/>
                    <a:pt x="3336" y="267"/>
                    <a:pt x="3303" y="601"/>
                  </a:cubicBezTo>
                  <a:lnTo>
                    <a:pt x="67" y="21516"/>
                  </a:lnTo>
                  <a:cubicBezTo>
                    <a:pt x="1" y="21983"/>
                    <a:pt x="367" y="22383"/>
                    <a:pt x="801" y="22383"/>
                  </a:cubicBezTo>
                  <a:lnTo>
                    <a:pt x="56441" y="22383"/>
                  </a:lnTo>
                  <a:lnTo>
                    <a:pt x="51971" y="568"/>
                  </a:lnTo>
                  <a:cubicBezTo>
                    <a:pt x="51904" y="234"/>
                    <a:pt x="51604" y="1"/>
                    <a:pt x="512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5;g1bb0caa554c_0_0">
              <a:extLst>
                <a:ext uri="{FF2B5EF4-FFF2-40B4-BE49-F238E27FC236}">
                  <a16:creationId xmlns:a16="http://schemas.microsoft.com/office/drawing/2014/main" id="{A4E1F2BD-164D-F5C1-88D3-D23E80F1F439}"/>
                </a:ext>
              </a:extLst>
            </p:cNvPr>
            <p:cNvSpPr/>
            <p:nvPr/>
          </p:nvSpPr>
          <p:spPr>
            <a:xfrm>
              <a:off x="3450975" y="853900"/>
              <a:ext cx="2529325" cy="3517200"/>
            </a:xfrm>
            <a:custGeom>
              <a:avLst/>
              <a:gdLst/>
              <a:ahLst/>
              <a:cxnLst/>
              <a:rect l="l" t="t" r="r" b="b"/>
              <a:pathLst>
                <a:path w="101173" h="140688" extrusionOk="0">
                  <a:moveTo>
                    <a:pt x="49240" y="1"/>
                  </a:moveTo>
                  <a:cubicBezTo>
                    <a:pt x="48829" y="1"/>
                    <a:pt x="48413" y="191"/>
                    <a:pt x="48135" y="620"/>
                  </a:cubicBezTo>
                  <a:lnTo>
                    <a:pt x="300" y="74874"/>
                  </a:lnTo>
                  <a:cubicBezTo>
                    <a:pt x="67" y="75240"/>
                    <a:pt x="0" y="75674"/>
                    <a:pt x="167" y="76074"/>
                  </a:cubicBezTo>
                  <a:lnTo>
                    <a:pt x="26352" y="139887"/>
                  </a:lnTo>
                  <a:cubicBezTo>
                    <a:pt x="26553" y="140387"/>
                    <a:pt x="27020" y="140687"/>
                    <a:pt x="27553" y="140687"/>
                  </a:cubicBezTo>
                  <a:lnTo>
                    <a:pt x="74187" y="140687"/>
                  </a:lnTo>
                  <a:cubicBezTo>
                    <a:pt x="74720" y="140687"/>
                    <a:pt x="75221" y="140354"/>
                    <a:pt x="75421" y="139853"/>
                  </a:cubicBezTo>
                  <a:lnTo>
                    <a:pt x="101006" y="75441"/>
                  </a:lnTo>
                  <a:cubicBezTo>
                    <a:pt x="101173" y="75074"/>
                    <a:pt x="101139" y="74640"/>
                    <a:pt x="100906" y="74273"/>
                  </a:cubicBezTo>
                  <a:lnTo>
                    <a:pt x="56507" y="854"/>
                  </a:lnTo>
                  <a:cubicBezTo>
                    <a:pt x="56236" y="401"/>
                    <a:pt x="55804" y="199"/>
                    <a:pt x="55377" y="199"/>
                  </a:cubicBezTo>
                  <a:cubicBezTo>
                    <a:pt x="54702" y="199"/>
                    <a:pt x="54039" y="704"/>
                    <a:pt x="54039" y="1521"/>
                  </a:cubicBezTo>
                  <a:lnTo>
                    <a:pt x="54039" y="67035"/>
                  </a:lnTo>
                  <a:cubicBezTo>
                    <a:pt x="56774" y="67802"/>
                    <a:pt x="58809" y="70337"/>
                    <a:pt x="58809" y="73339"/>
                  </a:cubicBezTo>
                  <a:cubicBezTo>
                    <a:pt x="58809" y="76975"/>
                    <a:pt x="55873" y="79911"/>
                    <a:pt x="52238" y="79911"/>
                  </a:cubicBezTo>
                  <a:cubicBezTo>
                    <a:pt x="48602" y="79911"/>
                    <a:pt x="45666" y="76975"/>
                    <a:pt x="45666" y="73339"/>
                  </a:cubicBezTo>
                  <a:cubicBezTo>
                    <a:pt x="45666" y="70270"/>
                    <a:pt x="47768" y="67735"/>
                    <a:pt x="50570" y="67001"/>
                  </a:cubicBezTo>
                  <a:lnTo>
                    <a:pt x="50570" y="1321"/>
                  </a:lnTo>
                  <a:cubicBezTo>
                    <a:pt x="50570" y="513"/>
                    <a:pt x="49913" y="1"/>
                    <a:pt x="492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236;g1bb0caa554c_0_0">
            <a:extLst>
              <a:ext uri="{FF2B5EF4-FFF2-40B4-BE49-F238E27FC236}">
                <a16:creationId xmlns:a16="http://schemas.microsoft.com/office/drawing/2014/main" id="{135D471C-5373-C12E-42FC-75E515F09731}"/>
              </a:ext>
            </a:extLst>
          </p:cNvPr>
          <p:cNvGrpSpPr/>
          <p:nvPr/>
        </p:nvGrpSpPr>
        <p:grpSpPr>
          <a:xfrm rot="19570934">
            <a:off x="829806" y="641701"/>
            <a:ext cx="823952" cy="373508"/>
            <a:chOff x="1555926" y="625900"/>
            <a:chExt cx="1525988" cy="691750"/>
          </a:xfrm>
        </p:grpSpPr>
        <p:sp>
          <p:nvSpPr>
            <p:cNvPr id="39" name="Google Shape;237;g1bb0caa554c_0_0">
              <a:extLst>
                <a:ext uri="{FF2B5EF4-FFF2-40B4-BE49-F238E27FC236}">
                  <a16:creationId xmlns:a16="http://schemas.microsoft.com/office/drawing/2014/main" id="{F5DF1784-4FE7-4D48-0003-CC9E5E759FDE}"/>
                </a:ext>
              </a:extLst>
            </p:cNvPr>
            <p:cNvSpPr/>
            <p:nvPr/>
          </p:nvSpPr>
          <p:spPr>
            <a:xfrm>
              <a:off x="1632175" y="625900"/>
              <a:ext cx="1392675" cy="618800"/>
            </a:xfrm>
            <a:custGeom>
              <a:avLst/>
              <a:gdLst/>
              <a:ahLst/>
              <a:cxnLst/>
              <a:rect l="l" t="t" r="r" b="b"/>
              <a:pathLst>
                <a:path w="55707" h="24752" fill="none" extrusionOk="0">
                  <a:moveTo>
                    <a:pt x="0" y="24751"/>
                  </a:moveTo>
                  <a:cubicBezTo>
                    <a:pt x="0" y="24751"/>
                    <a:pt x="24751" y="0"/>
                    <a:pt x="55707" y="24751"/>
                  </a:cubicBezTo>
                </a:path>
              </a:pathLst>
            </a:custGeom>
            <a:noFill/>
            <a:ln w="19050" cap="flat" cmpd="sng">
              <a:solidFill>
                <a:schemeClr val="bg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8;g1bb0caa554c_0_0">
              <a:extLst>
                <a:ext uri="{FF2B5EF4-FFF2-40B4-BE49-F238E27FC236}">
                  <a16:creationId xmlns:a16="http://schemas.microsoft.com/office/drawing/2014/main" id="{E82E47BC-FB0A-0C46-4E28-22CD9F8F6029}"/>
                </a:ext>
              </a:extLst>
            </p:cNvPr>
            <p:cNvSpPr/>
            <p:nvPr/>
          </p:nvSpPr>
          <p:spPr>
            <a:xfrm>
              <a:off x="1555926" y="1202616"/>
              <a:ext cx="115003" cy="115003"/>
            </a:xfrm>
            <a:custGeom>
              <a:avLst/>
              <a:gdLst/>
              <a:ahLst/>
              <a:cxnLst/>
              <a:rect l="l" t="t" r="r" b="b"/>
              <a:pathLst>
                <a:path w="3237" h="3237" extrusionOk="0">
                  <a:moveTo>
                    <a:pt x="1602" y="0"/>
                  </a:moveTo>
                  <a:cubicBezTo>
                    <a:pt x="735" y="0"/>
                    <a:pt x="1" y="734"/>
                    <a:pt x="1" y="1635"/>
                  </a:cubicBezTo>
                  <a:cubicBezTo>
                    <a:pt x="1" y="2536"/>
                    <a:pt x="735" y="3236"/>
                    <a:pt x="1602" y="3236"/>
                  </a:cubicBezTo>
                  <a:cubicBezTo>
                    <a:pt x="2503" y="3236"/>
                    <a:pt x="3237" y="2536"/>
                    <a:pt x="3237" y="1635"/>
                  </a:cubicBezTo>
                  <a:cubicBezTo>
                    <a:pt x="3237" y="734"/>
                    <a:pt x="2503" y="0"/>
                    <a:pt x="1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9;g1bb0caa554c_0_0">
              <a:extLst>
                <a:ext uri="{FF2B5EF4-FFF2-40B4-BE49-F238E27FC236}">
                  <a16:creationId xmlns:a16="http://schemas.microsoft.com/office/drawing/2014/main" id="{FC8758FB-6FE8-17A8-0D30-7BE3E9FB0E2D}"/>
                </a:ext>
              </a:extLst>
            </p:cNvPr>
            <p:cNvSpPr/>
            <p:nvPr/>
          </p:nvSpPr>
          <p:spPr>
            <a:xfrm>
              <a:off x="2966915" y="1202583"/>
              <a:ext cx="114999" cy="115067"/>
            </a:xfrm>
            <a:custGeom>
              <a:avLst/>
              <a:gdLst/>
              <a:ahLst/>
              <a:cxnLst/>
              <a:rect l="l" t="t" r="r" b="b"/>
              <a:pathLst>
                <a:path w="3236" h="3237" extrusionOk="0">
                  <a:moveTo>
                    <a:pt x="1635" y="0"/>
                  </a:moveTo>
                  <a:cubicBezTo>
                    <a:pt x="734" y="0"/>
                    <a:pt x="0" y="734"/>
                    <a:pt x="0" y="1635"/>
                  </a:cubicBezTo>
                  <a:cubicBezTo>
                    <a:pt x="0" y="2536"/>
                    <a:pt x="734" y="3236"/>
                    <a:pt x="1635" y="3236"/>
                  </a:cubicBezTo>
                  <a:cubicBezTo>
                    <a:pt x="2535" y="3236"/>
                    <a:pt x="3236" y="2536"/>
                    <a:pt x="3236" y="1635"/>
                  </a:cubicBez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0;g1bb0caa554c_0_0">
              <a:extLst>
                <a:ext uri="{FF2B5EF4-FFF2-40B4-BE49-F238E27FC236}">
                  <a16:creationId xmlns:a16="http://schemas.microsoft.com/office/drawing/2014/main" id="{D7A9B42E-BC30-4D33-B655-5B9E4CD4EA61}"/>
                </a:ext>
              </a:extLst>
            </p:cNvPr>
            <p:cNvSpPr/>
            <p:nvPr/>
          </p:nvSpPr>
          <p:spPr>
            <a:xfrm>
              <a:off x="2271016" y="912023"/>
              <a:ext cx="115002" cy="114953"/>
            </a:xfrm>
            <a:custGeom>
              <a:avLst/>
              <a:gdLst/>
              <a:ahLst/>
              <a:cxnLst/>
              <a:rect l="l" t="t" r="r" b="b"/>
              <a:pathLst>
                <a:path w="2737" h="2736" extrusionOk="0">
                  <a:moveTo>
                    <a:pt x="1" y="1"/>
                  </a:moveTo>
                  <a:lnTo>
                    <a:pt x="1" y="2736"/>
                  </a:lnTo>
                  <a:lnTo>
                    <a:pt x="2736" y="2736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246;g1bb0caa554c_0_0">
            <a:extLst>
              <a:ext uri="{FF2B5EF4-FFF2-40B4-BE49-F238E27FC236}">
                <a16:creationId xmlns:a16="http://schemas.microsoft.com/office/drawing/2014/main" id="{1B9FA326-4E1C-06A8-4E90-53A3ED66F76A}"/>
              </a:ext>
            </a:extLst>
          </p:cNvPr>
          <p:cNvSpPr/>
          <p:nvPr/>
        </p:nvSpPr>
        <p:spPr>
          <a:xfrm>
            <a:off x="935601" y="1558412"/>
            <a:ext cx="152700" cy="152700"/>
          </a:xfrm>
          <a:prstGeom prst="ellipse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ráfico 59">
            <a:extLst>
              <a:ext uri="{FF2B5EF4-FFF2-40B4-BE49-F238E27FC236}">
                <a16:creationId xmlns:a16="http://schemas.microsoft.com/office/drawing/2014/main" id="{3B8C0EF8-088D-217F-A72F-2D1E2F2894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8437" y="3264145"/>
            <a:ext cx="409575" cy="438150"/>
          </a:xfrm>
          <a:prstGeom prst="rect">
            <a:avLst/>
          </a:prstGeom>
        </p:spPr>
      </p:pic>
      <p:pic>
        <p:nvPicPr>
          <p:cNvPr id="61" name="Gráfico 60">
            <a:extLst>
              <a:ext uri="{FF2B5EF4-FFF2-40B4-BE49-F238E27FC236}">
                <a16:creationId xmlns:a16="http://schemas.microsoft.com/office/drawing/2014/main" id="{AD881A1F-2E23-EAC5-D128-C0C6278CD4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225988" y="3244109"/>
            <a:ext cx="409575" cy="438150"/>
          </a:xfrm>
          <a:prstGeom prst="rect">
            <a:avLst/>
          </a:prstGeom>
        </p:spPr>
      </p:pic>
      <p:pic>
        <p:nvPicPr>
          <p:cNvPr id="71" name="Gráfico 70">
            <a:extLst>
              <a:ext uri="{FF2B5EF4-FFF2-40B4-BE49-F238E27FC236}">
                <a16:creationId xmlns:a16="http://schemas.microsoft.com/office/drawing/2014/main" id="{118DD2DB-02E6-DC97-D8DF-1B2A16D6EE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0943" y="3874108"/>
            <a:ext cx="2190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39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5792E-BEB6-420E-8DA4-EB674E429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6883" y="1504957"/>
            <a:ext cx="6906957" cy="2650478"/>
          </a:xfrm>
        </p:spPr>
        <p:txBody>
          <a:bodyPr>
            <a:normAutofit/>
          </a:bodyPr>
          <a:lstStyle/>
          <a:p>
            <a:pPr marL="285750" lvl="0" indent="-285750" algn="just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1600"/>
              <a:buFont typeface="Arial" panose="020B0604020202020204" pitchFamily="34" charset="0"/>
              <a:buChar char="•"/>
            </a:pPr>
            <a:r>
              <a:rPr lang="es-MX" sz="2000" dirty="0"/>
              <a:t>Pago por hora: en este modelo, el cliente paga por el número de horas trabajadas por el equipo de desarrollo en el proyecto. El costo por hora puede variar según la experiencia y la ubicación geográfica del equipo.</a:t>
            </a:r>
            <a:endParaRPr lang="es-E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4B0F45AA-39C1-635B-4B90-4AA92792F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4442" y="410192"/>
            <a:ext cx="1572286" cy="1182958"/>
          </a:xfrm>
          <a:prstGeom prst="rect">
            <a:avLst/>
          </a:prstGeom>
        </p:spPr>
      </p:pic>
      <p:grpSp>
        <p:nvGrpSpPr>
          <p:cNvPr id="9" name="Google Shape;303;p5">
            <a:extLst>
              <a:ext uri="{FF2B5EF4-FFF2-40B4-BE49-F238E27FC236}">
                <a16:creationId xmlns:a16="http://schemas.microsoft.com/office/drawing/2014/main" id="{911010CF-FE58-80E5-6F3F-8CB253EF232C}"/>
              </a:ext>
            </a:extLst>
          </p:cNvPr>
          <p:cNvGrpSpPr/>
          <p:nvPr/>
        </p:nvGrpSpPr>
        <p:grpSpPr>
          <a:xfrm rot="-4275062" flipH="1">
            <a:off x="6124554" y="664099"/>
            <a:ext cx="293737" cy="300428"/>
            <a:chOff x="439233" y="3859358"/>
            <a:chExt cx="477294" cy="488166"/>
          </a:xfrm>
          <a:solidFill>
            <a:schemeClr val="accent2"/>
          </a:solidFill>
        </p:grpSpPr>
        <p:sp>
          <p:nvSpPr>
            <p:cNvPr id="10" name="Google Shape;304;p5">
              <a:extLst>
                <a:ext uri="{FF2B5EF4-FFF2-40B4-BE49-F238E27FC236}">
                  <a16:creationId xmlns:a16="http://schemas.microsoft.com/office/drawing/2014/main" id="{DE07B615-E12F-2894-4D1D-98196D49EC77}"/>
                </a:ext>
              </a:extLst>
            </p:cNvPr>
            <p:cNvSpPr/>
            <p:nvPr/>
          </p:nvSpPr>
          <p:spPr>
            <a:xfrm>
              <a:off x="477271" y="3947312"/>
              <a:ext cx="359993" cy="318538"/>
            </a:xfrm>
            <a:custGeom>
              <a:avLst/>
              <a:gdLst/>
              <a:ahLst/>
              <a:cxnLst/>
              <a:rect l="l" t="t" r="r" b="b"/>
              <a:pathLst>
                <a:path w="359993" h="318538" extrusionOk="0">
                  <a:moveTo>
                    <a:pt x="113" y="287216"/>
                  </a:moveTo>
                  <a:cubicBezTo>
                    <a:pt x="398" y="278644"/>
                    <a:pt x="3923" y="271119"/>
                    <a:pt x="8209" y="263975"/>
                  </a:cubicBezTo>
                  <a:cubicBezTo>
                    <a:pt x="44404" y="202253"/>
                    <a:pt x="87076" y="145674"/>
                    <a:pt x="143369" y="100716"/>
                  </a:cubicBezTo>
                  <a:cubicBezTo>
                    <a:pt x="192422" y="61569"/>
                    <a:pt x="245858" y="29374"/>
                    <a:pt x="304817" y="7086"/>
                  </a:cubicBezTo>
                  <a:cubicBezTo>
                    <a:pt x="315485" y="3085"/>
                    <a:pt x="326534" y="609"/>
                    <a:pt x="337964" y="37"/>
                  </a:cubicBezTo>
                  <a:cubicBezTo>
                    <a:pt x="354347" y="-725"/>
                    <a:pt x="363206" y="10229"/>
                    <a:pt x="358919" y="26136"/>
                  </a:cubicBezTo>
                  <a:cubicBezTo>
                    <a:pt x="354538" y="42423"/>
                    <a:pt x="345584" y="56425"/>
                    <a:pt x="335488" y="69570"/>
                  </a:cubicBezTo>
                  <a:cubicBezTo>
                    <a:pt x="297959" y="118528"/>
                    <a:pt x="257954" y="165296"/>
                    <a:pt x="210710" y="205111"/>
                  </a:cubicBezTo>
                  <a:cubicBezTo>
                    <a:pt x="162609" y="245687"/>
                    <a:pt x="110603" y="280834"/>
                    <a:pt x="55072" y="310552"/>
                  </a:cubicBezTo>
                  <a:cubicBezTo>
                    <a:pt x="48023" y="314362"/>
                    <a:pt x="40689" y="317315"/>
                    <a:pt x="32593" y="318267"/>
                  </a:cubicBezTo>
                  <a:cubicBezTo>
                    <a:pt x="12686" y="320649"/>
                    <a:pt x="-1411" y="307123"/>
                    <a:pt x="113" y="287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05;p5">
              <a:extLst>
                <a:ext uri="{FF2B5EF4-FFF2-40B4-BE49-F238E27FC236}">
                  <a16:creationId xmlns:a16="http://schemas.microsoft.com/office/drawing/2014/main" id="{AED6BC1F-75F2-2956-4919-FDE30CE2D978}"/>
                </a:ext>
              </a:extLst>
            </p:cNvPr>
            <p:cNvSpPr/>
            <p:nvPr/>
          </p:nvSpPr>
          <p:spPr>
            <a:xfrm>
              <a:off x="759799" y="4016048"/>
              <a:ext cx="156728" cy="331476"/>
            </a:xfrm>
            <a:custGeom>
              <a:avLst/>
              <a:gdLst/>
              <a:ahLst/>
              <a:cxnLst/>
              <a:rect l="l" t="t" r="r" b="b"/>
              <a:pathLst>
                <a:path w="156728" h="331476" extrusionOk="0">
                  <a:moveTo>
                    <a:pt x="155830" y="73700"/>
                  </a:moveTo>
                  <a:cubicBezTo>
                    <a:pt x="146210" y="149614"/>
                    <a:pt x="121635" y="219909"/>
                    <a:pt x="77344" y="282774"/>
                  </a:cubicBezTo>
                  <a:cubicBezTo>
                    <a:pt x="69438" y="294013"/>
                    <a:pt x="61247" y="305158"/>
                    <a:pt x="52484" y="315730"/>
                  </a:cubicBezTo>
                  <a:cubicBezTo>
                    <a:pt x="43816" y="326303"/>
                    <a:pt x="33529" y="334780"/>
                    <a:pt x="18480" y="330208"/>
                  </a:cubicBezTo>
                  <a:cubicBezTo>
                    <a:pt x="6573" y="326684"/>
                    <a:pt x="-94" y="314683"/>
                    <a:pt x="1" y="297442"/>
                  </a:cubicBezTo>
                  <a:cubicBezTo>
                    <a:pt x="287" y="205145"/>
                    <a:pt x="22956" y="118849"/>
                    <a:pt x="71534" y="39982"/>
                  </a:cubicBezTo>
                  <a:cubicBezTo>
                    <a:pt x="78297" y="29028"/>
                    <a:pt x="86012" y="18741"/>
                    <a:pt x="96013" y="10454"/>
                  </a:cubicBezTo>
                  <a:cubicBezTo>
                    <a:pt x="118016" y="-7929"/>
                    <a:pt x="142209" y="-1547"/>
                    <a:pt x="152115" y="25504"/>
                  </a:cubicBezTo>
                  <a:cubicBezTo>
                    <a:pt x="157830" y="41125"/>
                    <a:pt x="157068" y="57413"/>
                    <a:pt x="155925" y="737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06;p5">
              <a:extLst>
                <a:ext uri="{FF2B5EF4-FFF2-40B4-BE49-F238E27FC236}">
                  <a16:creationId xmlns:a16="http://schemas.microsoft.com/office/drawing/2014/main" id="{AB211247-7C43-CD91-5552-B39857D984E9}"/>
                </a:ext>
              </a:extLst>
            </p:cNvPr>
            <p:cNvSpPr/>
            <p:nvPr/>
          </p:nvSpPr>
          <p:spPr>
            <a:xfrm>
              <a:off x="439233" y="3859358"/>
              <a:ext cx="344813" cy="120253"/>
            </a:xfrm>
            <a:custGeom>
              <a:avLst/>
              <a:gdLst/>
              <a:ahLst/>
              <a:cxnLst/>
              <a:rect l="l" t="t" r="r" b="b"/>
              <a:pathLst>
                <a:path w="344813" h="120253" extrusionOk="0">
                  <a:moveTo>
                    <a:pt x="53582" y="27698"/>
                  </a:moveTo>
                  <a:cubicBezTo>
                    <a:pt x="125781" y="2552"/>
                    <a:pt x="199695" y="-6687"/>
                    <a:pt x="275800" y="5029"/>
                  </a:cubicBezTo>
                  <a:cubicBezTo>
                    <a:pt x="289421" y="7124"/>
                    <a:pt x="303042" y="9506"/>
                    <a:pt x="316377" y="12554"/>
                  </a:cubicBezTo>
                  <a:cubicBezTo>
                    <a:pt x="329616" y="15602"/>
                    <a:pt x="341808" y="21031"/>
                    <a:pt x="344475" y="36556"/>
                  </a:cubicBezTo>
                  <a:cubicBezTo>
                    <a:pt x="346571" y="48748"/>
                    <a:pt x="338856" y="60083"/>
                    <a:pt x="323330" y="67703"/>
                  </a:cubicBezTo>
                  <a:cubicBezTo>
                    <a:pt x="240462" y="108565"/>
                    <a:pt x="153213" y="126568"/>
                    <a:pt x="60916" y="118281"/>
                  </a:cubicBezTo>
                  <a:cubicBezTo>
                    <a:pt x="48057" y="117138"/>
                    <a:pt x="35484" y="114757"/>
                    <a:pt x="23578" y="109518"/>
                  </a:cubicBezTo>
                  <a:cubicBezTo>
                    <a:pt x="-2616" y="97993"/>
                    <a:pt x="-7759" y="73418"/>
                    <a:pt x="12053" y="52654"/>
                  </a:cubicBezTo>
                  <a:cubicBezTo>
                    <a:pt x="23578" y="40557"/>
                    <a:pt x="38437" y="34080"/>
                    <a:pt x="53582" y="277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" name="Gráfico 12">
            <a:extLst>
              <a:ext uri="{FF2B5EF4-FFF2-40B4-BE49-F238E27FC236}">
                <a16:creationId xmlns:a16="http://schemas.microsoft.com/office/drawing/2014/main" id="{BEA535AE-5134-BEA9-2AF1-7E6B1ABDB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343" y="4027186"/>
            <a:ext cx="256843" cy="319318"/>
          </a:xfrm>
          <a:prstGeom prst="rect">
            <a:avLst/>
          </a:prstGeom>
        </p:spPr>
      </p:pic>
      <p:sp>
        <p:nvSpPr>
          <p:cNvPr id="14" name="Google Shape;229;g1bb0caa554c_0_0">
            <a:extLst>
              <a:ext uri="{FF2B5EF4-FFF2-40B4-BE49-F238E27FC236}">
                <a16:creationId xmlns:a16="http://schemas.microsoft.com/office/drawing/2014/main" id="{859D7351-4A08-DE8D-CCA6-AF75662BD735}"/>
              </a:ext>
            </a:extLst>
          </p:cNvPr>
          <p:cNvSpPr/>
          <p:nvPr/>
        </p:nvSpPr>
        <p:spPr>
          <a:xfrm>
            <a:off x="8110767" y="4205006"/>
            <a:ext cx="152700" cy="152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BB4C2398-0FFA-D44F-B369-B590ED6DBDC0}"/>
              </a:ext>
            </a:extLst>
          </p:cNvPr>
          <p:cNvSpPr txBox="1">
            <a:spLocks/>
          </p:cNvSpPr>
          <p:nvPr/>
        </p:nvSpPr>
        <p:spPr>
          <a:xfrm>
            <a:off x="956882" y="2701947"/>
            <a:ext cx="7080213" cy="2650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1600"/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1600"/>
              <a:buFont typeface="Arial" panose="020B0604020202020204" pitchFamily="34" charset="0"/>
              <a:buChar char="•"/>
            </a:pPr>
            <a:r>
              <a:rPr lang="es-MX" sz="2000" dirty="0"/>
              <a:t>Precio fijo: en este modelo, se acuerda un precio fijo para todo el proyecto. Este precio se basa en una estimación de cuánto tiempo y esfuerzo se necesitará para completar el proyecto. Si el proyecto se completa antes de lo esperado, el equipo de desarrollo aún recibe el pago completo.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2678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1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/>
      <p:bldP spid="14" grpId="0" animBg="1"/>
      <p:bldP spid="1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5792E-BEB6-420E-8DA4-EB674E429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6883" y="1504957"/>
            <a:ext cx="6945458" cy="2650478"/>
          </a:xfrm>
        </p:spPr>
        <p:txBody>
          <a:bodyPr>
            <a:normAutofit/>
          </a:bodyPr>
          <a:lstStyle/>
          <a:p>
            <a:pPr marL="285750" lvl="0" indent="-285750" algn="just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1600"/>
              <a:buFont typeface="Arial" panose="020B0604020202020204" pitchFamily="34" charset="0"/>
              <a:buChar char="•"/>
            </a:pPr>
            <a:r>
              <a:rPr lang="es-MX" sz="2000" dirty="0"/>
              <a:t>Modelo de costos más margen: este modelo es similar al precio fijo, pero incluye un margen adicional para cubrir cualquier riesgo o incertidumbre en el proyecto. Este margen se agrega al costo estimado del proyecto y se cobra como una tarifa única.</a:t>
            </a:r>
            <a:endParaRPr lang="es-E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grpSp>
        <p:nvGrpSpPr>
          <p:cNvPr id="9" name="Google Shape;303;p5">
            <a:extLst>
              <a:ext uri="{FF2B5EF4-FFF2-40B4-BE49-F238E27FC236}">
                <a16:creationId xmlns:a16="http://schemas.microsoft.com/office/drawing/2014/main" id="{911010CF-FE58-80E5-6F3F-8CB253EF232C}"/>
              </a:ext>
            </a:extLst>
          </p:cNvPr>
          <p:cNvGrpSpPr/>
          <p:nvPr/>
        </p:nvGrpSpPr>
        <p:grpSpPr>
          <a:xfrm rot="-4275062" flipH="1">
            <a:off x="6124554" y="664099"/>
            <a:ext cx="293737" cy="300428"/>
            <a:chOff x="439233" y="3859358"/>
            <a:chExt cx="477294" cy="488166"/>
          </a:xfrm>
          <a:solidFill>
            <a:schemeClr val="accent2"/>
          </a:solidFill>
        </p:grpSpPr>
        <p:sp>
          <p:nvSpPr>
            <p:cNvPr id="10" name="Google Shape;304;p5">
              <a:extLst>
                <a:ext uri="{FF2B5EF4-FFF2-40B4-BE49-F238E27FC236}">
                  <a16:creationId xmlns:a16="http://schemas.microsoft.com/office/drawing/2014/main" id="{DE07B615-E12F-2894-4D1D-98196D49EC77}"/>
                </a:ext>
              </a:extLst>
            </p:cNvPr>
            <p:cNvSpPr/>
            <p:nvPr/>
          </p:nvSpPr>
          <p:spPr>
            <a:xfrm>
              <a:off x="477271" y="3947312"/>
              <a:ext cx="359993" cy="318538"/>
            </a:xfrm>
            <a:custGeom>
              <a:avLst/>
              <a:gdLst/>
              <a:ahLst/>
              <a:cxnLst/>
              <a:rect l="l" t="t" r="r" b="b"/>
              <a:pathLst>
                <a:path w="359993" h="318538" extrusionOk="0">
                  <a:moveTo>
                    <a:pt x="113" y="287216"/>
                  </a:moveTo>
                  <a:cubicBezTo>
                    <a:pt x="398" y="278644"/>
                    <a:pt x="3923" y="271119"/>
                    <a:pt x="8209" y="263975"/>
                  </a:cubicBezTo>
                  <a:cubicBezTo>
                    <a:pt x="44404" y="202253"/>
                    <a:pt x="87076" y="145674"/>
                    <a:pt x="143369" y="100716"/>
                  </a:cubicBezTo>
                  <a:cubicBezTo>
                    <a:pt x="192422" y="61569"/>
                    <a:pt x="245858" y="29374"/>
                    <a:pt x="304817" y="7086"/>
                  </a:cubicBezTo>
                  <a:cubicBezTo>
                    <a:pt x="315485" y="3085"/>
                    <a:pt x="326534" y="609"/>
                    <a:pt x="337964" y="37"/>
                  </a:cubicBezTo>
                  <a:cubicBezTo>
                    <a:pt x="354347" y="-725"/>
                    <a:pt x="363206" y="10229"/>
                    <a:pt x="358919" y="26136"/>
                  </a:cubicBezTo>
                  <a:cubicBezTo>
                    <a:pt x="354538" y="42423"/>
                    <a:pt x="345584" y="56425"/>
                    <a:pt x="335488" y="69570"/>
                  </a:cubicBezTo>
                  <a:cubicBezTo>
                    <a:pt x="297959" y="118528"/>
                    <a:pt x="257954" y="165296"/>
                    <a:pt x="210710" y="205111"/>
                  </a:cubicBezTo>
                  <a:cubicBezTo>
                    <a:pt x="162609" y="245687"/>
                    <a:pt x="110603" y="280834"/>
                    <a:pt x="55072" y="310552"/>
                  </a:cubicBezTo>
                  <a:cubicBezTo>
                    <a:pt x="48023" y="314362"/>
                    <a:pt x="40689" y="317315"/>
                    <a:pt x="32593" y="318267"/>
                  </a:cubicBezTo>
                  <a:cubicBezTo>
                    <a:pt x="12686" y="320649"/>
                    <a:pt x="-1411" y="307123"/>
                    <a:pt x="113" y="287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05;p5">
              <a:extLst>
                <a:ext uri="{FF2B5EF4-FFF2-40B4-BE49-F238E27FC236}">
                  <a16:creationId xmlns:a16="http://schemas.microsoft.com/office/drawing/2014/main" id="{AED6BC1F-75F2-2956-4919-FDE30CE2D978}"/>
                </a:ext>
              </a:extLst>
            </p:cNvPr>
            <p:cNvSpPr/>
            <p:nvPr/>
          </p:nvSpPr>
          <p:spPr>
            <a:xfrm>
              <a:off x="759799" y="4016048"/>
              <a:ext cx="156728" cy="331476"/>
            </a:xfrm>
            <a:custGeom>
              <a:avLst/>
              <a:gdLst/>
              <a:ahLst/>
              <a:cxnLst/>
              <a:rect l="l" t="t" r="r" b="b"/>
              <a:pathLst>
                <a:path w="156728" h="331476" extrusionOk="0">
                  <a:moveTo>
                    <a:pt x="155830" y="73700"/>
                  </a:moveTo>
                  <a:cubicBezTo>
                    <a:pt x="146210" y="149614"/>
                    <a:pt x="121635" y="219909"/>
                    <a:pt x="77344" y="282774"/>
                  </a:cubicBezTo>
                  <a:cubicBezTo>
                    <a:pt x="69438" y="294013"/>
                    <a:pt x="61247" y="305158"/>
                    <a:pt x="52484" y="315730"/>
                  </a:cubicBezTo>
                  <a:cubicBezTo>
                    <a:pt x="43816" y="326303"/>
                    <a:pt x="33529" y="334780"/>
                    <a:pt x="18480" y="330208"/>
                  </a:cubicBezTo>
                  <a:cubicBezTo>
                    <a:pt x="6573" y="326684"/>
                    <a:pt x="-94" y="314683"/>
                    <a:pt x="1" y="297442"/>
                  </a:cubicBezTo>
                  <a:cubicBezTo>
                    <a:pt x="287" y="205145"/>
                    <a:pt x="22956" y="118849"/>
                    <a:pt x="71534" y="39982"/>
                  </a:cubicBezTo>
                  <a:cubicBezTo>
                    <a:pt x="78297" y="29028"/>
                    <a:pt x="86012" y="18741"/>
                    <a:pt x="96013" y="10454"/>
                  </a:cubicBezTo>
                  <a:cubicBezTo>
                    <a:pt x="118016" y="-7929"/>
                    <a:pt x="142209" y="-1547"/>
                    <a:pt x="152115" y="25504"/>
                  </a:cubicBezTo>
                  <a:cubicBezTo>
                    <a:pt x="157830" y="41125"/>
                    <a:pt x="157068" y="57413"/>
                    <a:pt x="155925" y="737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06;p5">
              <a:extLst>
                <a:ext uri="{FF2B5EF4-FFF2-40B4-BE49-F238E27FC236}">
                  <a16:creationId xmlns:a16="http://schemas.microsoft.com/office/drawing/2014/main" id="{AB211247-7C43-CD91-5552-B39857D984E9}"/>
                </a:ext>
              </a:extLst>
            </p:cNvPr>
            <p:cNvSpPr/>
            <p:nvPr/>
          </p:nvSpPr>
          <p:spPr>
            <a:xfrm>
              <a:off x="439233" y="3859358"/>
              <a:ext cx="344813" cy="120253"/>
            </a:xfrm>
            <a:custGeom>
              <a:avLst/>
              <a:gdLst/>
              <a:ahLst/>
              <a:cxnLst/>
              <a:rect l="l" t="t" r="r" b="b"/>
              <a:pathLst>
                <a:path w="344813" h="120253" extrusionOk="0">
                  <a:moveTo>
                    <a:pt x="53582" y="27698"/>
                  </a:moveTo>
                  <a:cubicBezTo>
                    <a:pt x="125781" y="2552"/>
                    <a:pt x="199695" y="-6687"/>
                    <a:pt x="275800" y="5029"/>
                  </a:cubicBezTo>
                  <a:cubicBezTo>
                    <a:pt x="289421" y="7124"/>
                    <a:pt x="303042" y="9506"/>
                    <a:pt x="316377" y="12554"/>
                  </a:cubicBezTo>
                  <a:cubicBezTo>
                    <a:pt x="329616" y="15602"/>
                    <a:pt x="341808" y="21031"/>
                    <a:pt x="344475" y="36556"/>
                  </a:cubicBezTo>
                  <a:cubicBezTo>
                    <a:pt x="346571" y="48748"/>
                    <a:pt x="338856" y="60083"/>
                    <a:pt x="323330" y="67703"/>
                  </a:cubicBezTo>
                  <a:cubicBezTo>
                    <a:pt x="240462" y="108565"/>
                    <a:pt x="153213" y="126568"/>
                    <a:pt x="60916" y="118281"/>
                  </a:cubicBezTo>
                  <a:cubicBezTo>
                    <a:pt x="48057" y="117138"/>
                    <a:pt x="35484" y="114757"/>
                    <a:pt x="23578" y="109518"/>
                  </a:cubicBezTo>
                  <a:cubicBezTo>
                    <a:pt x="-2616" y="97993"/>
                    <a:pt x="-7759" y="73418"/>
                    <a:pt x="12053" y="52654"/>
                  </a:cubicBezTo>
                  <a:cubicBezTo>
                    <a:pt x="23578" y="40557"/>
                    <a:pt x="38437" y="34080"/>
                    <a:pt x="53582" y="277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" name="Gráfico 12">
            <a:extLst>
              <a:ext uri="{FF2B5EF4-FFF2-40B4-BE49-F238E27FC236}">
                <a16:creationId xmlns:a16="http://schemas.microsoft.com/office/drawing/2014/main" id="{BEA535AE-5134-BEA9-2AF1-7E6B1ABDB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343" y="4027186"/>
            <a:ext cx="256843" cy="319318"/>
          </a:xfrm>
          <a:prstGeom prst="rect">
            <a:avLst/>
          </a:prstGeom>
        </p:spPr>
      </p:pic>
      <p:sp>
        <p:nvSpPr>
          <p:cNvPr id="14" name="Google Shape;229;g1bb0caa554c_0_0">
            <a:extLst>
              <a:ext uri="{FF2B5EF4-FFF2-40B4-BE49-F238E27FC236}">
                <a16:creationId xmlns:a16="http://schemas.microsoft.com/office/drawing/2014/main" id="{859D7351-4A08-DE8D-CCA6-AF75662BD735}"/>
              </a:ext>
            </a:extLst>
          </p:cNvPr>
          <p:cNvSpPr/>
          <p:nvPr/>
        </p:nvSpPr>
        <p:spPr>
          <a:xfrm>
            <a:off x="8110767" y="4205006"/>
            <a:ext cx="152700" cy="152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36329CF7-6C90-9141-965B-8C19963A8B6C}"/>
              </a:ext>
            </a:extLst>
          </p:cNvPr>
          <p:cNvSpPr txBox="1">
            <a:spLocks/>
          </p:cNvSpPr>
          <p:nvPr/>
        </p:nvSpPr>
        <p:spPr>
          <a:xfrm>
            <a:off x="956882" y="2753925"/>
            <a:ext cx="7306585" cy="1451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1600"/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1600"/>
              <a:buFont typeface="Arial" panose="020B0604020202020204" pitchFamily="34" charset="0"/>
              <a:buChar char="•"/>
            </a:pPr>
            <a:r>
              <a:rPr lang="es-MX" sz="2000" dirty="0"/>
              <a:t>Pago por hito: en este modelo, el proyecto se divide en hitos o entregables específicos, y el cliente paga por cada hito completado. Este modelo se usa a menudo en proyectos más grandes y complejos.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28118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1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/>
      <p:bldP spid="14" grpId="0" animBg="1"/>
      <p:bldP spid="15" grpId="0" build="p"/>
      <p:bldP spid="15" grpI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68F8C9-9363-411D-9575-F40C87BD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estudio</a:t>
            </a:r>
            <a:endParaRPr lang="en-US" dirty="0"/>
          </a:p>
        </p:txBody>
      </p:sp>
      <p:grpSp>
        <p:nvGrpSpPr>
          <p:cNvPr id="8" name="Google Shape;225;g1bb0caa554c_0_0">
            <a:extLst>
              <a:ext uri="{FF2B5EF4-FFF2-40B4-BE49-F238E27FC236}">
                <a16:creationId xmlns:a16="http://schemas.microsoft.com/office/drawing/2014/main" id="{114A13AE-7AD6-27A0-4CE7-3729492F5E9A}"/>
              </a:ext>
            </a:extLst>
          </p:cNvPr>
          <p:cNvGrpSpPr/>
          <p:nvPr/>
        </p:nvGrpSpPr>
        <p:grpSpPr>
          <a:xfrm rot="-3599956" flipH="1">
            <a:off x="7268273" y="637082"/>
            <a:ext cx="477283" cy="488155"/>
            <a:chOff x="439233" y="3859358"/>
            <a:chExt cx="477294" cy="488166"/>
          </a:xfrm>
          <a:solidFill>
            <a:schemeClr val="accent1"/>
          </a:solidFill>
        </p:grpSpPr>
        <p:sp>
          <p:nvSpPr>
            <p:cNvPr id="9" name="Google Shape;226;g1bb0caa554c_0_0">
              <a:extLst>
                <a:ext uri="{FF2B5EF4-FFF2-40B4-BE49-F238E27FC236}">
                  <a16:creationId xmlns:a16="http://schemas.microsoft.com/office/drawing/2014/main" id="{E5DF1059-31AF-5E89-F6FC-867AEBD08DA9}"/>
                </a:ext>
              </a:extLst>
            </p:cNvPr>
            <p:cNvSpPr/>
            <p:nvPr/>
          </p:nvSpPr>
          <p:spPr>
            <a:xfrm>
              <a:off x="477271" y="3947312"/>
              <a:ext cx="359993" cy="318538"/>
            </a:xfrm>
            <a:custGeom>
              <a:avLst/>
              <a:gdLst/>
              <a:ahLst/>
              <a:cxnLst/>
              <a:rect l="l" t="t" r="r" b="b"/>
              <a:pathLst>
                <a:path w="359993" h="318538" extrusionOk="0">
                  <a:moveTo>
                    <a:pt x="113" y="287216"/>
                  </a:moveTo>
                  <a:cubicBezTo>
                    <a:pt x="398" y="278644"/>
                    <a:pt x="3923" y="271119"/>
                    <a:pt x="8209" y="263975"/>
                  </a:cubicBezTo>
                  <a:cubicBezTo>
                    <a:pt x="44404" y="202253"/>
                    <a:pt x="87076" y="145674"/>
                    <a:pt x="143369" y="100716"/>
                  </a:cubicBezTo>
                  <a:cubicBezTo>
                    <a:pt x="192422" y="61569"/>
                    <a:pt x="245858" y="29374"/>
                    <a:pt x="304817" y="7086"/>
                  </a:cubicBezTo>
                  <a:cubicBezTo>
                    <a:pt x="315485" y="3085"/>
                    <a:pt x="326534" y="609"/>
                    <a:pt x="337964" y="37"/>
                  </a:cubicBezTo>
                  <a:cubicBezTo>
                    <a:pt x="354347" y="-725"/>
                    <a:pt x="363206" y="10229"/>
                    <a:pt x="358919" y="26136"/>
                  </a:cubicBezTo>
                  <a:cubicBezTo>
                    <a:pt x="354538" y="42423"/>
                    <a:pt x="345584" y="56425"/>
                    <a:pt x="335488" y="69570"/>
                  </a:cubicBezTo>
                  <a:cubicBezTo>
                    <a:pt x="297959" y="118528"/>
                    <a:pt x="257954" y="165296"/>
                    <a:pt x="210710" y="205111"/>
                  </a:cubicBezTo>
                  <a:cubicBezTo>
                    <a:pt x="162609" y="245687"/>
                    <a:pt x="110603" y="280834"/>
                    <a:pt x="55072" y="310552"/>
                  </a:cubicBezTo>
                  <a:cubicBezTo>
                    <a:pt x="48023" y="314362"/>
                    <a:pt x="40689" y="317315"/>
                    <a:pt x="32593" y="318267"/>
                  </a:cubicBezTo>
                  <a:cubicBezTo>
                    <a:pt x="12686" y="320649"/>
                    <a:pt x="-1411" y="307123"/>
                    <a:pt x="113" y="287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27;g1bb0caa554c_0_0">
              <a:extLst>
                <a:ext uri="{FF2B5EF4-FFF2-40B4-BE49-F238E27FC236}">
                  <a16:creationId xmlns:a16="http://schemas.microsoft.com/office/drawing/2014/main" id="{296B9253-26E4-0FD5-613C-1972E42C3D75}"/>
                </a:ext>
              </a:extLst>
            </p:cNvPr>
            <p:cNvSpPr/>
            <p:nvPr/>
          </p:nvSpPr>
          <p:spPr>
            <a:xfrm>
              <a:off x="759799" y="4016048"/>
              <a:ext cx="156728" cy="331476"/>
            </a:xfrm>
            <a:custGeom>
              <a:avLst/>
              <a:gdLst/>
              <a:ahLst/>
              <a:cxnLst/>
              <a:rect l="l" t="t" r="r" b="b"/>
              <a:pathLst>
                <a:path w="156728" h="331476" extrusionOk="0">
                  <a:moveTo>
                    <a:pt x="155830" y="73700"/>
                  </a:moveTo>
                  <a:cubicBezTo>
                    <a:pt x="146210" y="149614"/>
                    <a:pt x="121635" y="219909"/>
                    <a:pt x="77344" y="282774"/>
                  </a:cubicBezTo>
                  <a:cubicBezTo>
                    <a:pt x="69438" y="294013"/>
                    <a:pt x="61247" y="305158"/>
                    <a:pt x="52484" y="315730"/>
                  </a:cubicBezTo>
                  <a:cubicBezTo>
                    <a:pt x="43816" y="326303"/>
                    <a:pt x="33529" y="334780"/>
                    <a:pt x="18480" y="330208"/>
                  </a:cubicBezTo>
                  <a:cubicBezTo>
                    <a:pt x="6573" y="326684"/>
                    <a:pt x="-94" y="314683"/>
                    <a:pt x="1" y="297442"/>
                  </a:cubicBezTo>
                  <a:cubicBezTo>
                    <a:pt x="287" y="205145"/>
                    <a:pt x="22956" y="118849"/>
                    <a:pt x="71534" y="39982"/>
                  </a:cubicBezTo>
                  <a:cubicBezTo>
                    <a:pt x="78297" y="29028"/>
                    <a:pt x="86012" y="18741"/>
                    <a:pt x="96013" y="10454"/>
                  </a:cubicBezTo>
                  <a:cubicBezTo>
                    <a:pt x="118016" y="-7929"/>
                    <a:pt x="142209" y="-1547"/>
                    <a:pt x="152115" y="25504"/>
                  </a:cubicBezTo>
                  <a:cubicBezTo>
                    <a:pt x="157830" y="41125"/>
                    <a:pt x="157068" y="57413"/>
                    <a:pt x="155925" y="737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28;g1bb0caa554c_0_0">
              <a:extLst>
                <a:ext uri="{FF2B5EF4-FFF2-40B4-BE49-F238E27FC236}">
                  <a16:creationId xmlns:a16="http://schemas.microsoft.com/office/drawing/2014/main" id="{1E350CC3-EB68-4A7C-E0E5-CBF559E39C3D}"/>
                </a:ext>
              </a:extLst>
            </p:cNvPr>
            <p:cNvSpPr/>
            <p:nvPr/>
          </p:nvSpPr>
          <p:spPr>
            <a:xfrm>
              <a:off x="439233" y="3859358"/>
              <a:ext cx="344813" cy="120253"/>
            </a:xfrm>
            <a:custGeom>
              <a:avLst/>
              <a:gdLst/>
              <a:ahLst/>
              <a:cxnLst/>
              <a:rect l="l" t="t" r="r" b="b"/>
              <a:pathLst>
                <a:path w="344813" h="120253" extrusionOk="0">
                  <a:moveTo>
                    <a:pt x="53582" y="27698"/>
                  </a:moveTo>
                  <a:cubicBezTo>
                    <a:pt x="125781" y="2552"/>
                    <a:pt x="199695" y="-6687"/>
                    <a:pt x="275800" y="5029"/>
                  </a:cubicBezTo>
                  <a:cubicBezTo>
                    <a:pt x="289421" y="7124"/>
                    <a:pt x="303042" y="9506"/>
                    <a:pt x="316377" y="12554"/>
                  </a:cubicBezTo>
                  <a:cubicBezTo>
                    <a:pt x="329616" y="15602"/>
                    <a:pt x="341808" y="21031"/>
                    <a:pt x="344475" y="36556"/>
                  </a:cubicBezTo>
                  <a:cubicBezTo>
                    <a:pt x="346571" y="48748"/>
                    <a:pt x="338856" y="60083"/>
                    <a:pt x="323330" y="67703"/>
                  </a:cubicBezTo>
                  <a:cubicBezTo>
                    <a:pt x="240462" y="108565"/>
                    <a:pt x="153213" y="126568"/>
                    <a:pt x="60916" y="118281"/>
                  </a:cubicBezTo>
                  <a:cubicBezTo>
                    <a:pt x="48057" y="117138"/>
                    <a:pt x="35484" y="114757"/>
                    <a:pt x="23578" y="109518"/>
                  </a:cubicBezTo>
                  <a:cubicBezTo>
                    <a:pt x="-2616" y="97993"/>
                    <a:pt x="-7759" y="73418"/>
                    <a:pt x="12053" y="52654"/>
                  </a:cubicBezTo>
                  <a:cubicBezTo>
                    <a:pt x="23578" y="40557"/>
                    <a:pt x="38437" y="34080"/>
                    <a:pt x="53582" y="277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241;g1bb0caa554c_0_0">
            <a:extLst>
              <a:ext uri="{FF2B5EF4-FFF2-40B4-BE49-F238E27FC236}">
                <a16:creationId xmlns:a16="http://schemas.microsoft.com/office/drawing/2014/main" id="{44153D7E-9BAE-CD21-1C13-2BBA26CBD4D5}"/>
              </a:ext>
            </a:extLst>
          </p:cNvPr>
          <p:cNvSpPr/>
          <p:nvPr/>
        </p:nvSpPr>
        <p:spPr>
          <a:xfrm>
            <a:off x="8006508" y="4052323"/>
            <a:ext cx="306743" cy="301068"/>
          </a:xfrm>
          <a:custGeom>
            <a:avLst/>
            <a:gdLst/>
            <a:ahLst/>
            <a:cxnLst/>
            <a:rect l="l" t="t" r="r" b="b"/>
            <a:pathLst>
              <a:path w="58483" h="57401" extrusionOk="0">
                <a:moveTo>
                  <a:pt x="36278" y="0"/>
                </a:moveTo>
                <a:cubicBezTo>
                  <a:pt x="34697" y="0"/>
                  <a:pt x="33127" y="195"/>
                  <a:pt x="31629" y="591"/>
                </a:cubicBezTo>
                <a:lnTo>
                  <a:pt x="31618" y="591"/>
                </a:lnTo>
                <a:cubicBezTo>
                  <a:pt x="25730" y="2145"/>
                  <a:pt x="20965" y="6070"/>
                  <a:pt x="18276" y="11595"/>
                </a:cubicBezTo>
                <a:cubicBezTo>
                  <a:pt x="15542" y="17211"/>
                  <a:pt x="15565" y="24903"/>
                  <a:pt x="18333" y="30178"/>
                </a:cubicBezTo>
                <a:cubicBezTo>
                  <a:pt x="20755" y="34787"/>
                  <a:pt x="25393" y="37533"/>
                  <a:pt x="29938" y="37533"/>
                </a:cubicBezTo>
                <a:cubicBezTo>
                  <a:pt x="31546" y="37533"/>
                  <a:pt x="33142" y="37189"/>
                  <a:pt x="34624" y="36463"/>
                </a:cubicBezTo>
                <a:cubicBezTo>
                  <a:pt x="36689" y="35453"/>
                  <a:pt x="39310" y="32583"/>
                  <a:pt x="40127" y="30450"/>
                </a:cubicBezTo>
                <a:cubicBezTo>
                  <a:pt x="41556" y="26718"/>
                  <a:pt x="40751" y="23122"/>
                  <a:pt x="37778" y="19968"/>
                </a:cubicBezTo>
                <a:cubicBezTo>
                  <a:pt x="36287" y="18375"/>
                  <a:pt x="34910" y="17569"/>
                  <a:pt x="33711" y="17569"/>
                </a:cubicBezTo>
                <a:cubicBezTo>
                  <a:pt x="33176" y="17569"/>
                  <a:pt x="32677" y="17729"/>
                  <a:pt x="32219" y="18050"/>
                </a:cubicBezTo>
                <a:cubicBezTo>
                  <a:pt x="30801" y="19049"/>
                  <a:pt x="30892" y="20887"/>
                  <a:pt x="32435" y="22827"/>
                </a:cubicBezTo>
                <a:cubicBezTo>
                  <a:pt x="33615" y="24313"/>
                  <a:pt x="33978" y="25549"/>
                  <a:pt x="33626" y="26877"/>
                </a:cubicBezTo>
                <a:cubicBezTo>
                  <a:pt x="33184" y="28512"/>
                  <a:pt x="32194" y="29329"/>
                  <a:pt x="30644" y="29329"/>
                </a:cubicBezTo>
                <a:cubicBezTo>
                  <a:pt x="30602" y="29329"/>
                  <a:pt x="30560" y="29328"/>
                  <a:pt x="30518" y="29327"/>
                </a:cubicBezTo>
                <a:cubicBezTo>
                  <a:pt x="28782" y="29270"/>
                  <a:pt x="27704" y="28715"/>
                  <a:pt x="26411" y="27206"/>
                </a:cubicBezTo>
                <a:cubicBezTo>
                  <a:pt x="24675" y="25186"/>
                  <a:pt x="24108" y="23337"/>
                  <a:pt x="24096" y="19718"/>
                </a:cubicBezTo>
                <a:cubicBezTo>
                  <a:pt x="24085" y="16939"/>
                  <a:pt x="24164" y="16439"/>
                  <a:pt x="24845" y="14987"/>
                </a:cubicBezTo>
                <a:cubicBezTo>
                  <a:pt x="26863" y="10694"/>
                  <a:pt x="31541" y="7731"/>
                  <a:pt x="36131" y="7731"/>
                </a:cubicBezTo>
                <a:cubicBezTo>
                  <a:pt x="36393" y="7731"/>
                  <a:pt x="36655" y="7741"/>
                  <a:pt x="36916" y="7761"/>
                </a:cubicBezTo>
                <a:cubicBezTo>
                  <a:pt x="39945" y="7976"/>
                  <a:pt x="41715" y="8907"/>
                  <a:pt x="44517" y="11720"/>
                </a:cubicBezTo>
                <a:cubicBezTo>
                  <a:pt x="47138" y="14363"/>
                  <a:pt x="48794" y="16995"/>
                  <a:pt x="49940" y="20285"/>
                </a:cubicBezTo>
                <a:cubicBezTo>
                  <a:pt x="50666" y="22373"/>
                  <a:pt x="50723" y="22906"/>
                  <a:pt x="50734" y="26956"/>
                </a:cubicBezTo>
                <a:cubicBezTo>
                  <a:pt x="50745" y="31607"/>
                  <a:pt x="50507" y="33003"/>
                  <a:pt x="49032" y="36928"/>
                </a:cubicBezTo>
                <a:cubicBezTo>
                  <a:pt x="46570" y="43485"/>
                  <a:pt x="40024" y="49192"/>
                  <a:pt x="32242" y="51552"/>
                </a:cubicBezTo>
                <a:cubicBezTo>
                  <a:pt x="30041" y="52221"/>
                  <a:pt x="29304" y="52300"/>
                  <a:pt x="25651" y="52300"/>
                </a:cubicBezTo>
                <a:cubicBezTo>
                  <a:pt x="22327" y="52300"/>
                  <a:pt x="21113" y="52187"/>
                  <a:pt x="19275" y="51688"/>
                </a:cubicBezTo>
                <a:cubicBezTo>
                  <a:pt x="13013" y="49986"/>
                  <a:pt x="8361" y="46322"/>
                  <a:pt x="5548" y="40876"/>
                </a:cubicBezTo>
                <a:cubicBezTo>
                  <a:pt x="4175" y="38199"/>
                  <a:pt x="3698" y="36735"/>
                  <a:pt x="2848" y="32526"/>
                </a:cubicBezTo>
                <a:cubicBezTo>
                  <a:pt x="2298" y="29797"/>
                  <a:pt x="1986" y="28755"/>
                  <a:pt x="1556" y="28755"/>
                </a:cubicBezTo>
                <a:cubicBezTo>
                  <a:pt x="1390" y="28755"/>
                  <a:pt x="1207" y="28909"/>
                  <a:pt x="987" y="29180"/>
                </a:cubicBezTo>
                <a:cubicBezTo>
                  <a:pt x="295" y="30019"/>
                  <a:pt x="0" y="33547"/>
                  <a:pt x="386" y="36259"/>
                </a:cubicBezTo>
                <a:cubicBezTo>
                  <a:pt x="1361" y="42952"/>
                  <a:pt x="5366" y="49169"/>
                  <a:pt x="11118" y="52890"/>
                </a:cubicBezTo>
                <a:cubicBezTo>
                  <a:pt x="15784" y="55913"/>
                  <a:pt x="21151" y="57401"/>
                  <a:pt x="26591" y="57401"/>
                </a:cubicBezTo>
                <a:cubicBezTo>
                  <a:pt x="33463" y="57401"/>
                  <a:pt x="40453" y="55026"/>
                  <a:pt x="46298" y="50372"/>
                </a:cubicBezTo>
                <a:cubicBezTo>
                  <a:pt x="52039" y="45788"/>
                  <a:pt x="56883" y="37178"/>
                  <a:pt x="58006" y="29554"/>
                </a:cubicBezTo>
                <a:cubicBezTo>
                  <a:pt x="58482" y="26287"/>
                  <a:pt x="58210" y="20387"/>
                  <a:pt x="57450" y="17449"/>
                </a:cubicBezTo>
                <a:cubicBezTo>
                  <a:pt x="55748" y="10937"/>
                  <a:pt x="51460" y="5526"/>
                  <a:pt x="45459" y="2281"/>
                </a:cubicBezTo>
                <a:cubicBezTo>
                  <a:pt x="42672" y="782"/>
                  <a:pt x="39452" y="0"/>
                  <a:pt x="362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78EE454-FB37-6649-5A41-33715EFEF42C}"/>
              </a:ext>
            </a:extLst>
          </p:cNvPr>
          <p:cNvSpPr txBox="1"/>
          <p:nvPr/>
        </p:nvSpPr>
        <p:spPr>
          <a:xfrm>
            <a:off x="723900" y="1323338"/>
            <a:ext cx="76961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latin typeface="Söhne"/>
              </a:rPr>
              <a:t>U</a:t>
            </a:r>
            <a:r>
              <a:rPr lang="es-MX" b="1" i="0" dirty="0">
                <a:effectLst/>
                <a:latin typeface="Söhne"/>
              </a:rPr>
              <a:t>n usuario me dice que le haga un sistema que lleve el inventario y gastos de su peluquería, lleve los inventario y facture los tipos de servicio, ¿cuanto puede costar este desarrollo?</a:t>
            </a:r>
            <a:endParaRPr lang="es-CO" b="1" dirty="0"/>
          </a:p>
        </p:txBody>
      </p:sp>
      <p:pic>
        <p:nvPicPr>
          <p:cNvPr id="1026" name="Picture 2" descr="Cómo Gestionar una PELUQUERÍA - claves para tener ÉXITO">
            <a:extLst>
              <a:ext uri="{FF2B5EF4-FFF2-40B4-BE49-F238E27FC236}">
                <a16:creationId xmlns:a16="http://schemas.microsoft.com/office/drawing/2014/main" id="{C6699561-DFF8-8F4E-8F7D-569C50B06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038904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681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68F8C9-9363-411D-9575-F40C87BD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estudio</a:t>
            </a:r>
            <a:endParaRPr lang="en-US" dirty="0"/>
          </a:p>
        </p:txBody>
      </p:sp>
      <p:grpSp>
        <p:nvGrpSpPr>
          <p:cNvPr id="8" name="Google Shape;225;g1bb0caa554c_0_0">
            <a:extLst>
              <a:ext uri="{FF2B5EF4-FFF2-40B4-BE49-F238E27FC236}">
                <a16:creationId xmlns:a16="http://schemas.microsoft.com/office/drawing/2014/main" id="{114A13AE-7AD6-27A0-4CE7-3729492F5E9A}"/>
              </a:ext>
            </a:extLst>
          </p:cNvPr>
          <p:cNvGrpSpPr/>
          <p:nvPr/>
        </p:nvGrpSpPr>
        <p:grpSpPr>
          <a:xfrm rot="-3599956" flipH="1">
            <a:off x="7268273" y="637082"/>
            <a:ext cx="477283" cy="488155"/>
            <a:chOff x="439233" y="3859358"/>
            <a:chExt cx="477294" cy="488166"/>
          </a:xfrm>
          <a:solidFill>
            <a:schemeClr val="accent1"/>
          </a:solidFill>
        </p:grpSpPr>
        <p:sp>
          <p:nvSpPr>
            <p:cNvPr id="9" name="Google Shape;226;g1bb0caa554c_0_0">
              <a:extLst>
                <a:ext uri="{FF2B5EF4-FFF2-40B4-BE49-F238E27FC236}">
                  <a16:creationId xmlns:a16="http://schemas.microsoft.com/office/drawing/2014/main" id="{E5DF1059-31AF-5E89-F6FC-867AEBD08DA9}"/>
                </a:ext>
              </a:extLst>
            </p:cNvPr>
            <p:cNvSpPr/>
            <p:nvPr/>
          </p:nvSpPr>
          <p:spPr>
            <a:xfrm>
              <a:off x="477271" y="3947312"/>
              <a:ext cx="359993" cy="318538"/>
            </a:xfrm>
            <a:custGeom>
              <a:avLst/>
              <a:gdLst/>
              <a:ahLst/>
              <a:cxnLst/>
              <a:rect l="l" t="t" r="r" b="b"/>
              <a:pathLst>
                <a:path w="359993" h="318538" extrusionOk="0">
                  <a:moveTo>
                    <a:pt x="113" y="287216"/>
                  </a:moveTo>
                  <a:cubicBezTo>
                    <a:pt x="398" y="278644"/>
                    <a:pt x="3923" y="271119"/>
                    <a:pt x="8209" y="263975"/>
                  </a:cubicBezTo>
                  <a:cubicBezTo>
                    <a:pt x="44404" y="202253"/>
                    <a:pt x="87076" y="145674"/>
                    <a:pt x="143369" y="100716"/>
                  </a:cubicBezTo>
                  <a:cubicBezTo>
                    <a:pt x="192422" y="61569"/>
                    <a:pt x="245858" y="29374"/>
                    <a:pt x="304817" y="7086"/>
                  </a:cubicBezTo>
                  <a:cubicBezTo>
                    <a:pt x="315485" y="3085"/>
                    <a:pt x="326534" y="609"/>
                    <a:pt x="337964" y="37"/>
                  </a:cubicBezTo>
                  <a:cubicBezTo>
                    <a:pt x="354347" y="-725"/>
                    <a:pt x="363206" y="10229"/>
                    <a:pt x="358919" y="26136"/>
                  </a:cubicBezTo>
                  <a:cubicBezTo>
                    <a:pt x="354538" y="42423"/>
                    <a:pt x="345584" y="56425"/>
                    <a:pt x="335488" y="69570"/>
                  </a:cubicBezTo>
                  <a:cubicBezTo>
                    <a:pt x="297959" y="118528"/>
                    <a:pt x="257954" y="165296"/>
                    <a:pt x="210710" y="205111"/>
                  </a:cubicBezTo>
                  <a:cubicBezTo>
                    <a:pt x="162609" y="245687"/>
                    <a:pt x="110603" y="280834"/>
                    <a:pt x="55072" y="310552"/>
                  </a:cubicBezTo>
                  <a:cubicBezTo>
                    <a:pt x="48023" y="314362"/>
                    <a:pt x="40689" y="317315"/>
                    <a:pt x="32593" y="318267"/>
                  </a:cubicBezTo>
                  <a:cubicBezTo>
                    <a:pt x="12686" y="320649"/>
                    <a:pt x="-1411" y="307123"/>
                    <a:pt x="113" y="287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27;g1bb0caa554c_0_0">
              <a:extLst>
                <a:ext uri="{FF2B5EF4-FFF2-40B4-BE49-F238E27FC236}">
                  <a16:creationId xmlns:a16="http://schemas.microsoft.com/office/drawing/2014/main" id="{296B9253-26E4-0FD5-613C-1972E42C3D75}"/>
                </a:ext>
              </a:extLst>
            </p:cNvPr>
            <p:cNvSpPr/>
            <p:nvPr/>
          </p:nvSpPr>
          <p:spPr>
            <a:xfrm>
              <a:off x="759799" y="4016048"/>
              <a:ext cx="156728" cy="331476"/>
            </a:xfrm>
            <a:custGeom>
              <a:avLst/>
              <a:gdLst/>
              <a:ahLst/>
              <a:cxnLst/>
              <a:rect l="l" t="t" r="r" b="b"/>
              <a:pathLst>
                <a:path w="156728" h="331476" extrusionOk="0">
                  <a:moveTo>
                    <a:pt x="155830" y="73700"/>
                  </a:moveTo>
                  <a:cubicBezTo>
                    <a:pt x="146210" y="149614"/>
                    <a:pt x="121635" y="219909"/>
                    <a:pt x="77344" y="282774"/>
                  </a:cubicBezTo>
                  <a:cubicBezTo>
                    <a:pt x="69438" y="294013"/>
                    <a:pt x="61247" y="305158"/>
                    <a:pt x="52484" y="315730"/>
                  </a:cubicBezTo>
                  <a:cubicBezTo>
                    <a:pt x="43816" y="326303"/>
                    <a:pt x="33529" y="334780"/>
                    <a:pt x="18480" y="330208"/>
                  </a:cubicBezTo>
                  <a:cubicBezTo>
                    <a:pt x="6573" y="326684"/>
                    <a:pt x="-94" y="314683"/>
                    <a:pt x="1" y="297442"/>
                  </a:cubicBezTo>
                  <a:cubicBezTo>
                    <a:pt x="287" y="205145"/>
                    <a:pt x="22956" y="118849"/>
                    <a:pt x="71534" y="39982"/>
                  </a:cubicBezTo>
                  <a:cubicBezTo>
                    <a:pt x="78297" y="29028"/>
                    <a:pt x="86012" y="18741"/>
                    <a:pt x="96013" y="10454"/>
                  </a:cubicBezTo>
                  <a:cubicBezTo>
                    <a:pt x="118016" y="-7929"/>
                    <a:pt x="142209" y="-1547"/>
                    <a:pt x="152115" y="25504"/>
                  </a:cubicBezTo>
                  <a:cubicBezTo>
                    <a:pt x="157830" y="41125"/>
                    <a:pt x="157068" y="57413"/>
                    <a:pt x="155925" y="737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28;g1bb0caa554c_0_0">
              <a:extLst>
                <a:ext uri="{FF2B5EF4-FFF2-40B4-BE49-F238E27FC236}">
                  <a16:creationId xmlns:a16="http://schemas.microsoft.com/office/drawing/2014/main" id="{1E350CC3-EB68-4A7C-E0E5-CBF559E39C3D}"/>
                </a:ext>
              </a:extLst>
            </p:cNvPr>
            <p:cNvSpPr/>
            <p:nvPr/>
          </p:nvSpPr>
          <p:spPr>
            <a:xfrm>
              <a:off x="439233" y="3859358"/>
              <a:ext cx="344813" cy="120253"/>
            </a:xfrm>
            <a:custGeom>
              <a:avLst/>
              <a:gdLst/>
              <a:ahLst/>
              <a:cxnLst/>
              <a:rect l="l" t="t" r="r" b="b"/>
              <a:pathLst>
                <a:path w="344813" h="120253" extrusionOk="0">
                  <a:moveTo>
                    <a:pt x="53582" y="27698"/>
                  </a:moveTo>
                  <a:cubicBezTo>
                    <a:pt x="125781" y="2552"/>
                    <a:pt x="199695" y="-6687"/>
                    <a:pt x="275800" y="5029"/>
                  </a:cubicBezTo>
                  <a:cubicBezTo>
                    <a:pt x="289421" y="7124"/>
                    <a:pt x="303042" y="9506"/>
                    <a:pt x="316377" y="12554"/>
                  </a:cubicBezTo>
                  <a:cubicBezTo>
                    <a:pt x="329616" y="15602"/>
                    <a:pt x="341808" y="21031"/>
                    <a:pt x="344475" y="36556"/>
                  </a:cubicBezTo>
                  <a:cubicBezTo>
                    <a:pt x="346571" y="48748"/>
                    <a:pt x="338856" y="60083"/>
                    <a:pt x="323330" y="67703"/>
                  </a:cubicBezTo>
                  <a:cubicBezTo>
                    <a:pt x="240462" y="108565"/>
                    <a:pt x="153213" y="126568"/>
                    <a:pt x="60916" y="118281"/>
                  </a:cubicBezTo>
                  <a:cubicBezTo>
                    <a:pt x="48057" y="117138"/>
                    <a:pt x="35484" y="114757"/>
                    <a:pt x="23578" y="109518"/>
                  </a:cubicBezTo>
                  <a:cubicBezTo>
                    <a:pt x="-2616" y="97993"/>
                    <a:pt x="-7759" y="73418"/>
                    <a:pt x="12053" y="52654"/>
                  </a:cubicBezTo>
                  <a:cubicBezTo>
                    <a:pt x="23578" y="40557"/>
                    <a:pt x="38437" y="34080"/>
                    <a:pt x="53582" y="277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241;g1bb0caa554c_0_0">
            <a:extLst>
              <a:ext uri="{FF2B5EF4-FFF2-40B4-BE49-F238E27FC236}">
                <a16:creationId xmlns:a16="http://schemas.microsoft.com/office/drawing/2014/main" id="{44153D7E-9BAE-CD21-1C13-2BBA26CBD4D5}"/>
              </a:ext>
            </a:extLst>
          </p:cNvPr>
          <p:cNvSpPr/>
          <p:nvPr/>
        </p:nvSpPr>
        <p:spPr>
          <a:xfrm>
            <a:off x="8006508" y="4052323"/>
            <a:ext cx="306743" cy="301068"/>
          </a:xfrm>
          <a:custGeom>
            <a:avLst/>
            <a:gdLst/>
            <a:ahLst/>
            <a:cxnLst/>
            <a:rect l="l" t="t" r="r" b="b"/>
            <a:pathLst>
              <a:path w="58483" h="57401" extrusionOk="0">
                <a:moveTo>
                  <a:pt x="36278" y="0"/>
                </a:moveTo>
                <a:cubicBezTo>
                  <a:pt x="34697" y="0"/>
                  <a:pt x="33127" y="195"/>
                  <a:pt x="31629" y="591"/>
                </a:cubicBezTo>
                <a:lnTo>
                  <a:pt x="31618" y="591"/>
                </a:lnTo>
                <a:cubicBezTo>
                  <a:pt x="25730" y="2145"/>
                  <a:pt x="20965" y="6070"/>
                  <a:pt x="18276" y="11595"/>
                </a:cubicBezTo>
                <a:cubicBezTo>
                  <a:pt x="15542" y="17211"/>
                  <a:pt x="15565" y="24903"/>
                  <a:pt x="18333" y="30178"/>
                </a:cubicBezTo>
                <a:cubicBezTo>
                  <a:pt x="20755" y="34787"/>
                  <a:pt x="25393" y="37533"/>
                  <a:pt x="29938" y="37533"/>
                </a:cubicBezTo>
                <a:cubicBezTo>
                  <a:pt x="31546" y="37533"/>
                  <a:pt x="33142" y="37189"/>
                  <a:pt x="34624" y="36463"/>
                </a:cubicBezTo>
                <a:cubicBezTo>
                  <a:pt x="36689" y="35453"/>
                  <a:pt x="39310" y="32583"/>
                  <a:pt x="40127" y="30450"/>
                </a:cubicBezTo>
                <a:cubicBezTo>
                  <a:pt x="41556" y="26718"/>
                  <a:pt x="40751" y="23122"/>
                  <a:pt x="37778" y="19968"/>
                </a:cubicBezTo>
                <a:cubicBezTo>
                  <a:pt x="36287" y="18375"/>
                  <a:pt x="34910" y="17569"/>
                  <a:pt x="33711" y="17569"/>
                </a:cubicBezTo>
                <a:cubicBezTo>
                  <a:pt x="33176" y="17569"/>
                  <a:pt x="32677" y="17729"/>
                  <a:pt x="32219" y="18050"/>
                </a:cubicBezTo>
                <a:cubicBezTo>
                  <a:pt x="30801" y="19049"/>
                  <a:pt x="30892" y="20887"/>
                  <a:pt x="32435" y="22827"/>
                </a:cubicBezTo>
                <a:cubicBezTo>
                  <a:pt x="33615" y="24313"/>
                  <a:pt x="33978" y="25549"/>
                  <a:pt x="33626" y="26877"/>
                </a:cubicBezTo>
                <a:cubicBezTo>
                  <a:pt x="33184" y="28512"/>
                  <a:pt x="32194" y="29329"/>
                  <a:pt x="30644" y="29329"/>
                </a:cubicBezTo>
                <a:cubicBezTo>
                  <a:pt x="30602" y="29329"/>
                  <a:pt x="30560" y="29328"/>
                  <a:pt x="30518" y="29327"/>
                </a:cubicBezTo>
                <a:cubicBezTo>
                  <a:pt x="28782" y="29270"/>
                  <a:pt x="27704" y="28715"/>
                  <a:pt x="26411" y="27206"/>
                </a:cubicBezTo>
                <a:cubicBezTo>
                  <a:pt x="24675" y="25186"/>
                  <a:pt x="24108" y="23337"/>
                  <a:pt x="24096" y="19718"/>
                </a:cubicBezTo>
                <a:cubicBezTo>
                  <a:pt x="24085" y="16939"/>
                  <a:pt x="24164" y="16439"/>
                  <a:pt x="24845" y="14987"/>
                </a:cubicBezTo>
                <a:cubicBezTo>
                  <a:pt x="26863" y="10694"/>
                  <a:pt x="31541" y="7731"/>
                  <a:pt x="36131" y="7731"/>
                </a:cubicBezTo>
                <a:cubicBezTo>
                  <a:pt x="36393" y="7731"/>
                  <a:pt x="36655" y="7741"/>
                  <a:pt x="36916" y="7761"/>
                </a:cubicBezTo>
                <a:cubicBezTo>
                  <a:pt x="39945" y="7976"/>
                  <a:pt x="41715" y="8907"/>
                  <a:pt x="44517" y="11720"/>
                </a:cubicBezTo>
                <a:cubicBezTo>
                  <a:pt x="47138" y="14363"/>
                  <a:pt x="48794" y="16995"/>
                  <a:pt x="49940" y="20285"/>
                </a:cubicBezTo>
                <a:cubicBezTo>
                  <a:pt x="50666" y="22373"/>
                  <a:pt x="50723" y="22906"/>
                  <a:pt x="50734" y="26956"/>
                </a:cubicBezTo>
                <a:cubicBezTo>
                  <a:pt x="50745" y="31607"/>
                  <a:pt x="50507" y="33003"/>
                  <a:pt x="49032" y="36928"/>
                </a:cubicBezTo>
                <a:cubicBezTo>
                  <a:pt x="46570" y="43485"/>
                  <a:pt x="40024" y="49192"/>
                  <a:pt x="32242" y="51552"/>
                </a:cubicBezTo>
                <a:cubicBezTo>
                  <a:pt x="30041" y="52221"/>
                  <a:pt x="29304" y="52300"/>
                  <a:pt x="25651" y="52300"/>
                </a:cubicBezTo>
                <a:cubicBezTo>
                  <a:pt x="22327" y="52300"/>
                  <a:pt x="21113" y="52187"/>
                  <a:pt x="19275" y="51688"/>
                </a:cubicBezTo>
                <a:cubicBezTo>
                  <a:pt x="13013" y="49986"/>
                  <a:pt x="8361" y="46322"/>
                  <a:pt x="5548" y="40876"/>
                </a:cubicBezTo>
                <a:cubicBezTo>
                  <a:pt x="4175" y="38199"/>
                  <a:pt x="3698" y="36735"/>
                  <a:pt x="2848" y="32526"/>
                </a:cubicBezTo>
                <a:cubicBezTo>
                  <a:pt x="2298" y="29797"/>
                  <a:pt x="1986" y="28755"/>
                  <a:pt x="1556" y="28755"/>
                </a:cubicBezTo>
                <a:cubicBezTo>
                  <a:pt x="1390" y="28755"/>
                  <a:pt x="1207" y="28909"/>
                  <a:pt x="987" y="29180"/>
                </a:cubicBezTo>
                <a:cubicBezTo>
                  <a:pt x="295" y="30019"/>
                  <a:pt x="0" y="33547"/>
                  <a:pt x="386" y="36259"/>
                </a:cubicBezTo>
                <a:cubicBezTo>
                  <a:pt x="1361" y="42952"/>
                  <a:pt x="5366" y="49169"/>
                  <a:pt x="11118" y="52890"/>
                </a:cubicBezTo>
                <a:cubicBezTo>
                  <a:pt x="15784" y="55913"/>
                  <a:pt x="21151" y="57401"/>
                  <a:pt x="26591" y="57401"/>
                </a:cubicBezTo>
                <a:cubicBezTo>
                  <a:pt x="33463" y="57401"/>
                  <a:pt x="40453" y="55026"/>
                  <a:pt x="46298" y="50372"/>
                </a:cubicBezTo>
                <a:cubicBezTo>
                  <a:pt x="52039" y="45788"/>
                  <a:pt x="56883" y="37178"/>
                  <a:pt x="58006" y="29554"/>
                </a:cubicBezTo>
                <a:cubicBezTo>
                  <a:pt x="58482" y="26287"/>
                  <a:pt x="58210" y="20387"/>
                  <a:pt x="57450" y="17449"/>
                </a:cubicBezTo>
                <a:cubicBezTo>
                  <a:pt x="55748" y="10937"/>
                  <a:pt x="51460" y="5526"/>
                  <a:pt x="45459" y="2281"/>
                </a:cubicBezTo>
                <a:cubicBezTo>
                  <a:pt x="42672" y="782"/>
                  <a:pt x="39452" y="0"/>
                  <a:pt x="362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1DBEB00-CCB3-A78E-5881-5F92E1DB44E1}"/>
              </a:ext>
            </a:extLst>
          </p:cNvPr>
          <p:cNvSpPr txBox="1"/>
          <p:nvPr/>
        </p:nvSpPr>
        <p:spPr>
          <a:xfrm>
            <a:off x="593623" y="1209870"/>
            <a:ext cx="79567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s-MX" b="0" i="0" dirty="0">
                <a:effectLst/>
                <a:latin typeface="Söhne"/>
              </a:rPr>
              <a:t>El alcance del proyecto: ¿el sistema debe ser capaz de gestionar múltiples ubicaciones o solo una sola peluquería? ¿Cuántos productos y servicios diferentes necesitan ser rastreados en el inventario?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effectLst/>
                <a:latin typeface="Söhne"/>
              </a:rPr>
              <a:t>Las funcionalidades específicas: ¿se requiere la integración con sistemas de pago como tarjetas de crédito o transferencias electrónicas de fondos? ¿Se necesitan informes personalizados o integraciones con otros sistemas?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effectLst/>
                <a:latin typeface="Söhne"/>
              </a:rPr>
              <a:t>La complejidad del diseño: ¿Se requiere un diseño personalizado para la interfaz de usuario? ¿Se necesitan integraciones de marca?</a:t>
            </a:r>
          </a:p>
        </p:txBody>
      </p:sp>
    </p:spTree>
    <p:extLst>
      <p:ext uri="{BB962C8B-B14F-4D97-AF65-F5344CB8AC3E}">
        <p14:creationId xmlns:p14="http://schemas.microsoft.com/office/powerpoint/2010/main" val="2818137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68F8C9-9363-411D-9575-F40C87BD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estudio</a:t>
            </a:r>
            <a:endParaRPr lang="en-US" dirty="0"/>
          </a:p>
        </p:txBody>
      </p:sp>
      <p:grpSp>
        <p:nvGrpSpPr>
          <p:cNvPr id="8" name="Google Shape;225;g1bb0caa554c_0_0">
            <a:extLst>
              <a:ext uri="{FF2B5EF4-FFF2-40B4-BE49-F238E27FC236}">
                <a16:creationId xmlns:a16="http://schemas.microsoft.com/office/drawing/2014/main" id="{114A13AE-7AD6-27A0-4CE7-3729492F5E9A}"/>
              </a:ext>
            </a:extLst>
          </p:cNvPr>
          <p:cNvGrpSpPr/>
          <p:nvPr/>
        </p:nvGrpSpPr>
        <p:grpSpPr>
          <a:xfrm rot="-3599956" flipH="1">
            <a:off x="7268273" y="637082"/>
            <a:ext cx="477283" cy="488155"/>
            <a:chOff x="439233" y="3859358"/>
            <a:chExt cx="477294" cy="488166"/>
          </a:xfrm>
          <a:solidFill>
            <a:schemeClr val="accent1"/>
          </a:solidFill>
        </p:grpSpPr>
        <p:sp>
          <p:nvSpPr>
            <p:cNvPr id="9" name="Google Shape;226;g1bb0caa554c_0_0">
              <a:extLst>
                <a:ext uri="{FF2B5EF4-FFF2-40B4-BE49-F238E27FC236}">
                  <a16:creationId xmlns:a16="http://schemas.microsoft.com/office/drawing/2014/main" id="{E5DF1059-31AF-5E89-F6FC-867AEBD08DA9}"/>
                </a:ext>
              </a:extLst>
            </p:cNvPr>
            <p:cNvSpPr/>
            <p:nvPr/>
          </p:nvSpPr>
          <p:spPr>
            <a:xfrm>
              <a:off x="477271" y="3947312"/>
              <a:ext cx="359993" cy="318538"/>
            </a:xfrm>
            <a:custGeom>
              <a:avLst/>
              <a:gdLst/>
              <a:ahLst/>
              <a:cxnLst/>
              <a:rect l="l" t="t" r="r" b="b"/>
              <a:pathLst>
                <a:path w="359993" h="318538" extrusionOk="0">
                  <a:moveTo>
                    <a:pt x="113" y="287216"/>
                  </a:moveTo>
                  <a:cubicBezTo>
                    <a:pt x="398" y="278644"/>
                    <a:pt x="3923" y="271119"/>
                    <a:pt x="8209" y="263975"/>
                  </a:cubicBezTo>
                  <a:cubicBezTo>
                    <a:pt x="44404" y="202253"/>
                    <a:pt x="87076" y="145674"/>
                    <a:pt x="143369" y="100716"/>
                  </a:cubicBezTo>
                  <a:cubicBezTo>
                    <a:pt x="192422" y="61569"/>
                    <a:pt x="245858" y="29374"/>
                    <a:pt x="304817" y="7086"/>
                  </a:cubicBezTo>
                  <a:cubicBezTo>
                    <a:pt x="315485" y="3085"/>
                    <a:pt x="326534" y="609"/>
                    <a:pt x="337964" y="37"/>
                  </a:cubicBezTo>
                  <a:cubicBezTo>
                    <a:pt x="354347" y="-725"/>
                    <a:pt x="363206" y="10229"/>
                    <a:pt x="358919" y="26136"/>
                  </a:cubicBezTo>
                  <a:cubicBezTo>
                    <a:pt x="354538" y="42423"/>
                    <a:pt x="345584" y="56425"/>
                    <a:pt x="335488" y="69570"/>
                  </a:cubicBezTo>
                  <a:cubicBezTo>
                    <a:pt x="297959" y="118528"/>
                    <a:pt x="257954" y="165296"/>
                    <a:pt x="210710" y="205111"/>
                  </a:cubicBezTo>
                  <a:cubicBezTo>
                    <a:pt x="162609" y="245687"/>
                    <a:pt x="110603" y="280834"/>
                    <a:pt x="55072" y="310552"/>
                  </a:cubicBezTo>
                  <a:cubicBezTo>
                    <a:pt x="48023" y="314362"/>
                    <a:pt x="40689" y="317315"/>
                    <a:pt x="32593" y="318267"/>
                  </a:cubicBezTo>
                  <a:cubicBezTo>
                    <a:pt x="12686" y="320649"/>
                    <a:pt x="-1411" y="307123"/>
                    <a:pt x="113" y="287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27;g1bb0caa554c_0_0">
              <a:extLst>
                <a:ext uri="{FF2B5EF4-FFF2-40B4-BE49-F238E27FC236}">
                  <a16:creationId xmlns:a16="http://schemas.microsoft.com/office/drawing/2014/main" id="{296B9253-26E4-0FD5-613C-1972E42C3D75}"/>
                </a:ext>
              </a:extLst>
            </p:cNvPr>
            <p:cNvSpPr/>
            <p:nvPr/>
          </p:nvSpPr>
          <p:spPr>
            <a:xfrm>
              <a:off x="759799" y="4016048"/>
              <a:ext cx="156728" cy="331476"/>
            </a:xfrm>
            <a:custGeom>
              <a:avLst/>
              <a:gdLst/>
              <a:ahLst/>
              <a:cxnLst/>
              <a:rect l="l" t="t" r="r" b="b"/>
              <a:pathLst>
                <a:path w="156728" h="331476" extrusionOk="0">
                  <a:moveTo>
                    <a:pt x="155830" y="73700"/>
                  </a:moveTo>
                  <a:cubicBezTo>
                    <a:pt x="146210" y="149614"/>
                    <a:pt x="121635" y="219909"/>
                    <a:pt x="77344" y="282774"/>
                  </a:cubicBezTo>
                  <a:cubicBezTo>
                    <a:pt x="69438" y="294013"/>
                    <a:pt x="61247" y="305158"/>
                    <a:pt x="52484" y="315730"/>
                  </a:cubicBezTo>
                  <a:cubicBezTo>
                    <a:pt x="43816" y="326303"/>
                    <a:pt x="33529" y="334780"/>
                    <a:pt x="18480" y="330208"/>
                  </a:cubicBezTo>
                  <a:cubicBezTo>
                    <a:pt x="6573" y="326684"/>
                    <a:pt x="-94" y="314683"/>
                    <a:pt x="1" y="297442"/>
                  </a:cubicBezTo>
                  <a:cubicBezTo>
                    <a:pt x="287" y="205145"/>
                    <a:pt x="22956" y="118849"/>
                    <a:pt x="71534" y="39982"/>
                  </a:cubicBezTo>
                  <a:cubicBezTo>
                    <a:pt x="78297" y="29028"/>
                    <a:pt x="86012" y="18741"/>
                    <a:pt x="96013" y="10454"/>
                  </a:cubicBezTo>
                  <a:cubicBezTo>
                    <a:pt x="118016" y="-7929"/>
                    <a:pt x="142209" y="-1547"/>
                    <a:pt x="152115" y="25504"/>
                  </a:cubicBezTo>
                  <a:cubicBezTo>
                    <a:pt x="157830" y="41125"/>
                    <a:pt x="157068" y="57413"/>
                    <a:pt x="155925" y="737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28;g1bb0caa554c_0_0">
              <a:extLst>
                <a:ext uri="{FF2B5EF4-FFF2-40B4-BE49-F238E27FC236}">
                  <a16:creationId xmlns:a16="http://schemas.microsoft.com/office/drawing/2014/main" id="{1E350CC3-EB68-4A7C-E0E5-CBF559E39C3D}"/>
                </a:ext>
              </a:extLst>
            </p:cNvPr>
            <p:cNvSpPr/>
            <p:nvPr/>
          </p:nvSpPr>
          <p:spPr>
            <a:xfrm>
              <a:off x="439233" y="3859358"/>
              <a:ext cx="344813" cy="120253"/>
            </a:xfrm>
            <a:custGeom>
              <a:avLst/>
              <a:gdLst/>
              <a:ahLst/>
              <a:cxnLst/>
              <a:rect l="l" t="t" r="r" b="b"/>
              <a:pathLst>
                <a:path w="344813" h="120253" extrusionOk="0">
                  <a:moveTo>
                    <a:pt x="53582" y="27698"/>
                  </a:moveTo>
                  <a:cubicBezTo>
                    <a:pt x="125781" y="2552"/>
                    <a:pt x="199695" y="-6687"/>
                    <a:pt x="275800" y="5029"/>
                  </a:cubicBezTo>
                  <a:cubicBezTo>
                    <a:pt x="289421" y="7124"/>
                    <a:pt x="303042" y="9506"/>
                    <a:pt x="316377" y="12554"/>
                  </a:cubicBezTo>
                  <a:cubicBezTo>
                    <a:pt x="329616" y="15602"/>
                    <a:pt x="341808" y="21031"/>
                    <a:pt x="344475" y="36556"/>
                  </a:cubicBezTo>
                  <a:cubicBezTo>
                    <a:pt x="346571" y="48748"/>
                    <a:pt x="338856" y="60083"/>
                    <a:pt x="323330" y="67703"/>
                  </a:cubicBezTo>
                  <a:cubicBezTo>
                    <a:pt x="240462" y="108565"/>
                    <a:pt x="153213" y="126568"/>
                    <a:pt x="60916" y="118281"/>
                  </a:cubicBezTo>
                  <a:cubicBezTo>
                    <a:pt x="48057" y="117138"/>
                    <a:pt x="35484" y="114757"/>
                    <a:pt x="23578" y="109518"/>
                  </a:cubicBezTo>
                  <a:cubicBezTo>
                    <a:pt x="-2616" y="97993"/>
                    <a:pt x="-7759" y="73418"/>
                    <a:pt x="12053" y="52654"/>
                  </a:cubicBezTo>
                  <a:cubicBezTo>
                    <a:pt x="23578" y="40557"/>
                    <a:pt x="38437" y="34080"/>
                    <a:pt x="53582" y="277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241;g1bb0caa554c_0_0">
            <a:extLst>
              <a:ext uri="{FF2B5EF4-FFF2-40B4-BE49-F238E27FC236}">
                <a16:creationId xmlns:a16="http://schemas.microsoft.com/office/drawing/2014/main" id="{44153D7E-9BAE-CD21-1C13-2BBA26CBD4D5}"/>
              </a:ext>
            </a:extLst>
          </p:cNvPr>
          <p:cNvSpPr/>
          <p:nvPr/>
        </p:nvSpPr>
        <p:spPr>
          <a:xfrm>
            <a:off x="8006508" y="4052323"/>
            <a:ext cx="306743" cy="301068"/>
          </a:xfrm>
          <a:custGeom>
            <a:avLst/>
            <a:gdLst/>
            <a:ahLst/>
            <a:cxnLst/>
            <a:rect l="l" t="t" r="r" b="b"/>
            <a:pathLst>
              <a:path w="58483" h="57401" extrusionOk="0">
                <a:moveTo>
                  <a:pt x="36278" y="0"/>
                </a:moveTo>
                <a:cubicBezTo>
                  <a:pt x="34697" y="0"/>
                  <a:pt x="33127" y="195"/>
                  <a:pt x="31629" y="591"/>
                </a:cubicBezTo>
                <a:lnTo>
                  <a:pt x="31618" y="591"/>
                </a:lnTo>
                <a:cubicBezTo>
                  <a:pt x="25730" y="2145"/>
                  <a:pt x="20965" y="6070"/>
                  <a:pt x="18276" y="11595"/>
                </a:cubicBezTo>
                <a:cubicBezTo>
                  <a:pt x="15542" y="17211"/>
                  <a:pt x="15565" y="24903"/>
                  <a:pt x="18333" y="30178"/>
                </a:cubicBezTo>
                <a:cubicBezTo>
                  <a:pt x="20755" y="34787"/>
                  <a:pt x="25393" y="37533"/>
                  <a:pt x="29938" y="37533"/>
                </a:cubicBezTo>
                <a:cubicBezTo>
                  <a:pt x="31546" y="37533"/>
                  <a:pt x="33142" y="37189"/>
                  <a:pt x="34624" y="36463"/>
                </a:cubicBezTo>
                <a:cubicBezTo>
                  <a:pt x="36689" y="35453"/>
                  <a:pt x="39310" y="32583"/>
                  <a:pt x="40127" y="30450"/>
                </a:cubicBezTo>
                <a:cubicBezTo>
                  <a:pt x="41556" y="26718"/>
                  <a:pt x="40751" y="23122"/>
                  <a:pt x="37778" y="19968"/>
                </a:cubicBezTo>
                <a:cubicBezTo>
                  <a:pt x="36287" y="18375"/>
                  <a:pt x="34910" y="17569"/>
                  <a:pt x="33711" y="17569"/>
                </a:cubicBezTo>
                <a:cubicBezTo>
                  <a:pt x="33176" y="17569"/>
                  <a:pt x="32677" y="17729"/>
                  <a:pt x="32219" y="18050"/>
                </a:cubicBezTo>
                <a:cubicBezTo>
                  <a:pt x="30801" y="19049"/>
                  <a:pt x="30892" y="20887"/>
                  <a:pt x="32435" y="22827"/>
                </a:cubicBezTo>
                <a:cubicBezTo>
                  <a:pt x="33615" y="24313"/>
                  <a:pt x="33978" y="25549"/>
                  <a:pt x="33626" y="26877"/>
                </a:cubicBezTo>
                <a:cubicBezTo>
                  <a:pt x="33184" y="28512"/>
                  <a:pt x="32194" y="29329"/>
                  <a:pt x="30644" y="29329"/>
                </a:cubicBezTo>
                <a:cubicBezTo>
                  <a:pt x="30602" y="29329"/>
                  <a:pt x="30560" y="29328"/>
                  <a:pt x="30518" y="29327"/>
                </a:cubicBezTo>
                <a:cubicBezTo>
                  <a:pt x="28782" y="29270"/>
                  <a:pt x="27704" y="28715"/>
                  <a:pt x="26411" y="27206"/>
                </a:cubicBezTo>
                <a:cubicBezTo>
                  <a:pt x="24675" y="25186"/>
                  <a:pt x="24108" y="23337"/>
                  <a:pt x="24096" y="19718"/>
                </a:cubicBezTo>
                <a:cubicBezTo>
                  <a:pt x="24085" y="16939"/>
                  <a:pt x="24164" y="16439"/>
                  <a:pt x="24845" y="14987"/>
                </a:cubicBezTo>
                <a:cubicBezTo>
                  <a:pt x="26863" y="10694"/>
                  <a:pt x="31541" y="7731"/>
                  <a:pt x="36131" y="7731"/>
                </a:cubicBezTo>
                <a:cubicBezTo>
                  <a:pt x="36393" y="7731"/>
                  <a:pt x="36655" y="7741"/>
                  <a:pt x="36916" y="7761"/>
                </a:cubicBezTo>
                <a:cubicBezTo>
                  <a:pt x="39945" y="7976"/>
                  <a:pt x="41715" y="8907"/>
                  <a:pt x="44517" y="11720"/>
                </a:cubicBezTo>
                <a:cubicBezTo>
                  <a:pt x="47138" y="14363"/>
                  <a:pt x="48794" y="16995"/>
                  <a:pt x="49940" y="20285"/>
                </a:cubicBezTo>
                <a:cubicBezTo>
                  <a:pt x="50666" y="22373"/>
                  <a:pt x="50723" y="22906"/>
                  <a:pt x="50734" y="26956"/>
                </a:cubicBezTo>
                <a:cubicBezTo>
                  <a:pt x="50745" y="31607"/>
                  <a:pt x="50507" y="33003"/>
                  <a:pt x="49032" y="36928"/>
                </a:cubicBezTo>
                <a:cubicBezTo>
                  <a:pt x="46570" y="43485"/>
                  <a:pt x="40024" y="49192"/>
                  <a:pt x="32242" y="51552"/>
                </a:cubicBezTo>
                <a:cubicBezTo>
                  <a:pt x="30041" y="52221"/>
                  <a:pt x="29304" y="52300"/>
                  <a:pt x="25651" y="52300"/>
                </a:cubicBezTo>
                <a:cubicBezTo>
                  <a:pt x="22327" y="52300"/>
                  <a:pt x="21113" y="52187"/>
                  <a:pt x="19275" y="51688"/>
                </a:cubicBezTo>
                <a:cubicBezTo>
                  <a:pt x="13013" y="49986"/>
                  <a:pt x="8361" y="46322"/>
                  <a:pt x="5548" y="40876"/>
                </a:cubicBezTo>
                <a:cubicBezTo>
                  <a:pt x="4175" y="38199"/>
                  <a:pt x="3698" y="36735"/>
                  <a:pt x="2848" y="32526"/>
                </a:cubicBezTo>
                <a:cubicBezTo>
                  <a:pt x="2298" y="29797"/>
                  <a:pt x="1986" y="28755"/>
                  <a:pt x="1556" y="28755"/>
                </a:cubicBezTo>
                <a:cubicBezTo>
                  <a:pt x="1390" y="28755"/>
                  <a:pt x="1207" y="28909"/>
                  <a:pt x="987" y="29180"/>
                </a:cubicBezTo>
                <a:cubicBezTo>
                  <a:pt x="295" y="30019"/>
                  <a:pt x="0" y="33547"/>
                  <a:pt x="386" y="36259"/>
                </a:cubicBezTo>
                <a:cubicBezTo>
                  <a:pt x="1361" y="42952"/>
                  <a:pt x="5366" y="49169"/>
                  <a:pt x="11118" y="52890"/>
                </a:cubicBezTo>
                <a:cubicBezTo>
                  <a:pt x="15784" y="55913"/>
                  <a:pt x="21151" y="57401"/>
                  <a:pt x="26591" y="57401"/>
                </a:cubicBezTo>
                <a:cubicBezTo>
                  <a:pt x="33463" y="57401"/>
                  <a:pt x="40453" y="55026"/>
                  <a:pt x="46298" y="50372"/>
                </a:cubicBezTo>
                <a:cubicBezTo>
                  <a:pt x="52039" y="45788"/>
                  <a:pt x="56883" y="37178"/>
                  <a:pt x="58006" y="29554"/>
                </a:cubicBezTo>
                <a:cubicBezTo>
                  <a:pt x="58482" y="26287"/>
                  <a:pt x="58210" y="20387"/>
                  <a:pt x="57450" y="17449"/>
                </a:cubicBezTo>
                <a:cubicBezTo>
                  <a:pt x="55748" y="10937"/>
                  <a:pt x="51460" y="5526"/>
                  <a:pt x="45459" y="2281"/>
                </a:cubicBezTo>
                <a:cubicBezTo>
                  <a:pt x="42672" y="782"/>
                  <a:pt x="39452" y="0"/>
                  <a:pt x="362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1DBEB00-CCB3-A78E-5881-5F92E1DB44E1}"/>
              </a:ext>
            </a:extLst>
          </p:cNvPr>
          <p:cNvSpPr txBox="1"/>
          <p:nvPr/>
        </p:nvSpPr>
        <p:spPr>
          <a:xfrm>
            <a:off x="593623" y="1640601"/>
            <a:ext cx="79567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0" i="0" dirty="0">
                <a:effectLst/>
                <a:latin typeface="Söhne"/>
              </a:rPr>
              <a:t>Dicho esto, un sistema de inventario y facturación simple para una única peluquería podría oscilar entre los $500 a $2000 dólares americanos, dependiendo de la complejidad del proyecto y la experiencia del equipo de desarrollo. Es importante tener en cuenta que esta es solo una estimación aproximada y que el costo final dependerá de las necesidades y especificaciones detalladas del proyecto. Es recomendable discutir el proyecto en profundidad con un equipo de desarrollo para obtener una cotización más precisa.</a:t>
            </a:r>
          </a:p>
        </p:txBody>
      </p:sp>
    </p:spTree>
    <p:extLst>
      <p:ext uri="{BB962C8B-B14F-4D97-AF65-F5344CB8AC3E}">
        <p14:creationId xmlns:p14="http://schemas.microsoft.com/office/powerpoint/2010/main" val="3910572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Personalizado 40">
      <a:dk1>
        <a:sysClr val="windowText" lastClr="000000"/>
      </a:dk1>
      <a:lt1>
        <a:sysClr val="window" lastClr="FFFFFF"/>
      </a:lt1>
      <a:dk2>
        <a:srgbClr val="FF6445"/>
      </a:dk2>
      <a:lt2>
        <a:srgbClr val="999999"/>
      </a:lt2>
      <a:accent1>
        <a:srgbClr val="6FE5F4"/>
      </a:accent1>
      <a:accent2>
        <a:srgbClr val="FFEB56"/>
      </a:accent2>
      <a:accent3>
        <a:srgbClr val="02D0AC"/>
      </a:accent3>
      <a:accent4>
        <a:srgbClr val="F78EBA"/>
      </a:accent4>
      <a:accent5>
        <a:srgbClr val="6C9ED2"/>
      </a:accent5>
      <a:accent6>
        <a:srgbClr val="FFFFFF"/>
      </a:accent6>
      <a:hlink>
        <a:srgbClr val="FFFFFF"/>
      </a:hlink>
      <a:folHlink>
        <a:srgbClr val="000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1060</TotalTime>
  <Words>839</Words>
  <Application>Microsoft Macintosh PowerPoint</Application>
  <PresentationFormat>Presentación en pantalla (16:9)</PresentationFormat>
  <Paragraphs>89</Paragraphs>
  <Slides>14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Inter</vt:lpstr>
      <vt:lpstr>Pacifico</vt:lpstr>
      <vt:lpstr>Söhne</vt:lpstr>
      <vt:lpstr>Office Theme</vt:lpstr>
      <vt:lpstr>Como cobrar Software Dumis</vt:lpstr>
      <vt:lpstr>¿Cómo se crobra?</vt:lpstr>
      <vt:lpstr>Putos importantes</vt:lpstr>
      <vt:lpstr>La forma en que se cobra un desarrollo de software puede variar dependiendo del tipo de proyecto, el tamaño del equipo, la complejidad de la solución y otros factores. Aquí hay algunas opciones comunes:</vt:lpstr>
      <vt:lpstr>Considerations</vt:lpstr>
      <vt:lpstr>Considerations</vt:lpstr>
      <vt:lpstr>Caso de estudio</vt:lpstr>
      <vt:lpstr>Caso de estudio</vt:lpstr>
      <vt:lpstr>Caso de estudio</vt:lpstr>
      <vt:lpstr>Costos para un Junior</vt:lpstr>
      <vt:lpstr>Costos para un Junior</vt:lpstr>
      <vt:lpstr>¿Qué impacto tiene el costo del software personalizado?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Martin Sanchez</dc:creator>
  <cp:lastModifiedBy>Microsoft Office User</cp:lastModifiedBy>
  <cp:revision>27</cp:revision>
  <dcterms:created xsi:type="dcterms:W3CDTF">2021-10-12T08:06:43Z</dcterms:created>
  <dcterms:modified xsi:type="dcterms:W3CDTF">2023-04-17T21:47:04Z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SetDate">
    <vt:lpwstr>2023-04-04T02:09:53Z</vt:lpwstr>
  </property>
  <property fmtid="{D5CDD505-2E9C-101B-9397-08002B2CF9AE}" pid="4" name="MSIP_Label_1299739c-ad3d-4908-806e-4d91151a6e13_Method">
    <vt:lpwstr>Standard</vt:lpwstr>
  </property>
  <property fmtid="{D5CDD505-2E9C-101B-9397-08002B2CF9AE}" pid="5" name="MSIP_Label_1299739c-ad3d-4908-806e-4d91151a6e13_Name">
    <vt:lpwstr>All Employees (Unrestricted)</vt:lpwstr>
  </property>
  <property fmtid="{D5CDD505-2E9C-101B-9397-08002B2CF9AE}" pid="6" name="MSIP_Label_1299739c-ad3d-4908-806e-4d91151a6e13_SiteId">
    <vt:lpwstr>cbc2c381-2f2e-4d93-91d1-506c9316ace7</vt:lpwstr>
  </property>
  <property fmtid="{D5CDD505-2E9C-101B-9397-08002B2CF9AE}" pid="7" name="MSIP_Label_1299739c-ad3d-4908-806e-4d91151a6e13_ActionId">
    <vt:lpwstr>234b0871-1211-4191-9577-4b25f5c3bce5</vt:lpwstr>
  </property>
  <property fmtid="{D5CDD505-2E9C-101B-9397-08002B2CF9AE}" pid="8" name="MSIP_Label_1299739c-ad3d-4908-806e-4d91151a6e13_ContentBits">
    <vt:lpwstr>0</vt:lpwstr>
  </property>
</Properties>
</file>