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1F39-8034-4035-8ADF-ED6B4DFE4D8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489BD-DD51-4559-B1B8-312A432E4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7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4429B-D618-4A82-8573-30FF65D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8E90D-8C8F-488E-8F3B-7F27D836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F6980-5FA6-4C53-88AA-C96745AE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CDCE6-512A-4142-8499-CAC5CE7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C875D-A16E-4D14-93FC-C50F6A37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4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66083-6994-4183-A582-32263BD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04FAE6-4664-45B3-8C07-1A34C994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F73AF1-EC57-49AF-9504-19825C4A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3F30F-5832-4A2C-9C7D-BF9D9CC0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A8583-1D15-444C-9BA2-1BDE8E38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7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48118A-F4A3-47C9-B35E-1896C32A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F75AA1-A24E-4066-9C6D-410D5908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659F1-05EC-4A8A-BA4A-F327BAAB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82668-33F4-40FF-98A7-9AF786C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FAEE6-FF82-4D7A-9755-30CCF50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82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FEF79-125F-4ED0-9A86-10132440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1DC12-D6E1-44BD-88C4-42072779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C9D39-754E-410F-904A-E90DC0A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B32B6-6231-4E8E-890F-A9E9E938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65690-CC6D-4D8B-B67D-AE46A181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2003B-3002-491F-9E89-E299BEE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6C3C8-F4F5-4125-A4EB-D4EF651C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F1917-BB37-4576-8859-FDD512B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38B00-BC5E-400F-8E46-76AAD808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F5710-5822-4426-AAD4-6F8359E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3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20CA3-67C7-4953-8176-C6E43CCD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83549-600B-4605-B65D-262440C39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52E92-E494-4B9F-B89B-2D7A4859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CD6EB-A993-40AC-8466-48C62BC6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582A1A-0607-4F6B-B1B2-52206622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98DBF-7107-474C-A024-C909EB99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A3CB-9AC5-4D45-8C3D-45D901D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605882-105D-4CBC-8C57-75C248F1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22EF-93A9-41A0-9E89-D31B0449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A48EC2-A588-4305-A365-ECBB8212F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4530AB-3157-4041-B4D8-33AA6002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9BBC64-DD47-40C2-AFA7-FD7E32DB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8C92D-BC99-4E77-9F52-43E3C19A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B0F262-4933-4AE2-B9C4-D6C346D2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2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290AC-A31B-4C90-A8D5-AE46E700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4F5CEF-3748-4276-919B-7508E17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138C59-B7F4-4767-B552-FA5488FF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57F07-7D62-4992-BDC0-A963F1A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F0DF0C-13B9-4208-815F-2E18657E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7A42B4-5842-4FE9-9E97-03A1B18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58E043-62B9-4651-9A51-7C24EAF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1BB42-5800-49B9-B0D0-08C27333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79AE7-4477-4DFF-A0AC-CE3E53A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EE2DC-0F72-4E1A-A875-55D068FE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3C00B-583F-435D-A704-3C333643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50F0B-5963-4AAF-B117-62C40B50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5DFBC0-6AEA-40E9-B265-F11E6A0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58C35-4546-4BF9-8946-8EC49586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B29C3-3585-4914-AB75-8B549BA2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21234F-6068-418B-BD97-2784292B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6E61F-1E65-4977-B0FF-C900F52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C4EB9D-CE7B-4D94-91F4-944DE86C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0D7BF-7674-41BD-8BD2-F6BC31F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0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F54ED6-2800-4445-8B23-F62F9109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74379-B5B6-4F13-B4FD-8A2EBAA9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EB2D2-08C6-41AF-9232-129A405AB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AF24-5C11-4B3E-AC80-D4BD60D4FDB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765E8-D530-4121-AF96-907DDD81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197A2-21D1-44C2-8718-AAAEDF8EC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ED4D-6EFA-4CA7-9AA1-71593F2C8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lateforme pétrolière">
            <a:extLst>
              <a:ext uri="{FF2B5EF4-FFF2-40B4-BE49-F238E27FC236}">
                <a16:creationId xmlns:a16="http://schemas.microsoft.com/office/drawing/2014/main" id="{F2AD9BBE-D1A8-484C-9330-C96490B9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135" y="2032000"/>
            <a:ext cx="1397000" cy="1397000"/>
          </a:xfrm>
          <a:prstGeom prst="rect">
            <a:avLst/>
          </a:prstGeom>
        </p:spPr>
      </p:pic>
      <p:pic>
        <p:nvPicPr>
          <p:cNvPr id="7" name="Graphique 6" descr="Carte topographique">
            <a:extLst>
              <a:ext uri="{FF2B5EF4-FFF2-40B4-BE49-F238E27FC236}">
                <a16:creationId xmlns:a16="http://schemas.microsoft.com/office/drawing/2014/main" id="{EECB08BD-4D63-4920-BD82-7D27B0427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295" y="2176780"/>
            <a:ext cx="1252220" cy="1252220"/>
          </a:xfrm>
          <a:prstGeom prst="rect">
            <a:avLst/>
          </a:prstGeom>
        </p:spPr>
      </p:pic>
      <p:pic>
        <p:nvPicPr>
          <p:cNvPr id="11" name="Graphique 10" descr="Feu">
            <a:extLst>
              <a:ext uri="{FF2B5EF4-FFF2-40B4-BE49-F238E27FC236}">
                <a16:creationId xmlns:a16="http://schemas.microsoft.com/office/drawing/2014/main" id="{E1C4F207-0708-49E7-9C68-0EC8B99A2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635" y="2345690"/>
            <a:ext cx="914400" cy="91440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7236134-38D4-4267-A487-964959F04090}"/>
              </a:ext>
            </a:extLst>
          </p:cNvPr>
          <p:cNvCxnSpPr>
            <a:cxnSpLocks/>
          </p:cNvCxnSpPr>
          <p:nvPr/>
        </p:nvCxnSpPr>
        <p:spPr>
          <a:xfrm>
            <a:off x="4067810" y="2032000"/>
            <a:ext cx="0" cy="139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850A93-4443-4894-A9AA-00E3698F310F}"/>
              </a:ext>
            </a:extLst>
          </p:cNvPr>
          <p:cNvCxnSpPr>
            <a:cxnSpLocks/>
          </p:cNvCxnSpPr>
          <p:nvPr/>
        </p:nvCxnSpPr>
        <p:spPr>
          <a:xfrm>
            <a:off x="8439785" y="2032000"/>
            <a:ext cx="0" cy="139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F6C9567-4CDE-46C1-A87A-94420BFFB2D4}"/>
              </a:ext>
            </a:extLst>
          </p:cNvPr>
          <p:cNvSpPr txBox="1"/>
          <p:nvPr/>
        </p:nvSpPr>
        <p:spPr>
          <a:xfrm>
            <a:off x="845505" y="1662668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PRODUCTION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079F37-3CC7-4992-AE1A-CE312F55CFA8}"/>
              </a:ext>
            </a:extLst>
          </p:cNvPr>
          <p:cNvSpPr txBox="1"/>
          <p:nvPr/>
        </p:nvSpPr>
        <p:spPr>
          <a:xfrm>
            <a:off x="5442275" y="1692393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STOCKAGE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26F1AD-3324-4B6F-8AB5-0985D3478770}"/>
              </a:ext>
            </a:extLst>
          </p:cNvPr>
          <p:cNvSpPr txBox="1"/>
          <p:nvPr/>
        </p:nvSpPr>
        <p:spPr>
          <a:xfrm>
            <a:off x="9557705" y="1662668"/>
            <a:ext cx="1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DISTRIBUTION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57E1D-5F53-4B21-BF3B-3CA04C7A8342}"/>
              </a:ext>
            </a:extLst>
          </p:cNvPr>
          <p:cNvSpPr/>
          <p:nvPr/>
        </p:nvSpPr>
        <p:spPr>
          <a:xfrm>
            <a:off x="4216720" y="1662668"/>
            <a:ext cx="4074156" cy="206605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38F51F0-420B-4A25-A270-EB00919C66A4}"/>
              </a:ext>
            </a:extLst>
          </p:cNvPr>
          <p:cNvCxnSpPr>
            <a:cxnSpLocks/>
          </p:cNvCxnSpPr>
          <p:nvPr/>
        </p:nvCxnSpPr>
        <p:spPr>
          <a:xfrm>
            <a:off x="3158175" y="3992879"/>
            <a:ext cx="13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318F343-9568-4702-8A75-76B81E402CE6}"/>
              </a:ext>
            </a:extLst>
          </p:cNvPr>
          <p:cNvSpPr txBox="1"/>
          <p:nvPr/>
        </p:nvSpPr>
        <p:spPr>
          <a:xfrm>
            <a:off x="1301207" y="3705046"/>
            <a:ext cx="1612259" cy="59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Compagnies Pétrolières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51CB00A-ADF3-4E20-A991-1E23687BE8DB}"/>
              </a:ext>
            </a:extLst>
          </p:cNvPr>
          <p:cNvSpPr txBox="1"/>
          <p:nvPr/>
        </p:nvSpPr>
        <p:spPr>
          <a:xfrm>
            <a:off x="9244488" y="3854083"/>
            <a:ext cx="223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Consommateur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8232F3F-AD11-4D36-9C07-033EC0490D4E}"/>
              </a:ext>
            </a:extLst>
          </p:cNvPr>
          <p:cNvCxnSpPr>
            <a:cxnSpLocks/>
          </p:cNvCxnSpPr>
          <p:nvPr/>
        </p:nvCxnSpPr>
        <p:spPr>
          <a:xfrm>
            <a:off x="7873523" y="4023360"/>
            <a:ext cx="13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F43AE6F-E65E-4FC5-9F36-61AC65CBC453}"/>
              </a:ext>
            </a:extLst>
          </p:cNvPr>
          <p:cNvSpPr txBox="1"/>
          <p:nvPr/>
        </p:nvSpPr>
        <p:spPr>
          <a:xfrm>
            <a:off x="5200969" y="3833763"/>
            <a:ext cx="2567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Fournisseurs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Traders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88BFD38-BF5D-4C46-97C4-646EB5E34972}"/>
              </a:ext>
            </a:extLst>
          </p:cNvPr>
          <p:cNvSpPr txBox="1"/>
          <p:nvPr/>
        </p:nvSpPr>
        <p:spPr>
          <a:xfrm>
            <a:off x="3224530" y="4131756"/>
            <a:ext cx="128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Marché PEG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A0882D5-9F3B-4CE1-9905-10DD31291B0F}"/>
              </a:ext>
            </a:extLst>
          </p:cNvPr>
          <p:cNvSpPr txBox="1"/>
          <p:nvPr/>
        </p:nvSpPr>
        <p:spPr>
          <a:xfrm>
            <a:off x="8060690" y="4079984"/>
            <a:ext cx="128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Marché Domestique</a:t>
            </a:r>
          </a:p>
        </p:txBody>
      </p:sp>
    </p:spTree>
    <p:extLst>
      <p:ext uri="{BB962C8B-B14F-4D97-AF65-F5344CB8AC3E}">
        <p14:creationId xmlns:p14="http://schemas.microsoft.com/office/powerpoint/2010/main" val="8717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4101DE7-304C-4953-BD39-320201CE3338}"/>
              </a:ext>
            </a:extLst>
          </p:cNvPr>
          <p:cNvSpPr txBox="1"/>
          <p:nvPr/>
        </p:nvSpPr>
        <p:spPr>
          <a:xfrm>
            <a:off x="292780" y="4371116"/>
            <a:ext cx="2077721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STOCKAGE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715E61-8B7C-4BB1-A1A9-D0B9DE5D5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51" y="369115"/>
            <a:ext cx="4569095" cy="3276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AD94C7-2CA9-4C9A-A715-488274F0B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4" t="708" r="1" b="-708"/>
          <a:stretch/>
        </p:blipFill>
        <p:spPr>
          <a:xfrm>
            <a:off x="1582014" y="612937"/>
            <a:ext cx="3699937" cy="283406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D270791-714C-45B8-BCBD-1B0EB62CB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84" y="3402191"/>
            <a:ext cx="4178016" cy="3107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14AA50D-C447-4581-AC2C-10586BCD9A06}"/>
              </a:ext>
            </a:extLst>
          </p:cNvPr>
          <p:cNvSpPr txBox="1"/>
          <p:nvPr/>
        </p:nvSpPr>
        <p:spPr>
          <a:xfrm>
            <a:off x="2049292" y="247213"/>
            <a:ext cx="2765380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DATA SCRAPING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E8A8B9-478A-415F-87DB-0DDC76F845EB}"/>
              </a:ext>
            </a:extLst>
          </p:cNvPr>
          <p:cNvSpPr txBox="1"/>
          <p:nvPr/>
        </p:nvSpPr>
        <p:spPr>
          <a:xfrm>
            <a:off x="4646002" y="5877623"/>
            <a:ext cx="3344779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DIFFUSION DE PRIX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1B66B3-8205-4F5F-BA52-D9A280AF4177}"/>
              </a:ext>
            </a:extLst>
          </p:cNvPr>
          <p:cNvSpPr txBox="1"/>
          <p:nvPr/>
        </p:nvSpPr>
        <p:spPr>
          <a:xfrm>
            <a:off x="7522208" y="208958"/>
            <a:ext cx="3344779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OPTIMISATION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B5CFC6-53AE-4FDB-AA4B-1B6A08E4B8F5}"/>
              </a:ext>
            </a:extLst>
          </p:cNvPr>
          <p:cNvSpPr txBox="1"/>
          <p:nvPr/>
        </p:nvSpPr>
        <p:spPr>
          <a:xfrm>
            <a:off x="9215120" y="4371115"/>
            <a:ext cx="2604181" cy="58477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VALORISATION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D34EF5B-7420-4113-8CD6-0D77FF52B358}"/>
              </a:ext>
            </a:extLst>
          </p:cNvPr>
          <p:cNvSpPr/>
          <p:nvPr/>
        </p:nvSpPr>
        <p:spPr>
          <a:xfrm rot="18429957">
            <a:off x="1312683" y="3370979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E75604E-0114-4B9C-B055-165DCFE604D6}"/>
              </a:ext>
            </a:extLst>
          </p:cNvPr>
          <p:cNvSpPr/>
          <p:nvPr/>
        </p:nvSpPr>
        <p:spPr>
          <a:xfrm rot="3692485">
            <a:off x="4589193" y="2892577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A4C5016-8279-4DD7-A050-FEDD5F5915B3}"/>
              </a:ext>
            </a:extLst>
          </p:cNvPr>
          <p:cNvSpPr/>
          <p:nvPr/>
        </p:nvSpPr>
        <p:spPr>
          <a:xfrm rot="17989077">
            <a:off x="6986958" y="2811137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14F2D8E-F35C-414A-9A5F-758849616A1A}"/>
              </a:ext>
            </a:extLst>
          </p:cNvPr>
          <p:cNvSpPr/>
          <p:nvPr/>
        </p:nvSpPr>
        <p:spPr>
          <a:xfrm rot="5400000">
            <a:off x="9695849" y="3309808"/>
            <a:ext cx="1140866" cy="5500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 descr="Carte topographique">
            <a:extLst>
              <a:ext uri="{FF2B5EF4-FFF2-40B4-BE49-F238E27FC236}">
                <a16:creationId xmlns:a16="http://schemas.microsoft.com/office/drawing/2014/main" id="{056C6843-82E7-41FF-B9AF-A9C5B298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896" y="5233242"/>
            <a:ext cx="1252220" cy="1252220"/>
          </a:xfrm>
          <a:prstGeom prst="rect">
            <a:avLst/>
          </a:prstGeom>
        </p:spPr>
      </p:pic>
      <p:pic>
        <p:nvPicPr>
          <p:cNvPr id="25" name="Graphique 24" descr="Argent">
            <a:extLst>
              <a:ext uri="{FF2B5EF4-FFF2-40B4-BE49-F238E27FC236}">
                <a16:creationId xmlns:a16="http://schemas.microsoft.com/office/drawing/2014/main" id="{978C44B6-C084-46DA-9BED-AFC508D73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2841" y="5150638"/>
            <a:ext cx="117695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A78328-A431-42BB-9E0A-84773B0C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9636"/>
            <a:ext cx="5157269" cy="36987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F08287-3ADA-49EE-A3FC-A0468FCF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32" y="1579636"/>
            <a:ext cx="5157269" cy="369872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96E42E7-0802-4424-9497-F2AFAA15F860}"/>
              </a:ext>
            </a:extLst>
          </p:cNvPr>
          <p:cNvSpPr/>
          <p:nvPr/>
        </p:nvSpPr>
        <p:spPr>
          <a:xfrm>
            <a:off x="5157269" y="3000054"/>
            <a:ext cx="1603127" cy="97604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207875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Adrien PLESSIX</dc:creator>
  <cp:lastModifiedBy>Pierre Adrien PLESSIX</cp:lastModifiedBy>
  <cp:revision>9</cp:revision>
  <dcterms:created xsi:type="dcterms:W3CDTF">2020-06-25T19:57:12Z</dcterms:created>
  <dcterms:modified xsi:type="dcterms:W3CDTF">2020-07-06T07:07:07Z</dcterms:modified>
</cp:coreProperties>
</file>