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EBFE4-0E72-47F8-BA46-312F5F36F48F}" type="datetimeFigureOut">
              <a:rPr lang="de-DE" smtClean="0"/>
              <a:t>15.07.2020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1AE7A-5E9D-47A4-B225-F162DE34C3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7198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EBFE4-0E72-47F8-BA46-312F5F36F48F}" type="datetimeFigureOut">
              <a:rPr lang="de-DE" smtClean="0"/>
              <a:t>15.07.2020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1AE7A-5E9D-47A4-B225-F162DE34C3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9721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EBFE4-0E72-47F8-BA46-312F5F36F48F}" type="datetimeFigureOut">
              <a:rPr lang="de-DE" smtClean="0"/>
              <a:t>15.07.2020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1AE7A-5E9D-47A4-B225-F162DE34C3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4471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EBFE4-0E72-47F8-BA46-312F5F36F48F}" type="datetimeFigureOut">
              <a:rPr lang="de-DE" smtClean="0"/>
              <a:t>15.07.2020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1AE7A-5E9D-47A4-B225-F162DE34C3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0967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EBFE4-0E72-47F8-BA46-312F5F36F48F}" type="datetimeFigureOut">
              <a:rPr lang="de-DE" smtClean="0"/>
              <a:t>15.07.2020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1AE7A-5E9D-47A4-B225-F162DE34C3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19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EBFE4-0E72-47F8-BA46-312F5F36F48F}" type="datetimeFigureOut">
              <a:rPr lang="de-DE" smtClean="0"/>
              <a:t>15.07.2020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1AE7A-5E9D-47A4-B225-F162DE34C3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3280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EBFE4-0E72-47F8-BA46-312F5F36F48F}" type="datetimeFigureOut">
              <a:rPr lang="de-DE" smtClean="0"/>
              <a:t>15.07.2020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1AE7A-5E9D-47A4-B225-F162DE34C3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1725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EBFE4-0E72-47F8-BA46-312F5F36F48F}" type="datetimeFigureOut">
              <a:rPr lang="de-DE" smtClean="0"/>
              <a:t>15.07.2020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1AE7A-5E9D-47A4-B225-F162DE34C3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665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EBFE4-0E72-47F8-BA46-312F5F36F48F}" type="datetimeFigureOut">
              <a:rPr lang="de-DE" smtClean="0"/>
              <a:t>15.07.2020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1AE7A-5E9D-47A4-B225-F162DE34C3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3053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EBFE4-0E72-47F8-BA46-312F5F36F48F}" type="datetimeFigureOut">
              <a:rPr lang="de-DE" smtClean="0"/>
              <a:t>15.07.2020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1AE7A-5E9D-47A4-B225-F162DE34C3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057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EBFE4-0E72-47F8-BA46-312F5F36F48F}" type="datetimeFigureOut">
              <a:rPr lang="de-DE" smtClean="0"/>
              <a:t>15.07.2020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1AE7A-5E9D-47A4-B225-F162DE34C3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8449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3EBFE4-0E72-47F8-BA46-312F5F36F48F}" type="datetimeFigureOut">
              <a:rPr lang="de-DE" smtClean="0"/>
              <a:t>15.07.2020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1AE7A-5E9D-47A4-B225-F162DE34C3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8713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2278143" y="259518"/>
            <a:ext cx="870438" cy="3516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5" name="Rechteck 4"/>
          <p:cNvSpPr/>
          <p:nvPr/>
        </p:nvSpPr>
        <p:spPr>
          <a:xfrm>
            <a:off x="1239715" y="1204546"/>
            <a:ext cx="589085" cy="439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PDE</a:t>
            </a:r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3634154" y="1204546"/>
            <a:ext cx="589085" cy="439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ODE</a:t>
            </a:r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2376855" y="1204546"/>
            <a:ext cx="589085" cy="439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DDE</a:t>
            </a:r>
            <a:endParaRPr lang="de-DE" dirty="0"/>
          </a:p>
        </p:txBody>
      </p:sp>
      <p:sp>
        <p:nvSpPr>
          <p:cNvPr id="9" name="Rechteck 8"/>
          <p:cNvSpPr/>
          <p:nvPr/>
        </p:nvSpPr>
        <p:spPr>
          <a:xfrm>
            <a:off x="1822939" y="2183423"/>
            <a:ext cx="589085" cy="439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ODE</a:t>
            </a:r>
            <a:endParaRPr lang="de-DE" dirty="0"/>
          </a:p>
        </p:txBody>
      </p:sp>
      <p:cxnSp>
        <p:nvCxnSpPr>
          <p:cNvPr id="11" name="Gerade Verbindung mit Pfeil 10"/>
          <p:cNvCxnSpPr>
            <a:stCxn id="5" idx="2"/>
            <a:endCxn id="9" idx="0"/>
          </p:cNvCxnSpPr>
          <p:nvPr/>
        </p:nvCxnSpPr>
        <p:spPr>
          <a:xfrm>
            <a:off x="1534258" y="1644162"/>
            <a:ext cx="583224" cy="5392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>
            <a:stCxn id="7" idx="2"/>
            <a:endCxn id="9" idx="0"/>
          </p:cNvCxnSpPr>
          <p:nvPr/>
        </p:nvCxnSpPr>
        <p:spPr>
          <a:xfrm flipH="1">
            <a:off x="2117482" y="1644162"/>
            <a:ext cx="553916" cy="5392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hteck 13"/>
          <p:cNvSpPr/>
          <p:nvPr/>
        </p:nvSpPr>
        <p:spPr>
          <a:xfrm>
            <a:off x="562708" y="4789595"/>
            <a:ext cx="1217727" cy="7759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SUR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surrogate</a:t>
            </a:r>
            <a:r>
              <a:rPr lang="de-DE" dirty="0" smtClean="0"/>
              <a:t> </a:t>
            </a:r>
            <a:r>
              <a:rPr lang="de-DE" dirty="0" err="1" smtClean="0"/>
              <a:t>model</a:t>
            </a:r>
            <a:endParaRPr lang="de-DE" dirty="0"/>
          </a:p>
        </p:txBody>
      </p:sp>
      <p:sp>
        <p:nvSpPr>
          <p:cNvPr id="15" name="Textfeld 14"/>
          <p:cNvSpPr txBox="1"/>
          <p:nvPr/>
        </p:nvSpPr>
        <p:spPr>
          <a:xfrm>
            <a:off x="461597" y="1689997"/>
            <a:ext cx="2321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Discretiziation</a:t>
            </a:r>
            <a:r>
              <a:rPr lang="de-DE" dirty="0" smtClean="0"/>
              <a:t> in </a:t>
            </a:r>
            <a:r>
              <a:rPr lang="de-DE" dirty="0" err="1" smtClean="0"/>
              <a:t>space</a:t>
            </a:r>
            <a:endParaRPr lang="de-DE" dirty="0"/>
          </a:p>
        </p:txBody>
      </p:sp>
      <p:sp>
        <p:nvSpPr>
          <p:cNvPr id="16" name="Rechteck 15"/>
          <p:cNvSpPr/>
          <p:nvPr/>
        </p:nvSpPr>
        <p:spPr>
          <a:xfrm>
            <a:off x="659417" y="3424462"/>
            <a:ext cx="1134206" cy="5672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SUR Problem</a:t>
            </a:r>
            <a:endParaRPr lang="de-DE" dirty="0"/>
          </a:p>
        </p:txBody>
      </p:sp>
      <p:sp>
        <p:nvSpPr>
          <p:cNvPr id="19" name="Rechteck 18"/>
          <p:cNvSpPr/>
          <p:nvPr/>
        </p:nvSpPr>
        <p:spPr>
          <a:xfrm>
            <a:off x="685468" y="2832363"/>
            <a:ext cx="40557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dirty="0" err="1" smtClean="0"/>
              <a:t>Biuld</a:t>
            </a:r>
            <a:r>
              <a:rPr lang="de-DE" dirty="0" smtClean="0"/>
              <a:t> ODE </a:t>
            </a:r>
            <a:r>
              <a:rPr lang="de-DE" dirty="0" err="1" smtClean="0"/>
              <a:t>with</a:t>
            </a:r>
            <a:r>
              <a:rPr lang="de-DE" dirty="0" smtClean="0"/>
              <a:t> finite </a:t>
            </a:r>
            <a:r>
              <a:rPr lang="de-DE" dirty="0" err="1" smtClean="0"/>
              <a:t>many</a:t>
            </a:r>
            <a:r>
              <a:rPr lang="de-DE" dirty="0" smtClean="0"/>
              <a:t> </a:t>
            </a:r>
            <a:r>
              <a:rPr lang="de-DE" dirty="0" err="1" smtClean="0"/>
              <a:t>control</a:t>
            </a:r>
            <a:r>
              <a:rPr lang="de-DE" dirty="0" smtClean="0"/>
              <a:t> </a:t>
            </a:r>
            <a:r>
              <a:rPr lang="de-DE" dirty="0" err="1" smtClean="0"/>
              <a:t>inputs</a:t>
            </a:r>
            <a:endParaRPr lang="de-DE" dirty="0"/>
          </a:p>
        </p:txBody>
      </p:sp>
      <p:sp>
        <p:nvSpPr>
          <p:cNvPr id="20" name="Rechteck 19"/>
          <p:cNvSpPr/>
          <p:nvPr/>
        </p:nvSpPr>
        <p:spPr>
          <a:xfrm>
            <a:off x="2384907" y="3428716"/>
            <a:ext cx="1138602" cy="5672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Linearized</a:t>
            </a:r>
            <a:r>
              <a:rPr lang="de-DE" dirty="0" smtClean="0"/>
              <a:t> </a:t>
            </a:r>
            <a:r>
              <a:rPr lang="de-DE" dirty="0" err="1" smtClean="0"/>
              <a:t>problem</a:t>
            </a:r>
            <a:endParaRPr lang="de-DE" dirty="0"/>
          </a:p>
        </p:txBody>
      </p:sp>
      <p:cxnSp>
        <p:nvCxnSpPr>
          <p:cNvPr id="22" name="Gerade Verbindung mit Pfeil 21"/>
          <p:cNvCxnSpPr>
            <a:stCxn id="9" idx="2"/>
          </p:cNvCxnSpPr>
          <p:nvPr/>
        </p:nvCxnSpPr>
        <p:spPr>
          <a:xfrm>
            <a:off x="2117481" y="2623039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/>
          <p:cNvCxnSpPr/>
          <p:nvPr/>
        </p:nvCxnSpPr>
        <p:spPr>
          <a:xfrm>
            <a:off x="2067652" y="2559829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>
            <a:stCxn id="9" idx="2"/>
            <a:endCxn id="16" idx="0"/>
          </p:cNvCxnSpPr>
          <p:nvPr/>
        </p:nvCxnSpPr>
        <p:spPr>
          <a:xfrm flipH="1">
            <a:off x="1226520" y="2623039"/>
            <a:ext cx="890962" cy="8014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/>
          <p:cNvCxnSpPr>
            <a:stCxn id="6" idx="2"/>
            <a:endCxn id="9" idx="3"/>
          </p:cNvCxnSpPr>
          <p:nvPr/>
        </p:nvCxnSpPr>
        <p:spPr>
          <a:xfrm flipH="1">
            <a:off x="2412024" y="1644162"/>
            <a:ext cx="1516673" cy="759069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hteck 29"/>
          <p:cNvSpPr/>
          <p:nvPr/>
        </p:nvSpPr>
        <p:spPr>
          <a:xfrm>
            <a:off x="2376854" y="4789595"/>
            <a:ext cx="1257299" cy="7759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Lin.Pr</a:t>
            </a:r>
            <a:r>
              <a:rPr lang="de-DE" dirty="0" smtClean="0"/>
              <a:t>.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surrogate</a:t>
            </a:r>
            <a:r>
              <a:rPr lang="de-DE" dirty="0" smtClean="0"/>
              <a:t> </a:t>
            </a:r>
            <a:r>
              <a:rPr lang="de-DE" dirty="0" err="1" smtClean="0"/>
              <a:t>model</a:t>
            </a:r>
            <a:endParaRPr lang="de-DE" dirty="0"/>
          </a:p>
        </p:txBody>
      </p:sp>
      <p:cxnSp>
        <p:nvCxnSpPr>
          <p:cNvPr id="32" name="Gerade Verbindung mit Pfeil 31"/>
          <p:cNvCxnSpPr>
            <a:stCxn id="16" idx="2"/>
            <a:endCxn id="14" idx="0"/>
          </p:cNvCxnSpPr>
          <p:nvPr/>
        </p:nvCxnSpPr>
        <p:spPr>
          <a:xfrm flipH="1">
            <a:off x="1171572" y="3991708"/>
            <a:ext cx="54948" cy="797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/>
          <p:cNvCxnSpPr>
            <a:stCxn id="20" idx="2"/>
            <a:endCxn id="30" idx="0"/>
          </p:cNvCxnSpPr>
          <p:nvPr/>
        </p:nvCxnSpPr>
        <p:spPr>
          <a:xfrm>
            <a:off x="2954208" y="3995962"/>
            <a:ext cx="51296" cy="793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hteck 34"/>
          <p:cNvSpPr/>
          <p:nvPr/>
        </p:nvSpPr>
        <p:spPr>
          <a:xfrm>
            <a:off x="100762" y="4146723"/>
            <a:ext cx="44115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dirty="0" err="1" smtClean="0"/>
              <a:t>Build</a:t>
            </a:r>
            <a:r>
              <a:rPr lang="de-DE" dirty="0" smtClean="0"/>
              <a:t> </a:t>
            </a:r>
            <a:r>
              <a:rPr lang="de-DE" dirty="0" err="1" smtClean="0"/>
              <a:t>surrogate</a:t>
            </a:r>
            <a:r>
              <a:rPr lang="de-DE" dirty="0" smtClean="0"/>
              <a:t> </a:t>
            </a:r>
            <a:r>
              <a:rPr lang="de-DE" dirty="0" err="1" smtClean="0"/>
              <a:t>model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every</a:t>
            </a:r>
            <a:r>
              <a:rPr lang="de-DE" dirty="0" smtClean="0"/>
              <a:t> </a:t>
            </a:r>
            <a:r>
              <a:rPr lang="de-DE" dirty="0" err="1" smtClean="0"/>
              <a:t>control</a:t>
            </a:r>
            <a:r>
              <a:rPr lang="de-DE" dirty="0" smtClean="0"/>
              <a:t> </a:t>
            </a:r>
            <a:r>
              <a:rPr lang="de-DE" dirty="0" err="1" smtClean="0"/>
              <a:t>input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13616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</Words>
  <Application>Microsoft Office PowerPoint</Application>
  <PresentationFormat>Breitbild</PresentationFormat>
  <Paragraphs>12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>Universitaet Paderborn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bieker</dc:creator>
  <cp:lastModifiedBy>bieker</cp:lastModifiedBy>
  <cp:revision>5</cp:revision>
  <dcterms:created xsi:type="dcterms:W3CDTF">2020-07-15T06:38:06Z</dcterms:created>
  <dcterms:modified xsi:type="dcterms:W3CDTF">2020-07-15T08:55:35Z</dcterms:modified>
</cp:coreProperties>
</file>