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72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47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2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72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44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EBFE4-0E72-47F8-BA46-312F5F36F48F}" type="datetimeFigureOut">
              <a:rPr lang="de-DE" smtClean="0"/>
              <a:t>24.07.2020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AE7A-5E9D-47A4-B225-F162DE34C3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278143" y="259518"/>
            <a:ext cx="870438" cy="35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hteck 4"/>
          <p:cNvSpPr/>
          <p:nvPr/>
        </p:nvSpPr>
        <p:spPr>
          <a:xfrm>
            <a:off x="1239715" y="1204546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PDE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634154" y="1204546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ODE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376855" y="1204546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DDE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822939" y="2183423"/>
            <a:ext cx="589085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ODE</a:t>
            </a:r>
            <a:endParaRPr lang="de-DE" dirty="0"/>
          </a:p>
        </p:txBody>
      </p:sp>
      <p:cxnSp>
        <p:nvCxnSpPr>
          <p:cNvPr id="11" name="Gerade Verbindung mit Pfeil 10"/>
          <p:cNvCxnSpPr>
            <a:stCxn id="5" idx="2"/>
            <a:endCxn id="9" idx="0"/>
          </p:cNvCxnSpPr>
          <p:nvPr/>
        </p:nvCxnSpPr>
        <p:spPr>
          <a:xfrm>
            <a:off x="1534258" y="1644162"/>
            <a:ext cx="583224" cy="5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7" idx="2"/>
            <a:endCxn id="9" idx="0"/>
          </p:cNvCxnSpPr>
          <p:nvPr/>
        </p:nvCxnSpPr>
        <p:spPr>
          <a:xfrm flipH="1">
            <a:off x="2117482" y="1644162"/>
            <a:ext cx="553916" cy="53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62708" y="4789595"/>
            <a:ext cx="1217727" cy="77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surrogate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461597" y="1689997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Discretiziation</a:t>
            </a:r>
            <a:r>
              <a:rPr lang="de-DE" dirty="0" smtClean="0"/>
              <a:t> in </a:t>
            </a:r>
            <a:r>
              <a:rPr lang="de-DE" dirty="0" err="1" smtClean="0"/>
              <a:t>space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659417" y="3424462"/>
            <a:ext cx="1134206" cy="56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SUR Problem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85468" y="2832363"/>
            <a:ext cx="4055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Biuld</a:t>
            </a:r>
            <a:r>
              <a:rPr lang="de-DE" dirty="0" smtClean="0"/>
              <a:t> ODE </a:t>
            </a:r>
            <a:r>
              <a:rPr lang="de-DE" dirty="0" err="1" smtClean="0"/>
              <a:t>with</a:t>
            </a:r>
            <a:r>
              <a:rPr lang="de-DE" dirty="0" smtClean="0"/>
              <a:t> finite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inputs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384907" y="3428716"/>
            <a:ext cx="1138602" cy="567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de-DE" dirty="0"/>
          </a:p>
        </p:txBody>
      </p:sp>
      <p:cxnSp>
        <p:nvCxnSpPr>
          <p:cNvPr id="22" name="Gerade Verbindung mit Pfeil 21"/>
          <p:cNvCxnSpPr>
            <a:stCxn id="9" idx="2"/>
          </p:cNvCxnSpPr>
          <p:nvPr/>
        </p:nvCxnSpPr>
        <p:spPr>
          <a:xfrm>
            <a:off x="2117481" y="262303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067652" y="255982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9" idx="2"/>
            <a:endCxn id="16" idx="0"/>
          </p:cNvCxnSpPr>
          <p:nvPr/>
        </p:nvCxnSpPr>
        <p:spPr>
          <a:xfrm flipH="1">
            <a:off x="1226520" y="2623039"/>
            <a:ext cx="890962" cy="80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2"/>
            <a:endCxn id="9" idx="3"/>
          </p:cNvCxnSpPr>
          <p:nvPr/>
        </p:nvCxnSpPr>
        <p:spPr>
          <a:xfrm flipH="1">
            <a:off x="2412024" y="1644162"/>
            <a:ext cx="1516673" cy="75906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2376854" y="4789595"/>
            <a:ext cx="1257299" cy="77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Lin.Pr</a:t>
            </a:r>
            <a:r>
              <a:rPr lang="de-DE" dirty="0" smtClean="0"/>
              <a:t>.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surrogate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/>
          </a:p>
        </p:txBody>
      </p:sp>
      <p:cxnSp>
        <p:nvCxnSpPr>
          <p:cNvPr id="32" name="Gerade Verbindung mit Pfeil 31"/>
          <p:cNvCxnSpPr>
            <a:stCxn id="16" idx="2"/>
            <a:endCxn id="14" idx="0"/>
          </p:cNvCxnSpPr>
          <p:nvPr/>
        </p:nvCxnSpPr>
        <p:spPr>
          <a:xfrm flipH="1">
            <a:off x="1171572" y="3991708"/>
            <a:ext cx="54948" cy="79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0" idx="2"/>
            <a:endCxn id="30" idx="0"/>
          </p:cNvCxnSpPr>
          <p:nvPr/>
        </p:nvCxnSpPr>
        <p:spPr>
          <a:xfrm>
            <a:off x="2954208" y="3995962"/>
            <a:ext cx="51296" cy="79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100762" y="4146723"/>
            <a:ext cx="441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surrogate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6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07050" y="1379349"/>
            <a:ext cx="3600000" cy="360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Abgerundetes Rechteck 4"/>
              <p:cNvSpPr/>
              <p:nvPr/>
            </p:nvSpPr>
            <p:spPr>
              <a:xfrm>
                <a:off x="2433233" y="1379349"/>
                <a:ext cx="712919" cy="360000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de-DE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de-DE" sz="2000" b="1" dirty="0"/>
              </a:p>
            </p:txBody>
          </p:sp>
        </mc:Choice>
        <mc:Fallback>
          <p:sp>
            <p:nvSpPr>
              <p:cNvPr id="5" name="Abgerundetes 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33" y="1379349"/>
                <a:ext cx="712919" cy="360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Abgerundetes Rechteck 5"/>
              <p:cNvSpPr/>
              <p:nvPr/>
            </p:nvSpPr>
            <p:spPr>
              <a:xfrm>
                <a:off x="9053702" y="654803"/>
                <a:ext cx="588935" cy="144909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de-DE" dirty="0"/>
              </a:p>
              <a:p>
                <a:pPr algn="ctr"/>
                <a:endParaRPr lang="de-DE" dirty="0" smtClean="0"/>
              </a:p>
            </p:txBody>
          </p:sp>
        </mc:Choice>
        <mc:Fallback>
          <p:sp>
            <p:nvSpPr>
              <p:cNvPr id="6" name="Abgerundetes Rechtec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702" y="654803"/>
                <a:ext cx="588935" cy="1449092"/>
              </a:xfrm>
              <a:prstGeom prst="roundRect">
                <a:avLst/>
              </a:prstGeom>
              <a:blipFill>
                <a:blip r:embed="rId3"/>
                <a:stretch>
                  <a:fillRect l="-6061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Abgerundetes Rechteck 6"/>
              <p:cNvSpPr/>
              <p:nvPr/>
            </p:nvSpPr>
            <p:spPr>
              <a:xfrm>
                <a:off x="9053703" y="2454803"/>
                <a:ext cx="588935" cy="144909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Abgerundetes 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703" y="2454803"/>
                <a:ext cx="588935" cy="1449092"/>
              </a:xfrm>
              <a:prstGeom prst="roundRect">
                <a:avLst/>
              </a:prstGeom>
              <a:blipFill>
                <a:blip r:embed="rId4"/>
                <a:stretch>
                  <a:fillRect l="-6061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Abgerundetes Rechteck 7"/>
              <p:cNvSpPr/>
              <p:nvPr/>
            </p:nvSpPr>
            <p:spPr>
              <a:xfrm>
                <a:off x="9053701" y="4262710"/>
                <a:ext cx="588935" cy="1449092"/>
              </a:xfrm>
              <a:prstGeom prst="roundRect">
                <a:avLst/>
              </a:prstGeom>
              <a:solidFill>
                <a:schemeClr val="accent5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Abgerundetes 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701" y="4262710"/>
                <a:ext cx="588935" cy="1449092"/>
              </a:xfrm>
              <a:prstGeom prst="roundRect">
                <a:avLst/>
              </a:prstGeom>
              <a:blipFill>
                <a:blip r:embed="rId5"/>
                <a:stretch>
                  <a:fillRect l="-6061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winkelter Verbinder 11"/>
          <p:cNvCxnSpPr>
            <a:stCxn id="6" idx="3"/>
            <a:endCxn id="5" idx="1"/>
          </p:cNvCxnSpPr>
          <p:nvPr/>
        </p:nvCxnSpPr>
        <p:spPr>
          <a:xfrm flipH="1">
            <a:off x="2433233" y="1379349"/>
            <a:ext cx="7209404" cy="1800000"/>
          </a:xfrm>
          <a:prstGeom prst="bentConnector5">
            <a:avLst>
              <a:gd name="adj1" fmla="val -9651"/>
              <a:gd name="adj2" fmla="val 269574"/>
              <a:gd name="adj3" fmla="val 112407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stCxn id="7" idx="3"/>
            <a:endCxn id="5" idx="1"/>
          </p:cNvCxnSpPr>
          <p:nvPr/>
        </p:nvCxnSpPr>
        <p:spPr>
          <a:xfrm flipH="1">
            <a:off x="2433233" y="3179349"/>
            <a:ext cx="7209405" cy="12700"/>
          </a:xfrm>
          <a:prstGeom prst="bentConnector5">
            <a:avLst>
              <a:gd name="adj1" fmla="val -9650"/>
              <a:gd name="adj2" fmla="val 24034102"/>
              <a:gd name="adj3" fmla="val 112407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r Verbinder 15"/>
          <p:cNvCxnSpPr>
            <a:stCxn id="8" idx="3"/>
            <a:endCxn id="5" idx="1"/>
          </p:cNvCxnSpPr>
          <p:nvPr/>
        </p:nvCxnSpPr>
        <p:spPr>
          <a:xfrm flipH="1" flipV="1">
            <a:off x="2433233" y="3179349"/>
            <a:ext cx="7209403" cy="1807907"/>
          </a:xfrm>
          <a:prstGeom prst="bentConnector5">
            <a:avLst>
              <a:gd name="adj1" fmla="val -9650"/>
              <a:gd name="adj2" fmla="val -69269"/>
              <a:gd name="adj3" fmla="val 112408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5" idx="3"/>
            <a:endCxn id="4" idx="2"/>
          </p:cNvCxnSpPr>
          <p:nvPr/>
        </p:nvCxnSpPr>
        <p:spPr>
          <a:xfrm>
            <a:off x="3146152" y="3179349"/>
            <a:ext cx="96089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4" idx="6"/>
            <a:endCxn id="6" idx="1"/>
          </p:cNvCxnSpPr>
          <p:nvPr/>
        </p:nvCxnSpPr>
        <p:spPr>
          <a:xfrm flipV="1">
            <a:off x="7707050" y="1379349"/>
            <a:ext cx="1346652" cy="180000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4" idx="6"/>
            <a:endCxn id="7" idx="1"/>
          </p:cNvCxnSpPr>
          <p:nvPr/>
        </p:nvCxnSpPr>
        <p:spPr>
          <a:xfrm>
            <a:off x="7707050" y="3179349"/>
            <a:ext cx="13466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" idx="6"/>
            <a:endCxn id="8" idx="1"/>
          </p:cNvCxnSpPr>
          <p:nvPr/>
        </p:nvCxnSpPr>
        <p:spPr>
          <a:xfrm>
            <a:off x="7707050" y="3179349"/>
            <a:ext cx="1346651" cy="180790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4619625" y="2603639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Ellipse 55"/>
          <p:cNvSpPr/>
          <p:nvPr/>
        </p:nvSpPr>
        <p:spPr>
          <a:xfrm>
            <a:off x="5398377" y="1898390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Ellipse 56"/>
          <p:cNvSpPr/>
          <p:nvPr/>
        </p:nvSpPr>
        <p:spPr>
          <a:xfrm>
            <a:off x="5911337" y="2670194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Ellipse 57"/>
          <p:cNvSpPr/>
          <p:nvPr/>
        </p:nvSpPr>
        <p:spPr>
          <a:xfrm>
            <a:off x="4650375" y="3777895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Ellipse 58"/>
          <p:cNvSpPr/>
          <p:nvPr/>
        </p:nvSpPr>
        <p:spPr>
          <a:xfrm>
            <a:off x="5619960" y="3301970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Ellipse 59"/>
          <p:cNvSpPr/>
          <p:nvPr/>
        </p:nvSpPr>
        <p:spPr>
          <a:xfrm>
            <a:off x="5759366" y="4120871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Ellipse 60"/>
          <p:cNvSpPr/>
          <p:nvPr/>
        </p:nvSpPr>
        <p:spPr>
          <a:xfrm>
            <a:off x="6274791" y="3312162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Ellipse 61"/>
          <p:cNvSpPr/>
          <p:nvPr/>
        </p:nvSpPr>
        <p:spPr>
          <a:xfrm>
            <a:off x="6292758" y="1950803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Ellipse 62"/>
          <p:cNvSpPr/>
          <p:nvPr/>
        </p:nvSpPr>
        <p:spPr>
          <a:xfrm>
            <a:off x="6824104" y="4047615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Ellipse 63"/>
          <p:cNvSpPr/>
          <p:nvPr/>
        </p:nvSpPr>
        <p:spPr>
          <a:xfrm>
            <a:off x="6950104" y="2686256"/>
            <a:ext cx="252000" cy="2520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6" name="Gerade Verbindung mit Pfeil 65"/>
          <p:cNvCxnSpPr>
            <a:stCxn id="55" idx="7"/>
            <a:endCxn id="56" idx="3"/>
          </p:cNvCxnSpPr>
          <p:nvPr/>
        </p:nvCxnSpPr>
        <p:spPr>
          <a:xfrm flipV="1">
            <a:off x="4834720" y="2113485"/>
            <a:ext cx="600562" cy="5270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6" idx="5"/>
            <a:endCxn id="57" idx="1"/>
          </p:cNvCxnSpPr>
          <p:nvPr/>
        </p:nvCxnSpPr>
        <p:spPr>
          <a:xfrm>
            <a:off x="5613472" y="2113485"/>
            <a:ext cx="334770" cy="59361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61" idx="7"/>
            <a:endCxn id="64" idx="3"/>
          </p:cNvCxnSpPr>
          <p:nvPr/>
        </p:nvCxnSpPr>
        <p:spPr>
          <a:xfrm flipV="1">
            <a:off x="6489886" y="2901351"/>
            <a:ext cx="497123" cy="4477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64" idx="1"/>
            <a:endCxn id="62" idx="5"/>
          </p:cNvCxnSpPr>
          <p:nvPr/>
        </p:nvCxnSpPr>
        <p:spPr>
          <a:xfrm flipH="1" flipV="1">
            <a:off x="6507853" y="2165898"/>
            <a:ext cx="479156" cy="5572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2" idx="3"/>
            <a:endCxn id="57" idx="7"/>
          </p:cNvCxnSpPr>
          <p:nvPr/>
        </p:nvCxnSpPr>
        <p:spPr>
          <a:xfrm flipH="1">
            <a:off x="6126432" y="2165898"/>
            <a:ext cx="203231" cy="5412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62" idx="2"/>
            <a:endCxn id="56" idx="6"/>
          </p:cNvCxnSpPr>
          <p:nvPr/>
        </p:nvCxnSpPr>
        <p:spPr>
          <a:xfrm flipH="1" flipV="1">
            <a:off x="5650377" y="2024390"/>
            <a:ext cx="642381" cy="5241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7" idx="3"/>
            <a:endCxn id="59" idx="7"/>
          </p:cNvCxnSpPr>
          <p:nvPr/>
        </p:nvCxnSpPr>
        <p:spPr>
          <a:xfrm flipH="1">
            <a:off x="5835055" y="2885289"/>
            <a:ext cx="113187" cy="45358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55" idx="5"/>
            <a:endCxn id="59" idx="1"/>
          </p:cNvCxnSpPr>
          <p:nvPr/>
        </p:nvCxnSpPr>
        <p:spPr>
          <a:xfrm>
            <a:off x="4834720" y="2818734"/>
            <a:ext cx="822145" cy="52014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58" idx="0"/>
            <a:endCxn id="55" idx="4"/>
          </p:cNvCxnSpPr>
          <p:nvPr/>
        </p:nvCxnSpPr>
        <p:spPr>
          <a:xfrm flipH="1" flipV="1">
            <a:off x="4745625" y="2855639"/>
            <a:ext cx="30750" cy="92225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58" idx="5"/>
            <a:endCxn id="60" idx="2"/>
          </p:cNvCxnSpPr>
          <p:nvPr/>
        </p:nvCxnSpPr>
        <p:spPr>
          <a:xfrm>
            <a:off x="4865470" y="3992990"/>
            <a:ext cx="893896" cy="25388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59" idx="4"/>
            <a:endCxn id="60" idx="0"/>
          </p:cNvCxnSpPr>
          <p:nvPr/>
        </p:nvCxnSpPr>
        <p:spPr>
          <a:xfrm>
            <a:off x="5745960" y="3553970"/>
            <a:ext cx="139406" cy="56690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63" idx="1"/>
            <a:endCxn id="61" idx="5"/>
          </p:cNvCxnSpPr>
          <p:nvPr/>
        </p:nvCxnSpPr>
        <p:spPr>
          <a:xfrm flipH="1" flipV="1">
            <a:off x="6489886" y="3527257"/>
            <a:ext cx="371123" cy="55726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63" idx="3"/>
            <a:endCxn id="60" idx="6"/>
          </p:cNvCxnSpPr>
          <p:nvPr/>
        </p:nvCxnSpPr>
        <p:spPr>
          <a:xfrm flipH="1" flipV="1">
            <a:off x="6011366" y="4246871"/>
            <a:ext cx="849643" cy="1583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60" idx="5"/>
            <a:endCxn id="63" idx="4"/>
          </p:cNvCxnSpPr>
          <p:nvPr/>
        </p:nvCxnSpPr>
        <p:spPr>
          <a:xfrm flipV="1">
            <a:off x="5974461" y="4299615"/>
            <a:ext cx="975643" cy="36351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60" idx="7"/>
            <a:endCxn id="61" idx="3"/>
          </p:cNvCxnSpPr>
          <p:nvPr/>
        </p:nvCxnSpPr>
        <p:spPr>
          <a:xfrm flipV="1">
            <a:off x="5974461" y="3527257"/>
            <a:ext cx="337235" cy="63051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64" idx="4"/>
            <a:endCxn id="63" idx="7"/>
          </p:cNvCxnSpPr>
          <p:nvPr/>
        </p:nvCxnSpPr>
        <p:spPr>
          <a:xfrm flipH="1">
            <a:off x="7039199" y="2938256"/>
            <a:ext cx="36905" cy="114626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r Verbinder 125"/>
          <p:cNvCxnSpPr>
            <a:stCxn id="56" idx="2"/>
            <a:endCxn id="56" idx="0"/>
          </p:cNvCxnSpPr>
          <p:nvPr/>
        </p:nvCxnSpPr>
        <p:spPr>
          <a:xfrm rot="10800000" flipH="1">
            <a:off x="5398377" y="1898390"/>
            <a:ext cx="126000" cy="126000"/>
          </a:xfrm>
          <a:prstGeom prst="curvedConnector4">
            <a:avLst>
              <a:gd name="adj1" fmla="val -128513"/>
              <a:gd name="adj2" fmla="val 26631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krümmter Verbinder 137"/>
          <p:cNvCxnSpPr>
            <a:stCxn id="57" idx="4"/>
            <a:endCxn id="57" idx="6"/>
          </p:cNvCxnSpPr>
          <p:nvPr/>
        </p:nvCxnSpPr>
        <p:spPr>
          <a:xfrm rot="5400000" flipH="1" flipV="1">
            <a:off x="6037337" y="2796194"/>
            <a:ext cx="126000" cy="126000"/>
          </a:xfrm>
          <a:prstGeom prst="curvedConnector4">
            <a:avLst>
              <a:gd name="adj1" fmla="val -120953"/>
              <a:gd name="adj2" fmla="val 25119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krümmter Verbinder 144"/>
          <p:cNvCxnSpPr>
            <a:stCxn id="58" idx="5"/>
            <a:endCxn id="58" idx="1"/>
          </p:cNvCxnSpPr>
          <p:nvPr/>
        </p:nvCxnSpPr>
        <p:spPr>
          <a:xfrm rot="5400000" flipH="1">
            <a:off x="4687280" y="3814800"/>
            <a:ext cx="178190" cy="178190"/>
          </a:xfrm>
          <a:prstGeom prst="curvedConnector5">
            <a:avLst>
              <a:gd name="adj1" fmla="val -96218"/>
              <a:gd name="adj2" fmla="val 222273"/>
              <a:gd name="adj3" fmla="val 89309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feld 184"/>
              <p:cNvSpPr txBox="1"/>
              <p:nvPr/>
            </p:nvSpPr>
            <p:spPr>
              <a:xfrm>
                <a:off x="1421296" y="2796194"/>
                <a:ext cx="655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b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5" name="Textfeld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296" y="2796194"/>
                <a:ext cx="6559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feld 185"/>
              <p:cNvSpPr txBox="1"/>
              <p:nvPr/>
            </p:nvSpPr>
            <p:spPr>
              <a:xfrm>
                <a:off x="9177830" y="5779136"/>
                <a:ext cx="1209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de-DE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de-DE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1" i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de-DE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de-DE" b="1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6" name="Textfeld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30" y="5779136"/>
                <a:ext cx="12095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Textfeld 186"/>
          <p:cNvSpPr txBox="1"/>
          <p:nvPr/>
        </p:nvSpPr>
        <p:spPr>
          <a:xfrm>
            <a:off x="5082627" y="152606"/>
            <a:ext cx="1605478" cy="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Reservoir Layer</a:t>
            </a:r>
            <a:endParaRPr lang="de-DE" dirty="0"/>
          </a:p>
        </p:txBody>
      </p:sp>
      <p:sp>
        <p:nvSpPr>
          <p:cNvPr id="188" name="Textfeld 187"/>
          <p:cNvSpPr txBox="1"/>
          <p:nvPr/>
        </p:nvSpPr>
        <p:spPr>
          <a:xfrm>
            <a:off x="2173029" y="156036"/>
            <a:ext cx="1233325" cy="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 Layer</a:t>
            </a:r>
            <a:endParaRPr lang="de-DE" dirty="0"/>
          </a:p>
        </p:txBody>
      </p:sp>
      <p:sp>
        <p:nvSpPr>
          <p:cNvPr id="189" name="Textfeld 188"/>
          <p:cNvSpPr txBox="1"/>
          <p:nvPr/>
        </p:nvSpPr>
        <p:spPr>
          <a:xfrm>
            <a:off x="8646347" y="148057"/>
            <a:ext cx="1403641" cy="367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Output Layer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5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>Universitaet Paderborn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bieker</dc:creator>
  <cp:lastModifiedBy>bieker</cp:lastModifiedBy>
  <cp:revision>9</cp:revision>
  <dcterms:created xsi:type="dcterms:W3CDTF">2020-07-15T06:38:06Z</dcterms:created>
  <dcterms:modified xsi:type="dcterms:W3CDTF">2020-07-24T12:04:15Z</dcterms:modified>
</cp:coreProperties>
</file>