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0A75-5119-45B6-924B-0AB2E9506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52F6-A77C-4154-B955-5A6C67406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C4B4-D2DB-464A-A6EE-D36974A0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791A-B8B5-4EA8-8398-345E014B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358F-3C4C-4274-A581-B8F1E3F4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61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CF01-3B96-4D45-8818-3C353659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4927-2132-4443-9065-96096B46F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78DD-2175-4DB8-8435-E75C492A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A053-E31A-45A3-AFAB-EE4D5B66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B74C-002B-4DFF-8948-A1D73F60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39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596B5-930B-4714-A9FA-2E9990BE5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925A3-A60F-4B43-8457-260A128C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FEEF-C2D5-46D8-B51F-1328D4B6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87730-2718-4759-890C-B945D08F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8B75-3011-40F0-9A65-3147CC3E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02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8F00-4F51-403D-AFA4-D6DA7980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70A2-7E19-4DE4-899B-67CF5F42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AC0D-70E0-47C1-912C-92CC34F6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6157-FCC4-40E1-A1DD-E59980E3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789A-2832-469D-9EC5-36E0D00E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9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0BFB-95A1-440A-9496-533EFCC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9C547-2519-40AC-819F-131C7DF0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5D89-F0C3-471D-A5B9-8CCA2C79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9899-97D4-4BE4-AC7E-1752C693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40D0-6ACE-4971-81DB-94223ADC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8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1DF3-59F6-4D1A-A821-A8FAB8D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632A-D00B-4BB2-8715-6227892B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027F-A967-4A2E-A206-B46BE8E23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5ADD-CB9F-4925-AD84-1A3A45ED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BA0E-3ACC-4A16-BF96-CB479DAE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B45A-0CCF-4E0F-89DB-0A79DB5B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0E11-4895-4383-969C-81C53782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88B4-5172-4FAA-9EDF-0F54ADCE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AD995-0880-428E-8E70-2C2AD9AE6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847CB-0EEA-468B-9B9B-6EC323DBD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93332-E45B-4DDA-A7E2-0CBD79E17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778AE-971C-4E29-95C1-23BCBDCB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AAB07-DF1D-4744-B4AA-82D12191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0B834-5EC5-4E0A-8166-E492932C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80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C940-4B61-458D-B4D0-29897A85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F8406-3673-44B0-B199-A8D86460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11CA6-B2E1-4EE5-8C81-007C642C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14DB8-370E-4818-86DA-98732DE3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95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575F8-4FBF-42E5-8A3B-AB1AC1B0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5BFCA-1458-4EE1-89BD-DCF0FD39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A953-0A24-4D96-9D66-5E35EE91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9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CD77-01C2-4762-A373-2BB3F847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D96-4E40-4368-9F77-F33FD870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7146F-C4B5-42C0-B127-D02DFD4A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2D92A-9A5A-4150-ADA9-78B5E340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4935D-6F85-40BA-B460-C1111621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848F7-54E8-45B6-AA88-1A5D6BA0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63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00C-B0F9-49E3-B5E4-BF26CC2D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10360-D9FF-4F50-8DF1-3A9352379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D8C70-1ABD-4EA7-A018-47E99201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D4CFC-B402-4452-BD7E-4C9AFD35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53E0-199D-4885-BB6B-91BA00E8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6915A-3945-4B5F-9769-A750A00C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7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A2D1F-61B7-4BA4-9115-A11AD992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76F0-2230-4376-A105-CF165AB6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2634-47FA-4EC1-92A3-4173E81C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81C6-2BAE-4169-8FCD-F274C9CF7FD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7BC9-F191-4FB6-92CE-7B72CB6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E426-E33D-4FB5-9793-61C23033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B5C1-94A0-4E6E-BA40-CE391D74D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8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2A0F86-94A9-49D8-A3AC-9DF0F48ED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08330"/>
              </p:ext>
            </p:extLst>
          </p:nvPr>
        </p:nvGraphicFramePr>
        <p:xfrm>
          <a:off x="160420" y="68757"/>
          <a:ext cx="3070458" cy="743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458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666194">
                <a:tc>
                  <a:txBody>
                    <a:bodyPr/>
                    <a:lstStyle/>
                    <a:p>
                      <a:r>
                        <a:rPr lang="en-AU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666194">
                <a:tc>
                  <a:txBody>
                    <a:bodyPr/>
                    <a:lstStyle/>
                    <a:p>
                      <a:r>
                        <a:rPr lang="en-AU" dirty="0"/>
                        <a:t>Number               :int      private</a:t>
                      </a:r>
                    </a:p>
                    <a:p>
                      <a:r>
                        <a:rPr lang="en-AU" dirty="0" err="1"/>
                        <a:t>firstName</a:t>
                      </a:r>
                      <a:r>
                        <a:rPr lang="en-AU" dirty="0"/>
                        <a:t>            :string private</a:t>
                      </a:r>
                    </a:p>
                    <a:p>
                      <a:r>
                        <a:rPr lang="en-AU" dirty="0" err="1"/>
                        <a:t>lastName</a:t>
                      </a:r>
                      <a:r>
                        <a:rPr lang="en-AU" dirty="0"/>
                        <a:t>             :string private</a:t>
                      </a:r>
                    </a:p>
                    <a:p>
                      <a:r>
                        <a:rPr lang="en-AU" dirty="0"/>
                        <a:t>YOB                      :int       private</a:t>
                      </a:r>
                    </a:p>
                    <a:p>
                      <a:r>
                        <a:rPr lang="en-AU" dirty="0"/>
                        <a:t>address                :string private</a:t>
                      </a:r>
                    </a:p>
                    <a:p>
                      <a:r>
                        <a:rPr lang="en-AU" dirty="0" err="1"/>
                        <a:t>priContactNum</a:t>
                      </a:r>
                      <a:r>
                        <a:rPr lang="en-AU" dirty="0"/>
                        <a:t>  :string  private</a:t>
                      </a:r>
                    </a:p>
                    <a:p>
                      <a:r>
                        <a:rPr lang="en-AU" dirty="0" err="1"/>
                        <a:t>secContactNum</a:t>
                      </a:r>
                      <a:r>
                        <a:rPr lang="en-AU" dirty="0"/>
                        <a:t> :string  private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666194">
                <a:tc>
                  <a:txBody>
                    <a:bodyPr/>
                    <a:lstStyle/>
                    <a:p>
                      <a:r>
                        <a:rPr lang="en-AU" dirty="0"/>
                        <a:t>initializer()                  void</a:t>
                      </a:r>
                    </a:p>
                    <a:p>
                      <a:r>
                        <a:rPr lang="en-AU" dirty="0" err="1"/>
                        <a:t>setNumber</a:t>
                      </a:r>
                      <a:r>
                        <a:rPr lang="en-AU" dirty="0"/>
                        <a:t>()               void</a:t>
                      </a:r>
                    </a:p>
                    <a:p>
                      <a:r>
                        <a:rPr lang="en-AU" dirty="0" err="1"/>
                        <a:t>setFirstName</a:t>
                      </a:r>
                      <a:r>
                        <a:rPr lang="en-AU" dirty="0"/>
                        <a:t>()            void</a:t>
                      </a:r>
                    </a:p>
                    <a:p>
                      <a:r>
                        <a:rPr lang="en-AU" dirty="0" err="1"/>
                        <a:t>setLastName</a:t>
                      </a:r>
                      <a:r>
                        <a:rPr lang="en-AU" dirty="0"/>
                        <a:t>()             void</a:t>
                      </a:r>
                    </a:p>
                    <a:p>
                      <a:r>
                        <a:rPr lang="en-AU" dirty="0" err="1"/>
                        <a:t>setYOB</a:t>
                      </a:r>
                      <a:r>
                        <a:rPr lang="en-AU" dirty="0"/>
                        <a:t>()                        void</a:t>
                      </a:r>
                    </a:p>
                    <a:p>
                      <a:r>
                        <a:rPr lang="en-AU" dirty="0" err="1"/>
                        <a:t>setAddress</a:t>
                      </a:r>
                      <a:r>
                        <a:rPr lang="en-AU" dirty="0"/>
                        <a:t>()                 void</a:t>
                      </a:r>
                    </a:p>
                    <a:p>
                      <a:r>
                        <a:rPr lang="en-AU" dirty="0" err="1"/>
                        <a:t>setPriContactNum</a:t>
                      </a:r>
                      <a:r>
                        <a:rPr lang="en-AU" dirty="0"/>
                        <a:t>()    void</a:t>
                      </a:r>
                    </a:p>
                    <a:p>
                      <a:endParaRPr lang="en-AU" dirty="0"/>
                    </a:p>
                    <a:p>
                      <a:r>
                        <a:rPr lang="en-AU" dirty="0" err="1"/>
                        <a:t>getNumber</a:t>
                      </a:r>
                      <a:r>
                        <a:rPr lang="en-AU" dirty="0"/>
                        <a:t>()               int</a:t>
                      </a:r>
                    </a:p>
                    <a:p>
                      <a:r>
                        <a:rPr lang="en-AU" dirty="0" err="1"/>
                        <a:t>getFirstName</a:t>
                      </a:r>
                      <a:r>
                        <a:rPr lang="en-AU" dirty="0"/>
                        <a:t>()            string</a:t>
                      </a:r>
                    </a:p>
                    <a:p>
                      <a:r>
                        <a:rPr lang="en-AU" dirty="0" err="1"/>
                        <a:t>getLastName</a:t>
                      </a:r>
                      <a:r>
                        <a:rPr lang="en-AU" dirty="0"/>
                        <a:t>()            string</a:t>
                      </a:r>
                    </a:p>
                    <a:p>
                      <a:r>
                        <a:rPr lang="en-AU" dirty="0" err="1"/>
                        <a:t>getYOB</a:t>
                      </a:r>
                      <a:r>
                        <a:rPr lang="en-AU" dirty="0"/>
                        <a:t>()                       int</a:t>
                      </a:r>
                    </a:p>
                    <a:p>
                      <a:r>
                        <a:rPr lang="en-AU" dirty="0" err="1"/>
                        <a:t>getAddress</a:t>
                      </a:r>
                      <a:r>
                        <a:rPr lang="en-AU" dirty="0"/>
                        <a:t>()                string</a:t>
                      </a:r>
                    </a:p>
                    <a:p>
                      <a:r>
                        <a:rPr lang="en-AU" dirty="0" err="1"/>
                        <a:t>getPriContactNum</a:t>
                      </a:r>
                      <a:r>
                        <a:rPr lang="en-AU" dirty="0"/>
                        <a:t>()   string</a:t>
                      </a:r>
                    </a:p>
                    <a:p>
                      <a:r>
                        <a:rPr lang="en-AU" dirty="0" err="1"/>
                        <a:t>getSecContactNum</a:t>
                      </a:r>
                      <a:r>
                        <a:rPr lang="en-AU" dirty="0"/>
                        <a:t>()  string</a:t>
                      </a:r>
                    </a:p>
                    <a:p>
                      <a:r>
                        <a:rPr lang="en-AU" dirty="0"/>
                        <a:t>area() : virtual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F13837-AB33-4553-B897-3D065F29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46795"/>
              </p:ext>
            </p:extLst>
          </p:nvPr>
        </p:nvGraphicFramePr>
        <p:xfrm>
          <a:off x="3547709" y="4351944"/>
          <a:ext cx="3070459" cy="165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459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376514">
                <a:tc>
                  <a:txBody>
                    <a:bodyPr/>
                    <a:lstStyle/>
                    <a:p>
                      <a:r>
                        <a:rPr lang="en-AU" dirty="0"/>
                        <a:t>Teacher ::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376514">
                <a:tc>
                  <a:txBody>
                    <a:bodyPr/>
                    <a:lstStyle/>
                    <a:p>
                      <a:r>
                        <a:rPr lang="en-AU" dirty="0"/>
                        <a:t>square::sideA : side   protected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angleA : float                  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376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insertVals() : void   override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area() : void           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EDAB8C-7AEF-4946-BFF0-70DFA1F18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65748"/>
              </p:ext>
            </p:extLst>
          </p:nvPr>
        </p:nvGraphicFramePr>
        <p:xfrm>
          <a:off x="3627919" y="152828"/>
          <a:ext cx="2300974" cy="139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974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376514">
                <a:tc>
                  <a:txBody>
                    <a:bodyPr/>
                    <a:lstStyle/>
                    <a:p>
                      <a:r>
                        <a:rPr lang="en-AU" dirty="0"/>
                        <a:t>Student ::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376514">
                <a:tc>
                  <a:txBody>
                    <a:bodyPr/>
                    <a:lstStyle/>
                    <a:p>
                      <a:r>
                        <a:rPr lang="en-AU" dirty="0"/>
                        <a:t>sideA : side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376514">
                <a:tc>
                  <a:txBody>
                    <a:bodyPr/>
                    <a:lstStyle/>
                    <a:p>
                      <a:r>
                        <a:rPr lang="en-AU" dirty="0"/>
                        <a:t>insertVals() : void</a:t>
                      </a:r>
                    </a:p>
                    <a:p>
                      <a:r>
                        <a:rPr lang="en-AU" dirty="0"/>
                        <a:t>Area() : void  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A3F77B-345C-4A1C-BDE7-4018A15F1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60020"/>
              </p:ext>
            </p:extLst>
          </p:nvPr>
        </p:nvGraphicFramePr>
        <p:xfrm>
          <a:off x="8701772" y="68757"/>
          <a:ext cx="3329808" cy="210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808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552918">
                <a:tc>
                  <a:txBody>
                    <a:bodyPr/>
                    <a:lstStyle/>
                    <a:p>
                      <a:r>
                        <a:rPr lang="en-AU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552918">
                <a:tc>
                  <a:txBody>
                    <a:bodyPr/>
                    <a:lstStyle/>
                    <a:p>
                      <a:r>
                        <a:rPr lang="en-AU" dirty="0"/>
                        <a:t>Rectangle::sideB : side   protected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sideC : side                           private</a:t>
                      </a:r>
                    </a:p>
                    <a:p>
                      <a:r>
                        <a:rPr lang="en-AU" dirty="0"/>
                        <a:t>angleB : float                       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552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insertVals() : void  override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area() : void          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4C2D49-0B29-4927-B3DF-604A447AC1D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30878" y="3785134"/>
            <a:ext cx="316831" cy="139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2A144-0955-4231-A227-1ED0904577FF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3230878" y="849382"/>
            <a:ext cx="397041" cy="293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C2F5152-1206-48FE-B8A0-F3E9DA9C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71391"/>
              </p:ext>
            </p:extLst>
          </p:nvPr>
        </p:nvGraphicFramePr>
        <p:xfrm>
          <a:off x="8644292" y="3628147"/>
          <a:ext cx="3329808" cy="210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808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552918">
                <a:tc>
                  <a:txBody>
                    <a:bodyPr/>
                    <a:lstStyle/>
                    <a:p>
                      <a:r>
                        <a:rPr lang="en-AU" dirty="0"/>
                        <a:t>Screens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552918">
                <a:tc>
                  <a:txBody>
                    <a:bodyPr/>
                    <a:lstStyle/>
                    <a:p>
                      <a:r>
                        <a:rPr lang="en-AU" dirty="0"/>
                        <a:t>Rectangle::sideB : side   protected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sideC : side                           private</a:t>
                      </a:r>
                    </a:p>
                    <a:p>
                      <a:r>
                        <a:rPr lang="en-AU" dirty="0"/>
                        <a:t>angleB : float                       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552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insertVals() : void  override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area() : void          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51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165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perry</dc:creator>
  <cp:lastModifiedBy>Sebastian PERRY</cp:lastModifiedBy>
  <cp:revision>9</cp:revision>
  <dcterms:created xsi:type="dcterms:W3CDTF">2018-09-18T14:01:48Z</dcterms:created>
  <dcterms:modified xsi:type="dcterms:W3CDTF">2018-10-05T03:09:08Z</dcterms:modified>
</cp:coreProperties>
</file>