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62" r:id="rId1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8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894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0E79D-6FE6-4590-AC41-3B2E3411A600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5FA58-943D-4A7C-9B30-4765B8AD6F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9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093236" y="1616694"/>
            <a:ext cx="4957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MX" sz="5400" b="1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SENA Dashboard</a:t>
            </a:r>
            <a:endParaRPr lang="es-MX" sz="1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013122" y="2543524"/>
            <a:ext cx="307199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Andrés Sebastián Ramos Martínez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Johan Leonardo Yasno Bobadilla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Samuel Adair Melo Cediel</a:t>
            </a:r>
          </a:p>
        </p:txBody>
      </p:sp>
      <p:sp>
        <p:nvSpPr>
          <p:cNvPr id="62" name="Google Shape;62;p14"/>
          <p:cNvSpPr/>
          <p:nvPr/>
        </p:nvSpPr>
        <p:spPr>
          <a:xfrm>
            <a:off x="2093236" y="2526031"/>
            <a:ext cx="790336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4D6EDE-7903-40BC-BD74-3DB054BF868C}"/>
              </a:ext>
            </a:extLst>
          </p:cNvPr>
          <p:cNvSpPr txBox="1"/>
          <p:nvPr/>
        </p:nvSpPr>
        <p:spPr>
          <a:xfrm>
            <a:off x="4889754" y="3589923"/>
            <a:ext cx="2161010" cy="307777"/>
          </a:xfrm>
          <a:prstGeom prst="rect">
            <a:avLst/>
          </a:prstGeom>
          <a:noFill/>
          <a:ln w="19050">
            <a:solidFill>
              <a:srgbClr val="3F3F3F"/>
            </a:solidFill>
          </a:ln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 Daniel Leal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E6E119-4A07-4964-B763-3C1EEC97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29" y="1829019"/>
            <a:ext cx="3898371" cy="14854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BE8E3E-D355-43FC-983B-1A47EDE9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443" y="1859965"/>
            <a:ext cx="3876957" cy="14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0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8906B4-696A-493B-9D73-3C23B33B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1" y="1720850"/>
            <a:ext cx="3813189" cy="2571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16B9FA-8491-44BC-89D3-E87AB07F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40" y="1184274"/>
            <a:ext cx="3691149" cy="21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2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D1C809-5067-4B7E-AB1C-7487C4C3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35" y="1901658"/>
            <a:ext cx="3828299" cy="13401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AE0B9B-3922-41FD-8B2D-085545E0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1331879"/>
            <a:ext cx="3956050" cy="24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4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942E4B-CF4C-47EA-819B-19D34BDA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1768459"/>
            <a:ext cx="4102100" cy="16065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653B05-38A8-428F-87F6-53085637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365503"/>
            <a:ext cx="3873500" cy="24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9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7AB947-0441-4CA7-B87C-870F263A0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842497"/>
            <a:ext cx="3860800" cy="1450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9954BB-545A-4D68-9245-138308FA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1842497"/>
            <a:ext cx="3994150" cy="14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936D73-7972-4850-B655-C1F241B4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6" y="1983550"/>
            <a:ext cx="3848174" cy="21796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DDEB65-3820-4F91-BEF6-EFE13786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52" y="1275727"/>
            <a:ext cx="3843922" cy="14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87D016-C517-4AAE-888B-6842D34F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881508"/>
            <a:ext cx="3898900" cy="13804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6732B3-8373-4EF9-9899-E0A97FDA8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684587"/>
            <a:ext cx="3790950" cy="17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7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F58242-9520-43D6-8B34-AB9DF11D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101532"/>
            <a:ext cx="5651500" cy="29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6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2D035D-84D2-4FC0-918E-AA50667C493D}"/>
              </a:ext>
            </a:extLst>
          </p:cNvPr>
          <p:cNvSpPr txBox="1"/>
          <p:nvPr/>
        </p:nvSpPr>
        <p:spPr>
          <a:xfrm>
            <a:off x="3114880" y="769675"/>
            <a:ext cx="291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CONTENIDOS</a:t>
            </a:r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132AD572-954E-4347-AE4F-79364D144023}"/>
              </a:ext>
            </a:extLst>
          </p:cNvPr>
          <p:cNvSpPr txBox="1"/>
          <p:nvPr/>
        </p:nvSpPr>
        <p:spPr>
          <a:xfrm>
            <a:off x="2902757" y="1694607"/>
            <a:ext cx="333848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entidad – relación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Esquema de tablas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relacional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F7D4D0-C1B0-4FA4-92E2-1A715F98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33" y="780787"/>
            <a:ext cx="4401621" cy="35819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6709F9-4B29-482D-9832-DAC2275C62E4}"/>
              </a:ext>
            </a:extLst>
          </p:cNvPr>
          <p:cNvSpPr txBox="1"/>
          <p:nvPr/>
        </p:nvSpPr>
        <p:spPr>
          <a:xfrm>
            <a:off x="5894264" y="780787"/>
            <a:ext cx="27556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Diagrama entidad - relación</a:t>
            </a:r>
          </a:p>
        </p:txBody>
      </p:sp>
    </p:spTree>
    <p:extLst>
      <p:ext uri="{BB962C8B-B14F-4D97-AF65-F5344CB8AC3E}">
        <p14:creationId xmlns:p14="http://schemas.microsoft.com/office/powerpoint/2010/main" val="29797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65AD2FD-F6CD-4A59-86B9-B5E3F4B2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610446"/>
            <a:ext cx="2894931" cy="392260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9AB0228-3769-4061-A568-2390133DE7E9}"/>
              </a:ext>
            </a:extLst>
          </p:cNvPr>
          <p:cNvSpPr txBox="1"/>
          <p:nvPr/>
        </p:nvSpPr>
        <p:spPr>
          <a:xfrm>
            <a:off x="1284164" y="738604"/>
            <a:ext cx="27556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Esquema de tablas</a:t>
            </a:r>
          </a:p>
        </p:txBody>
      </p:sp>
    </p:spTree>
    <p:extLst>
      <p:ext uri="{BB962C8B-B14F-4D97-AF65-F5344CB8AC3E}">
        <p14:creationId xmlns:p14="http://schemas.microsoft.com/office/powerpoint/2010/main" val="27362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0F91BE-C427-4723-9A98-F188AD63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979591"/>
            <a:ext cx="5937250" cy="31843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D2ACA08-C4E2-450A-B3D1-AA13101EBA18}"/>
              </a:ext>
            </a:extLst>
          </p:cNvPr>
          <p:cNvSpPr txBox="1"/>
          <p:nvPr/>
        </p:nvSpPr>
        <p:spPr>
          <a:xfrm>
            <a:off x="5894264" y="641037"/>
            <a:ext cx="27556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Diagrama relacional</a:t>
            </a:r>
          </a:p>
        </p:txBody>
      </p:sp>
    </p:spTree>
    <p:extLst>
      <p:ext uri="{BB962C8B-B14F-4D97-AF65-F5344CB8AC3E}">
        <p14:creationId xmlns:p14="http://schemas.microsoft.com/office/powerpoint/2010/main" val="6261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0E791A-A2DB-4DA0-8486-EE2356095284}"/>
              </a:ext>
            </a:extLst>
          </p:cNvPr>
          <p:cNvSpPr txBox="1"/>
          <p:nvPr/>
        </p:nvSpPr>
        <p:spPr>
          <a:xfrm>
            <a:off x="1284164" y="738604"/>
            <a:ext cx="27556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Diccionario de datos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BE11C29-5E2E-4630-8ABD-0A6BD56B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1" y="1949449"/>
            <a:ext cx="4056830" cy="17078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1EA3C5-9D03-4045-BD6B-F0F4DE74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48" y="1733549"/>
            <a:ext cx="3527031" cy="21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CE5836-477E-4136-BA15-884CC6F9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1" y="1707779"/>
            <a:ext cx="3618439" cy="2235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065D66-9DBA-4612-973D-75A46521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39" y="1707779"/>
            <a:ext cx="4114800" cy="17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0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A47E66-ACD3-4B63-80A6-5A6E541D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765300"/>
            <a:ext cx="3836019" cy="1612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F071B1-E45B-49D3-AA4B-1BB04E90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5300"/>
            <a:ext cx="3895304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EFE175-E8AE-47B5-A7F4-5A4BFC7C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540042"/>
            <a:ext cx="3556000" cy="20634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9F2655-7A71-4CE0-B308-DEC9D193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1753170"/>
            <a:ext cx="4114800" cy="16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0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</Words>
  <Application>Microsoft Office PowerPoint</Application>
  <PresentationFormat>Presentación en pantalla (16:9)</PresentationFormat>
  <Paragraphs>14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Valentina Cediel</cp:lastModifiedBy>
  <cp:revision>4</cp:revision>
  <dcterms:created xsi:type="dcterms:W3CDTF">2019-11-27T03:16:21Z</dcterms:created>
  <dcterms:modified xsi:type="dcterms:W3CDTF">2022-03-04T05:16:18Z</dcterms:modified>
</cp:coreProperties>
</file>