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Mini biografía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789614"/>
          </a:xfrm>
        </p:spPr>
        <p:txBody>
          <a:bodyPr>
            <a:normAutofit lnSpcReduction="10000"/>
          </a:bodyPr>
          <a:lstStyle/>
          <a:p>
            <a:r>
              <a:rPr lang="es-CO" dirty="0" smtClean="0"/>
              <a:t>Johan Leonardo Yasno Bobadilla </a:t>
            </a:r>
          </a:p>
          <a:p>
            <a:r>
              <a:rPr lang="es-CO" dirty="0" smtClean="0"/>
              <a:t>ADSI</a:t>
            </a:r>
          </a:p>
          <a:p>
            <a:r>
              <a:rPr lang="es-CO" dirty="0" smtClean="0"/>
              <a:t>2470031</a:t>
            </a:r>
          </a:p>
          <a:p>
            <a:r>
              <a:rPr lang="es-CO" dirty="0" smtClean="0"/>
              <a:t>2022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5656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Mini biografía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 smtClean="0"/>
              <a:t>Johan Leonardo Yasno Bobadilla nacido el 13 de septiembre de 2004 actualmente tiene la edad de 17 años en su proyecto de vida quedan muchas metas y sueños por lograr, actualmente estudiante del SENA en el programa de formación Análisis y desarrollo de sistemas de información, Una Meta muy clara que tiene es el próximo año 2023 a finales comprar su primera moto el cual es un objetivo a corto plazo el cual se planteo desde hace aproximadamente unos 4 años</a:t>
            </a:r>
            <a:r>
              <a:rPr lang="es-CO" dirty="0"/>
              <a:t>.</a:t>
            </a:r>
            <a:r>
              <a:rPr lang="es-CO" dirty="0" smtClean="0"/>
              <a:t> Otra Meta es seguir estudiando una vez finalizado el tecnólogo con el SENA terminar de formarse y mejor su condición laboral. Y trabajar para enorgullecer a mis familia y seguir creciendo en todo aspecto junto con ellos. Y rodar junto con mis hermanos </a:t>
            </a:r>
            <a:r>
              <a:rPr lang="es-CO" smtClean="0"/>
              <a:t>por muchos años.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1742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 corto plazo</a:t>
            </a:r>
          </a:p>
          <a:p>
            <a:pPr lvl="1"/>
            <a:r>
              <a:rPr lang="es-CO" dirty="0" smtClean="0"/>
              <a:t>Comprar mi primera moto.</a:t>
            </a:r>
          </a:p>
          <a:p>
            <a:pPr lvl="1"/>
            <a:r>
              <a:rPr lang="es-CO" dirty="0" smtClean="0"/>
              <a:t>Disfrutar más con mi familia.</a:t>
            </a:r>
          </a:p>
          <a:p>
            <a:pPr lvl="1"/>
            <a:r>
              <a:rPr lang="es-CO" dirty="0" smtClean="0"/>
              <a:t>Aprender un segundo idioma.</a:t>
            </a:r>
          </a:p>
          <a:p>
            <a:pPr lvl="1"/>
            <a:r>
              <a:rPr lang="es-CO" dirty="0" smtClean="0"/>
              <a:t>Terminar mi formación como </a:t>
            </a:r>
            <a:r>
              <a:rPr lang="es-CO" dirty="0" err="1" smtClean="0"/>
              <a:t>tecnologo</a:t>
            </a:r>
            <a:endParaRPr lang="es-CO" dirty="0" smtClean="0"/>
          </a:p>
          <a:p>
            <a:pPr lvl="1"/>
            <a:endParaRPr lang="es-CO" dirty="0"/>
          </a:p>
        </p:txBody>
      </p:sp>
      <p:pic>
        <p:nvPicPr>
          <p:cNvPr id="4" name="Picture 2" descr="GSX-S150 | Suzuki Motor de Colombia 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102" y="2403565"/>
            <a:ext cx="3618287" cy="208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8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Metas</a:t>
            </a:r>
            <a:endParaRPr lang="es-CO" dirty="0"/>
          </a:p>
        </p:txBody>
      </p:sp>
      <p:pic>
        <p:nvPicPr>
          <p:cNvPr id="1028" name="Picture 4" descr="Cuatro motivos para ser mejores profesionales - PQ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70" y="3001590"/>
            <a:ext cx="4210256" cy="228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 mediano plazo</a:t>
            </a:r>
          </a:p>
          <a:p>
            <a:pPr lvl="1"/>
            <a:r>
              <a:rPr lang="es-CO" dirty="0" smtClean="0"/>
              <a:t>Conseguir un ascenso en mi empleo</a:t>
            </a:r>
          </a:p>
          <a:p>
            <a:pPr lvl="1"/>
            <a:r>
              <a:rPr lang="es-CO" dirty="0" smtClean="0"/>
              <a:t>Terminar mi carrera profesional</a:t>
            </a:r>
          </a:p>
          <a:p>
            <a:pPr lvl="1"/>
            <a:r>
              <a:rPr lang="es-CO" dirty="0" smtClean="0"/>
              <a:t>Comprar un apartamento.</a:t>
            </a:r>
          </a:p>
          <a:p>
            <a:pPr marL="457200" lvl="1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3473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 largo plazo</a:t>
            </a:r>
          </a:p>
          <a:p>
            <a:pPr lvl="1"/>
            <a:r>
              <a:rPr lang="es-CO" dirty="0" smtClean="0"/>
              <a:t>Comprar la moto de mis sueños.</a:t>
            </a:r>
          </a:p>
          <a:p>
            <a:pPr lvl="1"/>
            <a:r>
              <a:rPr lang="es-CO" dirty="0" smtClean="0"/>
              <a:t>Ser un alto directivo en mi trabajo.</a:t>
            </a:r>
          </a:p>
          <a:p>
            <a:pPr lvl="1"/>
            <a:endParaRPr lang="es-CO" dirty="0"/>
          </a:p>
        </p:txBody>
      </p:sp>
      <p:pic>
        <p:nvPicPr>
          <p:cNvPr id="1028" name="Picture 4" descr="Yamaha R1M 2022 - Precio, fotos, ficha técnica y motos riv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077" y="2917403"/>
            <a:ext cx="3188516" cy="238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93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Mi fortaleza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319" y="2936287"/>
            <a:ext cx="4522517" cy="27068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35" y="2936287"/>
            <a:ext cx="3722916" cy="279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39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98</TotalTime>
  <Words>208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Orgánico</vt:lpstr>
      <vt:lpstr>Mini biografía</vt:lpstr>
      <vt:lpstr>Mini biografía</vt:lpstr>
      <vt:lpstr>Metas</vt:lpstr>
      <vt:lpstr>Metas</vt:lpstr>
      <vt:lpstr>Metas</vt:lpstr>
      <vt:lpstr>Mi fortaleza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Minibiografia</dc:title>
  <dc:creator>Cuenta Microsoft</dc:creator>
  <cp:lastModifiedBy>Cuenta Microsoft</cp:lastModifiedBy>
  <cp:revision>7</cp:revision>
  <dcterms:created xsi:type="dcterms:W3CDTF">2022-08-09T23:50:00Z</dcterms:created>
  <dcterms:modified xsi:type="dcterms:W3CDTF">2022-08-18T13:46:32Z</dcterms:modified>
</cp:coreProperties>
</file>