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68C55-6DBF-403B-B593-08E20B9DEB51}" type="datetimeFigureOut">
              <a:rPr lang="pl-PL" smtClean="0"/>
              <a:t>14.12.2021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09E9-252B-45E2-9E95-8F03D230B9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426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>
                <a:solidFill>
                  <a:schemeClr val="bg1"/>
                </a:solidFill>
              </a:rPr>
              <a:t>Udało się zaimplementować własny silnik szachowy, niestety nie udało się zaimplementować bardziej wyszukanego wykrywania zakończeń jak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Linux Libertine"/>
              </a:rPr>
              <a:t>Threefold</a:t>
            </a:r>
            <a:r>
              <a:rPr lang="pl-PL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Linux Libertine"/>
              </a:rPr>
              <a:t>repetition</a:t>
            </a:r>
            <a:r>
              <a:rPr lang="pl-PL" b="0" i="0" dirty="0">
                <a:solidFill>
                  <a:srgbClr val="000000"/>
                </a:solidFill>
                <a:effectLst/>
                <a:latin typeface="Linux Libertine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dirty="0">
              <a:solidFill>
                <a:schemeClr val="bg1"/>
              </a:solidFill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C09E9-252B-45E2-9E95-8F03D230B98B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366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C9BCB9-14F7-4E08-A9AB-EFD65B084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63D8BE8-2D77-430E-8C45-9CA123FEF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66320C4-9A8F-4812-A352-95396FD6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7CC2-3126-4143-862E-6392BA291457}" type="datetimeFigureOut">
              <a:rPr lang="pl-PL" smtClean="0"/>
              <a:t>14.12.2021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00D760-0DCF-45C0-BC0D-314E38A1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DE2C54-5451-4816-9A45-7BE68455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36B-25EE-4E24-AC21-E7679DF2B1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726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7AE17E-9D23-46DA-B05C-9D2E09E2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050B819-A8FA-4413-B0D7-F576988C9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5369B2-572E-42DE-B0CA-94DE1F1A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7CC2-3126-4143-862E-6392BA291457}" type="datetimeFigureOut">
              <a:rPr lang="pl-PL" smtClean="0"/>
              <a:t>14.12.2021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8DE687-06A6-428E-92C3-601E0A38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828B742-D9AF-40CE-8EEF-CF40EA5D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36B-25EE-4E24-AC21-E7679DF2B1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103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6AAFE7B-7CBD-4B4A-A5C1-9012A6C57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DE21896-1958-452A-BA0B-59CD30A02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B9AAE4-C76B-4248-A767-1FFD9982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7CC2-3126-4143-862E-6392BA291457}" type="datetimeFigureOut">
              <a:rPr lang="pl-PL" smtClean="0"/>
              <a:t>14.12.2021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6417474-BC12-44DC-BA35-D1732BF9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1CEB42-5FDC-40CA-B36A-AC5F8A5E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36B-25EE-4E24-AC21-E7679DF2B1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82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CED411-1A3A-4BDD-8CDA-66CCDC90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12FA23-72F1-48C3-8E4B-6637BA0F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C5EBBA-8AED-4E9C-852C-4DA51530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7CC2-3126-4143-862E-6392BA291457}" type="datetimeFigureOut">
              <a:rPr lang="pl-PL" smtClean="0"/>
              <a:t>14.12.2021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9A55D3-7144-4AB0-99FF-87E9ADEF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F2536A4-EB73-48A7-93F9-E88DBF1A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36B-25EE-4E24-AC21-E7679DF2B1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305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1ED4E9-8BAF-46DC-9681-7DD40164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F57112D-8C1D-4012-AB94-D3DE1FC6F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A3B77C-E960-491A-94CE-75B4B0B9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7CC2-3126-4143-862E-6392BA291457}" type="datetimeFigureOut">
              <a:rPr lang="pl-PL" smtClean="0"/>
              <a:t>14.12.2021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325726E-01A3-4558-B940-F0A0629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8BC6F1-18BC-4181-BE84-99A9D2BF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36B-25EE-4E24-AC21-E7679DF2B1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957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FD3959-715C-4818-AD7E-908A4884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6348B5-DCD7-4AC9-95AD-9B746E81C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28B31BE-8A92-4D72-95C5-C6899D28A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D447513-7DD0-40A3-8FF7-BE3089C5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7CC2-3126-4143-862E-6392BA291457}" type="datetimeFigureOut">
              <a:rPr lang="pl-PL" smtClean="0"/>
              <a:t>14.12.2021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4F95E9B-D430-4D5A-881D-085E81EF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E3194A0-BE52-405E-A83E-8A2231CD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36B-25EE-4E24-AC21-E7679DF2B1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566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126EC4-E915-4AC2-8784-792F6751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6DC87FB-4FBF-4CAE-8CA9-0E4D64CDC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0BEA7CF-12C4-4B41-A327-B2A062311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8EAB990-635A-41C4-A04C-BB97BA544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61CD225-F133-4807-8FFE-35DB53952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311DDF0-E13C-4CC8-B739-6EB47316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7CC2-3126-4143-862E-6392BA291457}" type="datetimeFigureOut">
              <a:rPr lang="pl-PL" smtClean="0"/>
              <a:t>14.12.2021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44D0501-F135-43E1-9C5C-E073D761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99DD993-BAE1-4CF9-BEEA-2F0AFFC9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36B-25EE-4E24-AC21-E7679DF2B1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861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FA8BE5-1C2B-4BC4-869A-5648E728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B87DE01-AD18-4FF6-9860-C315A486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7CC2-3126-4143-862E-6392BA291457}" type="datetimeFigureOut">
              <a:rPr lang="pl-PL" smtClean="0"/>
              <a:t>14.12.2021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EE47F9A-A804-4B17-B2DD-AE16F2F3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0FFBC20-8C9C-4579-8FDC-9EB4EB88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36B-25EE-4E24-AC21-E7679DF2B1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317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C6ECFCF-E36F-44AF-8976-4F5E52EB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7CC2-3126-4143-862E-6392BA291457}" type="datetimeFigureOut">
              <a:rPr lang="pl-PL" smtClean="0"/>
              <a:t>14.12.2021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423BDA5-31BC-44AF-9F6D-63BBB012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518D054-D613-4AED-BC50-23F3044D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36B-25EE-4E24-AC21-E7679DF2B1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336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BDE0F1-D801-403E-8E55-CBB03E65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D6685F-7F37-4805-989D-5142FDC6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2FF1C6C-DAC8-49FD-BA0D-A85227306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19A75E6-DCF1-4681-9E0F-6E051026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7CC2-3126-4143-862E-6392BA291457}" type="datetimeFigureOut">
              <a:rPr lang="pl-PL" smtClean="0"/>
              <a:t>14.12.2021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4B18EAB-64B1-45A3-BFF8-D5CED831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1778398-5608-4451-A0DF-6513B693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36B-25EE-4E24-AC21-E7679DF2B1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084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C5004-2BB4-496A-B375-D7C43DFD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B7E6833-3483-4A58-BC8A-7C1AAF6B4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F1DBB98-64F8-4A81-A42C-058FE489C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2231E5C-6993-4199-90C4-501C484D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7CC2-3126-4143-862E-6392BA291457}" type="datetimeFigureOut">
              <a:rPr lang="pl-PL" smtClean="0"/>
              <a:t>14.12.2021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F7E7516-202A-4B59-818A-582D560F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7E92E27-D0DF-4F7A-9D59-5B31042B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36B-25EE-4E24-AC21-E7679DF2B1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269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3F41651-CF61-47CF-BF73-00976D3A8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559B748-95DF-422E-9009-0963F6BEA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EF3CFA-C1EF-471C-B1FD-E8D0BE832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C7CC2-3126-4143-862E-6392BA291457}" type="datetimeFigureOut">
              <a:rPr lang="pl-PL" smtClean="0"/>
              <a:t>14.12.2021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85C5298-D33B-4BF4-B961-25E2196B4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05E0E82-17C3-4A53-8709-970C97CC9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3636B-25EE-4E24-AC21-E7679DF2B1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623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awałki na planszy Carrom">
            <a:extLst>
              <a:ext uri="{FF2B5EF4-FFF2-40B4-BE49-F238E27FC236}">
                <a16:creationId xmlns:a16="http://schemas.microsoft.com/office/drawing/2014/main" id="{61B5C88D-DFE9-4231-A228-2A83CADE33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399" b="83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1B5A603-0494-4515-AA70-22D76A501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pl-PL" sz="4200" dirty="0"/>
              <a:t>Technologie środowiska </a:t>
            </a:r>
            <a:r>
              <a:rPr lang="pl-PL" sz="4200" dirty="0" err="1"/>
              <a:t>Python</a:t>
            </a:r>
            <a:r>
              <a:rPr lang="pl-PL" sz="4200" dirty="0"/>
              <a:t> do tworzenia gier na przykładzie gry w szachy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54D2B3B-868A-4646-A4D7-EE02492A0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pl-PL" dirty="0"/>
              <a:t>Opiekun pracy: </a:t>
            </a:r>
            <a:br>
              <a:rPr lang="pl-PL" dirty="0"/>
            </a:br>
            <a:r>
              <a:rPr lang="pl-PL" dirty="0"/>
              <a:t>dr inż. </a:t>
            </a:r>
            <a:r>
              <a:rPr lang="pl-PL" dirty="0" err="1"/>
              <a:t>Mykhailo</a:t>
            </a:r>
            <a:r>
              <a:rPr lang="pl-PL" dirty="0"/>
              <a:t> </a:t>
            </a:r>
            <a:r>
              <a:rPr lang="pl-PL" dirty="0" err="1"/>
              <a:t>Fedorov</a:t>
            </a:r>
            <a:endParaRPr lang="pl-PL" dirty="0"/>
          </a:p>
          <a:p>
            <a:r>
              <a:rPr lang="pl-PL" dirty="0"/>
              <a:t>Autor: Sebastian Ratańczuk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ize snake in front of black background">
            <a:extLst>
              <a:ext uri="{FF2B5EF4-FFF2-40B4-BE49-F238E27FC236}">
                <a16:creationId xmlns:a16="http://schemas.microsoft.com/office/drawing/2014/main" id="{22E40088-FE2E-4BD7-8906-B0181FB92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487" b="1224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6D69D2E-1882-47C9-B5FE-812E3C87B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Technologie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8A5645-0BCA-45B7-AB00-3BA12328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pl-PL" sz="2000" dirty="0" err="1">
                <a:solidFill>
                  <a:srgbClr val="FFFFFF"/>
                </a:solidFill>
              </a:rPr>
              <a:t>Python</a:t>
            </a:r>
            <a:r>
              <a:rPr lang="pl-PL" sz="2000" dirty="0">
                <a:solidFill>
                  <a:srgbClr val="FFFFFF"/>
                </a:solidFill>
              </a:rPr>
              <a:t> 3.9</a:t>
            </a:r>
          </a:p>
          <a:p>
            <a:pPr lvl="1"/>
            <a:r>
              <a:rPr lang="pl-PL" sz="2000" dirty="0" err="1">
                <a:solidFill>
                  <a:srgbClr val="FFFFFF"/>
                </a:solidFill>
              </a:rPr>
              <a:t>PyGames</a:t>
            </a:r>
            <a:endParaRPr lang="pl-PL" sz="2000" dirty="0">
              <a:solidFill>
                <a:srgbClr val="FFFFFF"/>
              </a:solidFill>
            </a:endParaRPr>
          </a:p>
          <a:p>
            <a:pPr lvl="1"/>
            <a:r>
              <a:rPr lang="pl-PL" sz="2000" dirty="0" err="1">
                <a:solidFill>
                  <a:srgbClr val="FFFFFF"/>
                </a:solidFill>
              </a:rPr>
              <a:t>Python</a:t>
            </a:r>
            <a:r>
              <a:rPr lang="pl-PL" sz="2000" dirty="0">
                <a:solidFill>
                  <a:srgbClr val="FFFFFF"/>
                </a:solidFill>
              </a:rPr>
              <a:t> </a:t>
            </a:r>
            <a:r>
              <a:rPr lang="pl-PL" sz="2000" dirty="0" err="1">
                <a:solidFill>
                  <a:srgbClr val="FFFFFF"/>
                </a:solidFill>
              </a:rPr>
              <a:t>chess</a:t>
            </a:r>
            <a:endParaRPr lang="pl-PL" sz="2000" dirty="0">
              <a:solidFill>
                <a:srgbClr val="FFFFFF"/>
              </a:solidFill>
            </a:endParaRPr>
          </a:p>
          <a:p>
            <a:pPr lvl="1"/>
            <a:endParaRPr lang="pl-PL" sz="2000" dirty="0">
              <a:solidFill>
                <a:srgbClr val="FFFFFF"/>
              </a:solidFill>
            </a:endParaRPr>
          </a:p>
          <a:p>
            <a:pPr lvl="1"/>
            <a:endParaRPr lang="pl-P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25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rzędzia i materiały do pracy">
            <a:extLst>
              <a:ext uri="{FF2B5EF4-FFF2-40B4-BE49-F238E27FC236}">
                <a16:creationId xmlns:a16="http://schemas.microsoft.com/office/drawing/2014/main" id="{79114D05-DC99-4313-A1EF-2CBD6FADB5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163" b="956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2B3CC28-C9D9-441C-8578-D4245541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Narzędzia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B10FA6-BCB1-4A67-AEBF-3A1785C02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pl-PL" sz="2000" dirty="0" err="1">
                <a:solidFill>
                  <a:srgbClr val="FFFFFF"/>
                </a:solidFill>
              </a:rPr>
              <a:t>PyCharm</a:t>
            </a:r>
            <a:endParaRPr lang="pl-PL" sz="2000" dirty="0">
              <a:solidFill>
                <a:srgbClr val="FFFFFF"/>
              </a:solidFill>
            </a:endParaRPr>
          </a:p>
          <a:p>
            <a:r>
              <a:rPr lang="pl-PL" sz="2000" dirty="0">
                <a:solidFill>
                  <a:srgbClr val="FFFFFF"/>
                </a:solidFill>
              </a:rPr>
              <a:t>Visual </a:t>
            </a:r>
            <a:r>
              <a:rPr lang="pl-PL" sz="2000" dirty="0" err="1">
                <a:solidFill>
                  <a:srgbClr val="FFFFFF"/>
                </a:solidFill>
              </a:rPr>
              <a:t>Paradigm</a:t>
            </a:r>
            <a:endParaRPr lang="pl-P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20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art on bullseye">
            <a:extLst>
              <a:ext uri="{FF2B5EF4-FFF2-40B4-BE49-F238E27FC236}">
                <a16:creationId xmlns:a16="http://schemas.microsoft.com/office/drawing/2014/main" id="{0C41F73D-48B7-49C4-B871-B6B58F57F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72D0802-E944-4031-80C7-AFAC6AFA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solidFill>
                  <a:schemeClr val="bg1"/>
                </a:solidFill>
              </a:rPr>
              <a:t>Cel pracy</a:t>
            </a: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14EB68-54D7-408C-9A08-B47359017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Celem pracy jest wytworzenie programu do gry w szachy oraz stworzenie modelu analitycznego UML</a:t>
            </a:r>
          </a:p>
          <a:p>
            <a:r>
              <a:rPr lang="pl-PL" sz="2400" dirty="0">
                <a:solidFill>
                  <a:schemeClr val="bg1"/>
                </a:solidFill>
              </a:rPr>
              <a:t>Wybranie odpowiedniej technologii</a:t>
            </a:r>
          </a:p>
          <a:p>
            <a:r>
              <a:rPr lang="pl-PL" sz="2400" dirty="0">
                <a:solidFill>
                  <a:schemeClr val="bg1"/>
                </a:solidFill>
              </a:rPr>
              <a:t>Zaimplementowanie sztucznej inteligencji do grania w szachy</a:t>
            </a:r>
          </a:p>
        </p:txBody>
      </p:sp>
    </p:spTree>
    <p:extLst>
      <p:ext uri="{BB962C8B-B14F-4D97-AF65-F5344CB8AC3E}">
        <p14:creationId xmlns:p14="http://schemas.microsoft.com/office/powerpoint/2010/main" val="102637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90DAF244-2120-49D3-8D7E-F9ADBD9512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CA73415-11EF-4220-93CA-D6140327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solidFill>
                  <a:schemeClr val="bg1"/>
                </a:solidFill>
              </a:rPr>
              <a:t>Wykonane  </a:t>
            </a: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721B11-696B-4F1D-9665-1F3D987AA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Udało się zaimplementować własny silnik szachowy.</a:t>
            </a:r>
          </a:p>
          <a:p>
            <a:r>
              <a:rPr lang="pl-PL" sz="2400" dirty="0">
                <a:solidFill>
                  <a:schemeClr val="bg1"/>
                </a:solidFill>
              </a:rPr>
              <a:t>Udało się zaimplementować silnik szachowy z biblioteki </a:t>
            </a:r>
            <a:r>
              <a:rPr lang="pl-PL" sz="2400" dirty="0" err="1">
                <a:solidFill>
                  <a:schemeClr val="bg1"/>
                </a:solidFill>
              </a:rPr>
              <a:t>Python-chess</a:t>
            </a:r>
            <a:endParaRPr lang="pl-PL" sz="2400" dirty="0">
              <a:solidFill>
                <a:schemeClr val="bg1"/>
              </a:solidFill>
            </a:endParaRPr>
          </a:p>
          <a:p>
            <a:r>
              <a:rPr lang="pl-PL" sz="2400" dirty="0">
                <a:solidFill>
                  <a:schemeClr val="bg1"/>
                </a:solidFill>
              </a:rPr>
              <a:t>Implementacja sztucznej inteligencji </a:t>
            </a:r>
            <a:r>
              <a:rPr lang="pl-PL" sz="2400" dirty="0" err="1">
                <a:solidFill>
                  <a:schemeClr val="bg1"/>
                </a:solidFill>
              </a:rPr>
              <a:t>StockFish</a:t>
            </a:r>
            <a:endParaRPr lang="pl-P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8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Manta en el suelo">
            <a:extLst>
              <a:ext uri="{FF2B5EF4-FFF2-40B4-BE49-F238E27FC236}">
                <a16:creationId xmlns:a16="http://schemas.microsoft.com/office/drawing/2014/main" id="{20AFD3C6-B687-4C6E-B721-6338E25AB1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934" b="579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79CB009-6978-438C-8D1C-0BDBF640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solidFill>
                  <a:schemeClr val="bg1"/>
                </a:solidFill>
              </a:rPr>
              <a:t>Do wykonania</a:t>
            </a: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EA0761-DDF0-4C2F-A92D-27D5BCBB2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Diagramy UML </a:t>
            </a:r>
            <a:r>
              <a:rPr lang="pl-PL" sz="2400" dirty="0">
                <a:solidFill>
                  <a:schemeClr val="bg1"/>
                </a:solidFill>
                <a:sym typeface="Wingdings" panose="05000000000000000000" pitchFamily="2" charset="2"/>
              </a:rPr>
              <a:t></a:t>
            </a:r>
            <a:endParaRPr lang="pl-PL" sz="2400" dirty="0">
              <a:solidFill>
                <a:schemeClr val="bg1"/>
              </a:solidFill>
            </a:endParaRPr>
          </a:p>
          <a:p>
            <a:r>
              <a:rPr lang="pl-PL" sz="2400" dirty="0">
                <a:solidFill>
                  <a:schemeClr val="bg1"/>
                </a:solidFill>
              </a:rPr>
              <a:t>Analiza ruchu</a:t>
            </a:r>
          </a:p>
          <a:p>
            <a:r>
              <a:rPr lang="pl-PL" sz="2400" dirty="0">
                <a:solidFill>
                  <a:schemeClr val="bg1"/>
                </a:solidFill>
              </a:rPr>
              <a:t>Gra vs SI</a:t>
            </a:r>
          </a:p>
          <a:p>
            <a:r>
              <a:rPr lang="pl-PL" sz="2400" dirty="0">
                <a:solidFill>
                  <a:schemeClr val="bg1"/>
                </a:solidFill>
              </a:rPr>
              <a:t>Przewijanie historii meczu</a:t>
            </a:r>
          </a:p>
          <a:p>
            <a:r>
              <a:rPr lang="pl-PL" sz="2400" dirty="0">
                <a:solidFill>
                  <a:schemeClr val="bg1"/>
                </a:solidFill>
              </a:rPr>
              <a:t>Analiza gier w formacie PGN</a:t>
            </a:r>
          </a:p>
        </p:txBody>
      </p:sp>
    </p:spTree>
    <p:extLst>
      <p:ext uri="{BB962C8B-B14F-4D97-AF65-F5344CB8AC3E}">
        <p14:creationId xmlns:p14="http://schemas.microsoft.com/office/powerpoint/2010/main" val="215493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all office building looking up">
            <a:extLst>
              <a:ext uri="{FF2B5EF4-FFF2-40B4-BE49-F238E27FC236}">
                <a16:creationId xmlns:a16="http://schemas.microsoft.com/office/drawing/2014/main" id="{491D3B17-5C5B-4689-AABF-7727BD13A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997A861-37ED-45A6-ADC4-F609AFBF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solidFill>
                  <a:schemeClr val="bg1"/>
                </a:solidFill>
              </a:rPr>
              <a:t>Plany na przyszłość</a:t>
            </a: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495DD8-3746-44C5-BEE5-9E613849B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Rozgrywka sieciowa</a:t>
            </a:r>
          </a:p>
          <a:p>
            <a:r>
              <a:rPr lang="pl-PL" sz="2400" dirty="0">
                <a:solidFill>
                  <a:schemeClr val="bg1"/>
                </a:solidFill>
              </a:rPr>
              <a:t>Migracja z aplikacji natywnej do aplikacji webowej</a:t>
            </a:r>
          </a:p>
          <a:p>
            <a:r>
              <a:rPr lang="pl-PL" sz="2400" dirty="0">
                <a:solidFill>
                  <a:schemeClr val="bg1"/>
                </a:solidFill>
              </a:rPr>
              <a:t>Implementacja trybów specjalnych</a:t>
            </a:r>
          </a:p>
        </p:txBody>
      </p:sp>
    </p:spTree>
    <p:extLst>
      <p:ext uri="{BB962C8B-B14F-4D97-AF65-F5344CB8AC3E}">
        <p14:creationId xmlns:p14="http://schemas.microsoft.com/office/powerpoint/2010/main" val="42201866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134</Words>
  <Application>Microsoft Office PowerPoint</Application>
  <PresentationFormat>Panoramiczny</PresentationFormat>
  <Paragraphs>30</Paragraphs>
  <Slides>7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Linux Libertine</vt:lpstr>
      <vt:lpstr>Motyw pakietu Office</vt:lpstr>
      <vt:lpstr>Technologie środowiska Python do tworzenia gier na przykładzie gry w szachy</vt:lpstr>
      <vt:lpstr>Technologie</vt:lpstr>
      <vt:lpstr>Narzędzia</vt:lpstr>
      <vt:lpstr>Cel pracy</vt:lpstr>
      <vt:lpstr>Wykonane  </vt:lpstr>
      <vt:lpstr>Do wykonania</vt:lpstr>
      <vt:lpstr>Plany na przyszłość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 środowiska Python do tworzenia gier na przykładzie gry w szachy</dc:title>
  <dc:creator>Sebastian Ratańczuk</dc:creator>
  <cp:lastModifiedBy>Sebastian Ratańczuk</cp:lastModifiedBy>
  <cp:revision>3</cp:revision>
  <dcterms:created xsi:type="dcterms:W3CDTF">2021-12-13T10:50:32Z</dcterms:created>
  <dcterms:modified xsi:type="dcterms:W3CDTF">2021-12-14T18:57:30Z</dcterms:modified>
</cp:coreProperties>
</file>