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3b2ff99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3b2ff99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253cf9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253cf9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Sistemas operativos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Ayudantía</a:t>
            </a:r>
            <a:r>
              <a:rPr lang="es"/>
              <a:t> 5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cristian.villavicencio1@mail.udp.cl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Sincronización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Mutex.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Semáforo.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Variables de condición.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Monitor.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Deadlock.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Livelock.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</a:t>
            </a:r>
            <a:r>
              <a:rPr lang="es"/>
              <a:t>fábulas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Una forma de ver los tipos de “problemas </a:t>
            </a:r>
            <a:r>
              <a:rPr lang="es" sz="1800"/>
              <a:t>clásicos</a:t>
            </a:r>
            <a:r>
              <a:rPr lang="es" sz="1800"/>
              <a:t>” que podemos encontrar.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Fábula de los Alumnos Gladiadores: filósofos comensales.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Fábula del guatón parrillero: productor consumidor.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Fábula de los estudiantes y escribas: Escritor – lector.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/>
              <a:t>Ojo en los problemas pueden aparecer </a:t>
            </a:r>
            <a:r>
              <a:rPr lang="es" sz="1800"/>
              <a:t>más</a:t>
            </a:r>
            <a:r>
              <a:rPr lang="es" sz="1800"/>
              <a:t> de una (es decir combinaciones).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