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a34b9bb05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a34b9bb0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a34b9bb05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a34b9bb0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a34b9bb05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a34b9bb0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4a16809a6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4a16809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4a16809a6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4a16809a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4a16809a6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4a16809a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4a16809a6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4a16809a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36d9e614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36d9e61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36d9e614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36d9e61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6d9e6142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36d9e61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a34b9bb05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a34b9bb0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a34b9bb05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a34b9bb0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a34b9bb05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a34b9bb0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a34b9bb05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a34b9bb0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a34b9bb05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a34b9bb0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kafka.apache.org" TargetMode="External"/><Relationship Id="rId4" Type="http://schemas.openxmlformats.org/officeDocument/2006/relationships/hyperlink" Target="https://hub.docker.com/r/bitnami/kafka/" TargetMode="External"/><Relationship Id="rId5" Type="http://schemas.openxmlformats.org/officeDocument/2006/relationships/hyperlink" Target="https://hub.docker.com/r/bitnami/zookeeper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273050" y="996225"/>
            <a:ext cx="87078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Arquitecturas P2P y Kafka</a:t>
            </a:r>
            <a:endParaRPr/>
          </a:p>
        </p:txBody>
      </p:sp>
      <p:sp>
        <p:nvSpPr>
          <p:cNvPr id="89" name="Google Shape;89;p12"/>
          <p:cNvSpPr txBox="1"/>
          <p:nvPr/>
        </p:nvSpPr>
        <p:spPr>
          <a:xfrm>
            <a:off x="645225" y="3369375"/>
            <a:ext cx="408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Cristian Villavicencio - Joaquín Fernández - Nicolás Núñez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645225" y="4118125"/>
            <a:ext cx="27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Docente: Nicolás Hidalgo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409950" y="1033125"/>
            <a:ext cx="77781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▷"/>
            </a:pPr>
            <a:r>
              <a:rPr lang="en" sz="2100"/>
              <a:t>Churn crea inconsistencias en tablas, la reparación es costosa, las caídas se detectan por “hear beats messages”.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▷"/>
            </a:pPr>
            <a:r>
              <a:rPr lang="en" sz="2100"/>
              <a:t>Cada peer sabe quien es su sucesor.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▷"/>
            </a:pPr>
            <a:r>
              <a:rPr lang="en" sz="2100"/>
              <a:t>Para buscar se utilizan links a sucesores.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▷"/>
            </a:pPr>
            <a:r>
              <a:rPr lang="en" sz="2100"/>
              <a:t>Permite saltar peers y acercarse más rápido al peer responsable.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▷"/>
            </a:pPr>
            <a:r>
              <a:rPr lang="en" sz="2100"/>
              <a:t>Para mejorarla se hace uso de más información, fingertable: tabla con información, acerca de log m peer de la red.</a:t>
            </a:r>
            <a:endParaRPr sz="2100"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409950" y="85377"/>
            <a:ext cx="6462600" cy="6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CHORD vs CHURN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494400" y="795725"/>
            <a:ext cx="7831200" cy="16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Anillo, ruteo plaxon-tree, prefijos, 160 bits con hash-1, ruteo Log(N).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Tabla ruta pastry, contienen leafset: permite réplicas y saber los responsables y no, routing table, neighbours set.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Balancea cargas, tolera fallos, replica y multi-path.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409950" y="85377"/>
            <a:ext cx="6462600" cy="6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Pastry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684925" y="299394"/>
            <a:ext cx="64626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684925" y="945375"/>
            <a:ext cx="50985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▷"/>
            </a:pPr>
            <a:r>
              <a:t/>
            </a:r>
            <a:endParaRPr sz="1800"/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625" y="907676"/>
            <a:ext cx="2445373" cy="326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488" y="15001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893700" y="12223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Broker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760875" y="1240763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/>
              <a:t>¿Qué es un message broker?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/>
              <a:t>¿Cómo funcionan?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/>
              <a:t>¿Qué usos tienen?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/>
              <a:t>Ventajas y Desventajas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/>
              <a:t>¿Cómo lo usamos o implementamos?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ABBC"/>
                </a:solidFill>
              </a:rPr>
              <a:t>Softwares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/>
              <a:t>Kafka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/>
              <a:t>RabbitMQ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/>
              <a:t>Confluent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/>
              <a:t>Pulsar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/>
              <a:t>Qpid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/>
              <a:t>ActiveMQ</a:t>
            </a:r>
            <a:endParaRPr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050" y="1373600"/>
            <a:ext cx="5399525" cy="27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893700" y="247696"/>
            <a:ext cx="6462600" cy="5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ABBC"/>
                </a:solidFill>
              </a:rPr>
              <a:t>Sobre kafka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893700" y="1373598"/>
            <a:ext cx="6462600" cy="28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/>
              <a:t>Utiliza zookeeper como dependencia.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https://kafka.apache.org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https://hub.docker.com/r/bitnami/kafka/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https://hub.docker.com/r/bitnami/zookeeper/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ABBC"/>
                </a:solidFill>
              </a:rPr>
              <a:t>Topics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/>
              <a:t>¿Qué es un topic?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/>
              <a:t>¿Para qué sirve un topic?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/>
              <a:t>¿Como crear un topic?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/>
              <a:t>¿Como verificar existencia de un topic?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7ABBC"/>
                </a:solidFill>
              </a:rPr>
              <a:t>●</a:t>
            </a:r>
            <a:r>
              <a:rPr lang="en"/>
              <a:t>¿Cómo utilizo los topic?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864175" y="221369"/>
            <a:ext cx="64626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Arquitecturas: Resumen</a:t>
            </a:r>
            <a:endParaRPr/>
          </a:p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812525" y="717601"/>
            <a:ext cx="6817800" cy="3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¿Dónde se aplican?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Organización de componentes, tres tipos de SD.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Computación Distribuida: De alto rendimiento (clusters, grid, peer2peer).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Sistemas de información, movilidad, hay control centralizado, energía, procesamiento, aplicado, a celulares, TV, deco, health smartcities,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Sistemas distribuidos embebidos: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Clusters: nodos conectados en una red rápida, económicos, para aplicaciones paralelas, conformado por nodos de cómputo y nodos maestros. Estando los primeros conectados a una red de alta velocidad para los cálculos.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Grid: Nodos distintos conectados a una red compartida. El fin es crear una supercomputadora virtual para almacenar información o computarla.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Grid vs Cloud:</a:t>
            </a:r>
            <a:endParaRPr sz="1400"/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886325" y="140246"/>
            <a:ext cx="6462600" cy="5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vs Cloud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56775" y="610675"/>
            <a:ext cx="7505100" cy="3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t/>
            </a:r>
            <a:endParaRPr sz="2000"/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00" y="809605"/>
            <a:ext cx="7348925" cy="352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54225" y="73770"/>
            <a:ext cx="6462600" cy="5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Centralizada</a:t>
            </a:r>
            <a:endParaRPr sz="3000"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354225" y="367075"/>
            <a:ext cx="81690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Cliente/Servidor: solicitud-servicio, muchos servicios. Se consideran sistemas con múltiples capas, interfaz, aplicación, base de datos. La idea es mantener el procesamiento en el servidor, multi-tier, patrones c/s, master-clave-proxy, etc. Único punto de falla.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737" y="1228075"/>
            <a:ext cx="3652575" cy="37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354225" y="509175"/>
            <a:ext cx="7298400" cy="33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Peer2peer, sistemas capaces de descentralizar por completo, colaboración y compartición de recursos. Altamente escalables, tolerancia a fallos, conocimiento local. Se implementa a través de un overlay, red de computadores, sobre otra red.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354225" y="73770"/>
            <a:ext cx="6462600" cy="5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Desc</a:t>
            </a:r>
            <a:r>
              <a:rPr lang="en" sz="3000"/>
              <a:t>entralizada</a:t>
            </a:r>
            <a:endParaRPr sz="3000"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971" y="1822696"/>
            <a:ext cx="3123075" cy="3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756150" y="2162200"/>
            <a:ext cx="52731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Edge.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más usada, dispositivos en el borde de la red, cerca del cliente.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Posee mayor escalabilidad, optimiza la entrega del contenido.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Ejemplo: Nanodatacenters, servicios como netflix, spotify, HBO max, etc.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346850" y="58995"/>
            <a:ext cx="6462600" cy="5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Híbrida</a:t>
            </a:r>
            <a:endParaRPr sz="300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475" y="0"/>
            <a:ext cx="5381601" cy="20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888" y="1025713"/>
            <a:ext cx="20478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893700" y="51675"/>
            <a:ext cx="64626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Peer2peer Overlay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295175" y="605175"/>
            <a:ext cx="8493900" cy="44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▷"/>
            </a:pPr>
            <a:r>
              <a:rPr lang="en" sz="1700"/>
              <a:t>Estructurados: Más complejos, bien definidos, proceso determinístico, se utilizan hash para su generación de llaves y recursos, escalables, búsquedas completas. Tiene que haber muchas réplicas.</a:t>
            </a:r>
            <a:endParaRPr sz="17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700"/>
              <a:t> La IP se le aplica un hash y se ubica en un anillo, para saltos, se actualiza la tabla. Es eficiente en el orden Log(N), mapeo por SHA-1, tiene alta latencia, poca seguridad, búsqueda puntual, alto dinamismo (churn).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▷"/>
            </a:pPr>
            <a:r>
              <a:rPr lang="en" sz="1700"/>
              <a:t>No estructurados: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 tiene una forma definida, es una red pura con pares iguales.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Redes no estructuradas (gnutella), conocimiento local, autónomo.}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Para realizar una búsqueda se debe tener controlado la inundación del mensaje.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Es altamente dinámico.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 tiene sentido tener caché.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Utiliza búsquedas complejas como BFS, floding  mediante TTL, forward, Directed BFS, Local Indexes, Random Walks, K-random Walks e iterative deeping.</a:t>
            </a:r>
            <a:endParaRPr sz="1700"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893700" y="51675"/>
            <a:ext cx="76296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Peer2peer Overlay, Mapa resumen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975" y="693725"/>
            <a:ext cx="6086271" cy="42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409950" y="85377"/>
            <a:ext cx="6462600" cy="6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CHORD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409950" y="864425"/>
            <a:ext cx="83241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▷"/>
            </a:pPr>
            <a:r>
              <a:rPr lang="en" sz="1700"/>
              <a:t>Organización de tipo anillo de 0 a 2 elevado a m, cada peer presenta un identificador SHA-1, Nodo id, recurso id, </a:t>
            </a:r>
            <a:r>
              <a:rPr lang="en" sz="1700"/>
              <a:t>autoorganizado, caro, ruteo de mensajes del tipo árbol.</a:t>
            </a: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▷"/>
            </a:pPr>
            <a:r>
              <a:rPr lang="en" sz="1700"/>
              <a:t>Peer entra (join): Responsable de recursos, recibe recursos.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▷"/>
            </a:pPr>
            <a:r>
              <a:rPr lang="en" sz="1700"/>
              <a:t>Peer deja la red (leave): Entrega recursos al nuevo sucesor.</a:t>
            </a:r>
            <a:endParaRPr sz="1700"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197" y="1809800"/>
            <a:ext cx="6163501" cy="11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