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August 29,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7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August 29,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6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August 29,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8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August 29,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5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August 29,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4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August 29,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11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August 29,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4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August 29,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8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August 29,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August 29,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9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August 29,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3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August 29,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15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2D104C-61A9-7B5A-C09E-623454569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2148070"/>
            <a:ext cx="5015638" cy="1280930"/>
          </a:xfrm>
        </p:spPr>
        <p:txBody>
          <a:bodyPr>
            <a:normAutofit/>
          </a:bodyPr>
          <a:lstStyle/>
          <a:p>
            <a:r>
              <a:rPr lang="es-CO" dirty="0"/>
              <a:t>Serialización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5A0D72-9AA4-E408-BD9D-721DB5FA1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9"/>
            <a:ext cx="5015638" cy="2298938"/>
          </a:xfrm>
        </p:spPr>
        <p:txBody>
          <a:bodyPr>
            <a:normAutofit/>
          </a:bodyPr>
          <a:lstStyle/>
          <a:p>
            <a:r>
              <a:rPr lang="es-CO" dirty="0"/>
              <a:t>Juan Sebastián Diaz Lopez</a:t>
            </a:r>
          </a:p>
        </p:txBody>
      </p:sp>
      <p:pic>
        <p:nvPicPr>
          <p:cNvPr id="4" name="Picture 3" descr="Diseño de cromosoma púrpura 3D">
            <a:extLst>
              <a:ext uri="{FF2B5EF4-FFF2-40B4-BE49-F238E27FC236}">
                <a16:creationId xmlns:a16="http://schemas.microsoft.com/office/drawing/2014/main" id="{91F38E4A-D839-C010-A515-5E6577F13B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16" r="9310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CD425-E75F-983A-75B3-AE9BA39BF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2045234" cy="460453"/>
          </a:xfrm>
        </p:spPr>
        <p:txBody>
          <a:bodyPr>
            <a:noAutofit/>
          </a:bodyPr>
          <a:lstStyle/>
          <a:p>
            <a:r>
              <a:rPr lang="es-CO" sz="7200" dirty="0"/>
              <a:t>¿Qué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AA2D93-FF82-010C-A3C6-F27DFA27B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77317"/>
            <a:ext cx="8985408" cy="25124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400" dirty="0"/>
              <a:t>La serialización es el proceso de convertir objetos en un formato que pueda ser almacenado o transmitido. Es decir, la serialización implica tomar una estructura de datos en memoria y convertirla en una secuencia de bytes que pueda ser guardada en un archivo, transmitida a través de una red o almacenada en una base de datos.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17836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5B41C5-8C0A-1A44-1609-DA20A140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544" y="481446"/>
            <a:ext cx="7884173" cy="5952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/>
              <a:t>La serialización desempeña un papel fundamental en el desarrollo de software y en la comunicación entre sistemas. Su importancia radica en varios aspectos clave:</a:t>
            </a:r>
          </a:p>
          <a:p>
            <a:pPr marL="0" indent="0">
              <a:buNone/>
            </a:pPr>
            <a:endParaRPr lang="es-ES" sz="1800" dirty="0"/>
          </a:p>
          <a:p>
            <a:pPr marL="342900" indent="-342900">
              <a:buAutoNum type="arabicParenR"/>
            </a:pPr>
            <a:r>
              <a:rPr lang="es-ES" sz="1800" dirty="0"/>
              <a:t>Eficiencia en la Transmisión.</a:t>
            </a:r>
          </a:p>
          <a:p>
            <a:pPr marL="342900" indent="-342900">
              <a:buAutoNum type="arabicParenR"/>
            </a:pPr>
            <a:r>
              <a:rPr lang="es-CO" sz="1800" dirty="0"/>
              <a:t>Comunicación entre Sistemas Distribuidos.</a:t>
            </a:r>
          </a:p>
          <a:p>
            <a:pPr marL="342900" indent="-342900">
              <a:buAutoNum type="arabicParenR"/>
            </a:pPr>
            <a:r>
              <a:rPr lang="es-ES" sz="1800" dirty="0"/>
              <a:t>Migración y Actualización de Datos.</a:t>
            </a:r>
          </a:p>
          <a:p>
            <a:pPr marL="342900" indent="-342900">
              <a:buAutoNum type="arabicParenR"/>
            </a:pPr>
            <a:r>
              <a:rPr lang="es-CO" sz="1800" dirty="0"/>
              <a:t>Intercambio de Datos.</a:t>
            </a:r>
          </a:p>
          <a:p>
            <a:pPr marL="342900" indent="-342900">
              <a:buAutoNum type="arabicParenR"/>
            </a:pPr>
            <a:endParaRPr lang="es-CO" sz="1800" dirty="0"/>
          </a:p>
          <a:p>
            <a:pPr marL="0" indent="0">
              <a:buNone/>
            </a:pPr>
            <a:endParaRPr lang="es-CO" sz="1800" dirty="0"/>
          </a:p>
          <a:p>
            <a:pPr marL="0" indent="0">
              <a:buNone/>
            </a:pPr>
            <a:r>
              <a:rPr lang="es-ES" sz="1800" dirty="0"/>
              <a:t> La serialización es esencial para lograr una comunicación eficiente y confiable entre sistemas distribuidos.</a:t>
            </a: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66902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335243F2-87BD-4C47-8358-ACFE608D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65B33439-EC96-4835-9DF2-CFA3336E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1038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039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040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1043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044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045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026" name="Picture 2" descr="Serialización - Visual Basic | Microsoft Learn">
            <a:extLst>
              <a:ext uri="{FF2B5EF4-FFF2-40B4-BE49-F238E27FC236}">
                <a16:creationId xmlns:a16="http://schemas.microsoft.com/office/drawing/2014/main" id="{5A8D8042-3EFA-93CF-137F-CE0D8A6848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351" y="1318981"/>
            <a:ext cx="5449084" cy="3752870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5CDBA44-A87F-EF64-8335-E4376470839A}"/>
              </a:ext>
            </a:extLst>
          </p:cNvPr>
          <p:cNvSpPr txBox="1"/>
          <p:nvPr/>
        </p:nvSpPr>
        <p:spPr>
          <a:xfrm>
            <a:off x="6254610" y="1625756"/>
            <a:ext cx="573891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2000" dirty="0"/>
              <a:t>Este sería el proceso de convertir los objetos/datos para almacenarlos en una Base de Datos, en una memoria o simplemente en un archivo especifico.</a:t>
            </a:r>
            <a:endParaRPr lang="es-CO" sz="20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F392E65-56F7-6F27-A674-161931641E6D}"/>
              </a:ext>
            </a:extLst>
          </p:cNvPr>
          <p:cNvSpPr txBox="1"/>
          <p:nvPr/>
        </p:nvSpPr>
        <p:spPr>
          <a:xfrm>
            <a:off x="8248179" y="4874787"/>
            <a:ext cx="357247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400" dirty="0"/>
              <a:t>La serialización también incluye la deserialización, que es el proceso inverso: tomar los datos serializados y convertirlos de nuevo en la estructura de datos original, lista para su manipulación en memoria.</a:t>
            </a:r>
            <a:endParaRPr lang="es-CO" sz="1400" dirty="0"/>
          </a:p>
        </p:txBody>
      </p:sp>
      <p:sp>
        <p:nvSpPr>
          <p:cNvPr id="8" name="Nube 7">
            <a:extLst>
              <a:ext uri="{FF2B5EF4-FFF2-40B4-BE49-F238E27FC236}">
                <a16:creationId xmlns:a16="http://schemas.microsoft.com/office/drawing/2014/main" id="{821AC203-6315-517D-D752-DCC0A559D4B4}"/>
              </a:ext>
            </a:extLst>
          </p:cNvPr>
          <p:cNvSpPr/>
          <p:nvPr/>
        </p:nvSpPr>
        <p:spPr>
          <a:xfrm rot="1209923">
            <a:off x="8448230" y="4388497"/>
            <a:ext cx="3666881" cy="2357573"/>
          </a:xfrm>
          <a:prstGeom prst="clou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990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F771A-5BB0-659F-0403-02280554B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906" y="619200"/>
            <a:ext cx="5600415" cy="699237"/>
          </a:xfrm>
        </p:spPr>
        <p:txBody>
          <a:bodyPr>
            <a:normAutofit fontScale="90000"/>
          </a:bodyPr>
          <a:lstStyle/>
          <a:p>
            <a:pPr algn="r"/>
            <a:r>
              <a:rPr lang="es-CO" sz="6000" dirty="0"/>
              <a:t>Formatos de serialización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86C542-5786-A2A5-0E0B-A883465E3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506" y="1748386"/>
            <a:ext cx="11333033" cy="1062837"/>
          </a:xfrm>
        </p:spPr>
        <p:txBody>
          <a:bodyPr>
            <a:normAutofit/>
          </a:bodyPr>
          <a:lstStyle/>
          <a:p>
            <a:pPr algn="r"/>
            <a:r>
              <a:rPr lang="es-CO" sz="1900" dirty="0"/>
              <a:t>Existen varios tipos de serialización o formatos de serialización, algunos ejemplos pueden ser: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857ADAD-9F98-5C58-F3AF-B7300455E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66" y="3933362"/>
            <a:ext cx="1948195" cy="194819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4375698-3730-497C-3814-5FDA1C856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738" y="3933361"/>
            <a:ext cx="1948196" cy="194819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F461C48-F994-8B89-A97D-57C3015D2CAE}"/>
              </a:ext>
            </a:extLst>
          </p:cNvPr>
          <p:cNvSpPr txBox="1"/>
          <p:nvPr/>
        </p:nvSpPr>
        <p:spPr>
          <a:xfrm>
            <a:off x="1516771" y="2924638"/>
            <a:ext cx="674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u="sng" dirty="0">
                <a:solidFill>
                  <a:srgbClr val="D1D5DB"/>
                </a:solidFill>
                <a:effectLst/>
                <a:latin typeface="Söhne"/>
              </a:rPr>
              <a:t>JSON</a:t>
            </a:r>
            <a:endParaRPr lang="es-CO" b="1" u="sng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F4336DC-39A4-5956-8E34-2610C9CD7140}"/>
              </a:ext>
            </a:extLst>
          </p:cNvPr>
          <p:cNvSpPr txBox="1"/>
          <p:nvPr/>
        </p:nvSpPr>
        <p:spPr>
          <a:xfrm>
            <a:off x="10033612" y="2924638"/>
            <a:ext cx="795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u="sng" dirty="0">
                <a:solidFill>
                  <a:srgbClr val="D1D5DB"/>
                </a:solidFill>
                <a:effectLst/>
                <a:latin typeface="Söhne"/>
              </a:rPr>
              <a:t>XML</a:t>
            </a:r>
            <a:endParaRPr lang="es-CO" b="1" u="sng" dirty="0"/>
          </a:p>
        </p:txBody>
      </p:sp>
      <p:pic>
        <p:nvPicPr>
          <p:cNvPr id="10" name="Picture 2" descr="Serialización - Visual Basic | Microsoft Learn">
            <a:extLst>
              <a:ext uri="{FF2B5EF4-FFF2-40B4-BE49-F238E27FC236}">
                <a16:creationId xmlns:a16="http://schemas.microsoft.com/office/drawing/2014/main" id="{96DA435F-02AA-3E6E-353B-82CE50337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5015" y="3993358"/>
            <a:ext cx="2685782" cy="1849740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9F277EB-D6A9-5FFD-8A63-32EBDE85C277}"/>
              </a:ext>
            </a:extLst>
          </p:cNvPr>
          <p:cNvSpPr txBox="1"/>
          <p:nvPr/>
        </p:nvSpPr>
        <p:spPr>
          <a:xfrm>
            <a:off x="4794418" y="2949559"/>
            <a:ext cx="2106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u="sng" dirty="0">
                <a:solidFill>
                  <a:srgbClr val="D1D5DB"/>
                </a:solidFill>
                <a:effectLst/>
                <a:latin typeface="Söhne"/>
              </a:rPr>
              <a:t>Serialización binaria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33272280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1F1833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01DD6"/>
      </a:accent4>
      <a:accent5>
        <a:srgbClr val="2943E7"/>
      </a:accent5>
      <a:accent6>
        <a:srgbClr val="1781D5"/>
      </a:accent6>
      <a:hlink>
        <a:srgbClr val="433FBF"/>
      </a:hlink>
      <a:folHlink>
        <a:srgbClr val="7F7F7F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216</Words>
  <Application>Microsoft Office PowerPoint</Application>
  <PresentationFormat>Panorámica</PresentationFormat>
  <Paragraphs>20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Sagona Book</vt:lpstr>
      <vt:lpstr>Söhne</vt:lpstr>
      <vt:lpstr>The Hand Extrablack</vt:lpstr>
      <vt:lpstr>BlobVTI</vt:lpstr>
      <vt:lpstr>Serialización</vt:lpstr>
      <vt:lpstr>¿Qué es?</vt:lpstr>
      <vt:lpstr>Presentación de PowerPoint</vt:lpstr>
      <vt:lpstr>Presentación de PowerPoint</vt:lpstr>
      <vt:lpstr>Formatos de serialización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Serialización</dc:title>
  <dc:creator>Maria Diaz Lopez</dc:creator>
  <cp:lastModifiedBy>Maria Diaz Lopez</cp:lastModifiedBy>
  <cp:revision>1</cp:revision>
  <dcterms:created xsi:type="dcterms:W3CDTF">2023-08-29T20:40:24Z</dcterms:created>
  <dcterms:modified xsi:type="dcterms:W3CDTF">2023-08-29T21:25:05Z</dcterms:modified>
</cp:coreProperties>
</file>