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7028-237A-4CF5-94C6-A41E8326D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5E435-1EE3-4727-AC21-A0C8A9AAC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3D4C-E407-4107-9BD9-17EC0717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24A4-E274-4964-99B0-FBE64BF5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C678-CD6F-48BE-8074-0B47AB6F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24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EB3E-2A07-4F74-8109-B53A089E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D2E32-ACBA-4D49-B1C3-7A22FCBD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9278-51D1-4FE1-8516-033C04CA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6273-F449-436E-991D-B3A9F490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E49E-4106-48DF-9242-6539233A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0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F21E5-8279-4470-9D3A-3E8F604B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FB73-DD0C-4AE7-982B-1742B1C0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EDA6-E0B6-4EE4-9BCE-D4E7FFEE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5DE6-1790-4A93-B548-462843BF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9850-1775-429A-A877-FAF4C395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1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AD54-EE5D-4CA7-81A7-79B3F5B7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1B66-7F9A-45FE-99B9-1D72C10A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D166-E91D-4752-B178-50AFBB62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B07-4CEB-4BF5-946A-72B59195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A610-EBD6-40E8-81E2-9C584AF7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138D-2354-4F30-BE6B-8D72F4A6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19A2-8D5D-4B27-B9F5-97F1467E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0F9E-D862-48D5-9521-4BF69E12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6EB3-3277-4F1E-8FB0-4343418C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5FE1-FCE2-463E-B2D1-A41507F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9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8734-4398-4976-B09B-3AFD50FC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30E6-CE8A-408F-9187-5E842CA88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0FBA4-E893-4ABD-8B2A-366CFEC79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85CBA-0ACC-4AAF-AD78-48F7F764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D27E2-FF3A-436B-A3F2-255BCDD8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FF421-A078-4D55-AE27-C98C28B7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5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CCD2-743C-4CBA-81E5-2F7F8A81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18CC-5417-476C-84A3-76F7A8A4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7611C-BE42-4E23-80BF-99E96EDC3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781BE-7EB9-4618-AA5F-E8E5372F7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74ED3-0FFF-40D0-BA9B-2BF668970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02296-F52E-48E6-A916-617EEE1B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2CDCF-D07B-4DFB-AAED-C4B6C9D2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38D26-2AEF-4B48-B45B-F58B920D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3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870A-5B76-4515-A3F1-C0E6A305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2E1A2-BC8F-4862-BC91-FAA099CB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4C412-4FC5-4193-BEF7-EC496B72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9132B-DD3A-4DED-8225-6B11E3EC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1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72CCB-FE3B-48AB-8AA3-5C9AD9A6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15A2A-DF00-4185-8437-3DFAA673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824D1-1DE8-45EE-9EF3-5948F67C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0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E56D-1F85-43A1-BAE6-D105411D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17F0-6986-446E-ABFA-6E6F399D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B4562-2471-4394-BDC6-ECCB9DF0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7B899-C688-46C5-8177-E74EE8D6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D2B1A-2304-47A8-BFCC-A22404C2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51D76-F375-4558-8E46-E3CD3AA1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50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3D29-B239-4A8E-9C1A-FC33DBD9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1E7AB-1A00-466D-AD26-26CE9FF99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71535-C72E-436E-AB05-BD87129F0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47780-480D-40BD-9FD7-2A3A8957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801AF-ADA3-4110-A8F6-F986CF51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F258F-D88A-4B04-BA35-29958AA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0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786B6-02DD-4660-8F45-E2DC22E5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36C14-8A17-4A15-A501-FABAB226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2209-38E4-4472-82CC-D92228208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9F53-3F8B-4B91-B982-77C8B3EA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F94B8-8C31-4CDC-B706-19A92C185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7" Type="http://schemas.openxmlformats.org/officeDocument/2006/relationships/image" Target="../media/image60.png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5" Type="http://schemas.openxmlformats.org/officeDocument/2006/relationships/image" Target="../media/image4.pn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9" Type="http://schemas.openxmlformats.org/officeDocument/2006/relationships/image" Target="../media/image10.png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CA80CD0-8F08-43E1-BB03-A4C18036FEC7}"/>
              </a:ext>
            </a:extLst>
          </p:cNvPr>
          <p:cNvSpPr/>
          <p:nvPr/>
        </p:nvSpPr>
        <p:spPr>
          <a:xfrm>
            <a:off x="4206530" y="1837592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452764-AE96-4D04-908B-08B93907415D}"/>
              </a:ext>
            </a:extLst>
          </p:cNvPr>
          <p:cNvSpPr/>
          <p:nvPr/>
        </p:nvSpPr>
        <p:spPr>
          <a:xfrm>
            <a:off x="2722681" y="1929911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CF9F0-4F4A-4DB0-9F4C-3D4AD2A27DEE}"/>
              </a:ext>
            </a:extLst>
          </p:cNvPr>
          <p:cNvSpPr/>
          <p:nvPr/>
        </p:nvSpPr>
        <p:spPr>
          <a:xfrm>
            <a:off x="4206530" y="1837592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D2BF55-4CD5-4007-BD59-2FD921E7C103}"/>
              </a:ext>
            </a:extLst>
          </p:cNvPr>
          <p:cNvSpPr/>
          <p:nvPr/>
        </p:nvSpPr>
        <p:spPr>
          <a:xfrm>
            <a:off x="6085501" y="1928642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1C160E44-C262-46C2-8C64-6CB24AB5897B}"/>
              </a:ext>
            </a:extLst>
          </p:cNvPr>
          <p:cNvSpPr/>
          <p:nvPr/>
        </p:nvSpPr>
        <p:spPr>
          <a:xfrm>
            <a:off x="2942370" y="1407367"/>
            <a:ext cx="1582999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9EC001CC-61D0-41B9-813E-2991E6833B93}"/>
              </a:ext>
            </a:extLst>
          </p:cNvPr>
          <p:cNvSpPr/>
          <p:nvPr/>
        </p:nvSpPr>
        <p:spPr>
          <a:xfrm rot="19190944">
            <a:off x="1454884" y="2095424"/>
            <a:ext cx="1305904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E3FE4112-9356-4FE8-A88B-3DB2161E3911}"/>
              </a:ext>
            </a:extLst>
          </p:cNvPr>
          <p:cNvSpPr/>
          <p:nvPr/>
        </p:nvSpPr>
        <p:spPr>
          <a:xfrm>
            <a:off x="4700468" y="1429277"/>
            <a:ext cx="1582999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E74F9B-393C-4029-8419-A64AE6CDEC00}"/>
                  </a:ext>
                </a:extLst>
              </p:cNvPr>
              <p:cNvSpPr txBox="1"/>
              <p:nvPr/>
            </p:nvSpPr>
            <p:spPr>
              <a:xfrm>
                <a:off x="1175374" y="284809"/>
                <a:ext cx="9231309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d>
                            <m:dPr>
                              <m:ctrlPr>
                                <a:rPr lang="en-GB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 </m:t>
                              </m:r>
                              <m:d>
                                <m:dPr>
                                  <m:ctrlP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  ∙   </m:t>
                                  </m:r>
                                  <m:d>
                                    <m:dPr>
                                      <m:ctrlP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𝒍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∙</m:t>
                                      </m:r>
                                      <m:sSubSup>
                                        <m:sSubSupPr>
                                          <m:ctrlP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𝒍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b="1" dirty="0">
                                  <a:solidFill>
                                    <a:srgbClr val="0070C0"/>
                                  </a:solidFill>
                                </a:rPr>
                                <m:t> </m:t>
                              </m:r>
                            </m:e>
                          </m:d>
                          <m:r>
                            <a:rPr lang="en-GB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b="1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E74F9B-393C-4029-8419-A64AE6CDE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74" y="284809"/>
                <a:ext cx="9231309" cy="1034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E39B61-E2D8-48DD-9E90-71C1C4186F84}"/>
                  </a:ext>
                </a:extLst>
              </p:cNvPr>
              <p:cNvSpPr txBox="1"/>
              <p:nvPr/>
            </p:nvSpPr>
            <p:spPr>
              <a:xfrm>
                <a:off x="4874746" y="5778350"/>
                <a:ext cx="1186030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E39B61-E2D8-48DD-9E90-71C1C4186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46" y="5778350"/>
                <a:ext cx="1186030" cy="283219"/>
              </a:xfrm>
              <a:prstGeom prst="rect">
                <a:avLst/>
              </a:prstGeom>
              <a:blipFill>
                <a:blip r:embed="rId3"/>
                <a:stretch>
                  <a:fillRect l="-1031" t="-4348" r="-7216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0F1793-0F73-4E6E-B18F-BD1229BA9261}"/>
                  </a:ext>
                </a:extLst>
              </p:cNvPr>
              <p:cNvSpPr txBox="1"/>
              <p:nvPr/>
            </p:nvSpPr>
            <p:spPr>
              <a:xfrm>
                <a:off x="7774370" y="5766595"/>
                <a:ext cx="964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0F1793-0F73-4E6E-B18F-BD1229BA9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370" y="5766595"/>
                <a:ext cx="964944" cy="276999"/>
              </a:xfrm>
              <a:prstGeom prst="rect">
                <a:avLst/>
              </a:prstGeom>
              <a:blipFill>
                <a:blip r:embed="rId4"/>
                <a:stretch>
                  <a:fillRect l="-1258" t="-2222" r="-8176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F6281-8325-4232-ACB0-14794CE89F89}"/>
                  </a:ext>
                </a:extLst>
              </p:cNvPr>
              <p:cNvSpPr txBox="1"/>
              <p:nvPr/>
            </p:nvSpPr>
            <p:spPr>
              <a:xfrm>
                <a:off x="6524125" y="5762851"/>
                <a:ext cx="891783" cy="380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p>
                            <m:sSupPr>
                              <m:ctrlP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bSup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F6281-8325-4232-ACB0-14794CE8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25" y="5762851"/>
                <a:ext cx="891783" cy="380104"/>
              </a:xfrm>
              <a:prstGeom prst="rect">
                <a:avLst/>
              </a:prstGeom>
              <a:blipFill>
                <a:blip r:embed="rId5"/>
                <a:stretch>
                  <a:fillRect l="-1361" r="-8844" b="-158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B446226-A3A1-4C57-B71D-FD390EF25F3E}"/>
              </a:ext>
            </a:extLst>
          </p:cNvPr>
          <p:cNvSpPr/>
          <p:nvPr/>
        </p:nvSpPr>
        <p:spPr>
          <a:xfrm>
            <a:off x="1556238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ECA347-93E8-41FC-A259-D06687C1929C}"/>
              </a:ext>
            </a:extLst>
          </p:cNvPr>
          <p:cNvSpPr/>
          <p:nvPr/>
        </p:nvSpPr>
        <p:spPr>
          <a:xfrm>
            <a:off x="4206530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388023-9AA7-4B71-8480-239072A2C36B}"/>
              </a:ext>
            </a:extLst>
          </p:cNvPr>
          <p:cNvSpPr/>
          <p:nvPr/>
        </p:nvSpPr>
        <p:spPr>
          <a:xfrm>
            <a:off x="2722681" y="3037224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17CF2C-962C-4AC8-8821-72BEE09B7794}"/>
              </a:ext>
            </a:extLst>
          </p:cNvPr>
          <p:cNvSpPr/>
          <p:nvPr/>
        </p:nvSpPr>
        <p:spPr>
          <a:xfrm>
            <a:off x="4206530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44F409-40BE-48EA-91FA-8C31977E0401}"/>
              </a:ext>
            </a:extLst>
          </p:cNvPr>
          <p:cNvSpPr/>
          <p:nvPr/>
        </p:nvSpPr>
        <p:spPr>
          <a:xfrm>
            <a:off x="6085501" y="3035955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85D314-947D-4F10-BBCF-FF038391AC71}"/>
              </a:ext>
            </a:extLst>
          </p:cNvPr>
          <p:cNvSpPr/>
          <p:nvPr/>
        </p:nvSpPr>
        <p:spPr>
          <a:xfrm>
            <a:off x="7364773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3377E-1352-45C6-8C32-D1D3DC5D4293}"/>
              </a:ext>
            </a:extLst>
          </p:cNvPr>
          <p:cNvSpPr/>
          <p:nvPr/>
        </p:nvSpPr>
        <p:spPr>
          <a:xfrm>
            <a:off x="8615639" y="3037224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0C0779-533C-48F1-B542-B8840E7F39BE}"/>
                  </a:ext>
                </a:extLst>
              </p:cNvPr>
              <p:cNvSpPr txBox="1"/>
              <p:nvPr/>
            </p:nvSpPr>
            <p:spPr>
              <a:xfrm>
                <a:off x="1759348" y="3122927"/>
                <a:ext cx="240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0C0779-533C-48F1-B542-B8840E7F3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348" y="3122927"/>
                <a:ext cx="240129" cy="276999"/>
              </a:xfrm>
              <a:prstGeom prst="rect">
                <a:avLst/>
              </a:prstGeom>
              <a:blipFill>
                <a:blip r:embed="rId6"/>
                <a:stretch>
                  <a:fillRect l="-15385" r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8AFB8A-A0D5-4A09-872B-F1BBDDC4CFAE}"/>
                  </a:ext>
                </a:extLst>
              </p:cNvPr>
              <p:cNvSpPr txBox="1"/>
              <p:nvPr/>
            </p:nvSpPr>
            <p:spPr>
              <a:xfrm>
                <a:off x="7623299" y="3105339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8AFB8A-A0D5-4A09-872B-F1BBDDC4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299" y="3105339"/>
                <a:ext cx="165045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D181DF-8822-41ED-84CE-45B1BCD4DB5D}"/>
                  </a:ext>
                </a:extLst>
              </p:cNvPr>
              <p:cNvSpPr txBox="1"/>
              <p:nvPr/>
            </p:nvSpPr>
            <p:spPr>
              <a:xfrm>
                <a:off x="8759403" y="3105339"/>
                <a:ext cx="186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D181DF-8822-41ED-84CE-45B1BCD4D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03" y="3105339"/>
                <a:ext cx="186782" cy="276999"/>
              </a:xfrm>
              <a:prstGeom prst="rect">
                <a:avLst/>
              </a:prstGeom>
              <a:blipFill>
                <a:blip r:embed="rId8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D5D5B1A5-7A55-4CF9-8624-2D025A59C53A}"/>
              </a:ext>
            </a:extLst>
          </p:cNvPr>
          <p:cNvSpPr/>
          <p:nvPr/>
        </p:nvSpPr>
        <p:spPr>
          <a:xfrm>
            <a:off x="4206530" y="4152509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21AE843-A2AB-4811-8925-C6EF1B98E5AE}"/>
              </a:ext>
            </a:extLst>
          </p:cNvPr>
          <p:cNvSpPr/>
          <p:nvPr/>
        </p:nvSpPr>
        <p:spPr>
          <a:xfrm>
            <a:off x="2722681" y="4244828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C9237E-A885-440A-9934-C43644F55411}"/>
              </a:ext>
            </a:extLst>
          </p:cNvPr>
          <p:cNvSpPr/>
          <p:nvPr/>
        </p:nvSpPr>
        <p:spPr>
          <a:xfrm>
            <a:off x="4206530" y="4152509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5893C6-B51F-43D9-99C3-80A99D231205}"/>
              </a:ext>
            </a:extLst>
          </p:cNvPr>
          <p:cNvSpPr/>
          <p:nvPr/>
        </p:nvSpPr>
        <p:spPr>
          <a:xfrm>
            <a:off x="6085501" y="4243559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EA987F-2B12-49B7-A8D8-316E76C381B6}"/>
                  </a:ext>
                </a:extLst>
              </p:cNvPr>
              <p:cNvSpPr txBox="1"/>
              <p:nvPr/>
            </p:nvSpPr>
            <p:spPr>
              <a:xfrm>
                <a:off x="4423151" y="4959481"/>
                <a:ext cx="256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EA987F-2B12-49B7-A8D8-316E76C3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151" y="4959481"/>
                <a:ext cx="256672" cy="276999"/>
              </a:xfrm>
              <a:prstGeom prst="rect">
                <a:avLst/>
              </a:prstGeom>
              <a:blipFill>
                <a:blip r:embed="rId9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85AF31-B17A-4468-A69A-78E31B608614}"/>
                  </a:ext>
                </a:extLst>
              </p:cNvPr>
              <p:cNvSpPr txBox="1"/>
              <p:nvPr/>
            </p:nvSpPr>
            <p:spPr>
              <a:xfrm>
                <a:off x="2846084" y="495948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85AF31-B17A-4468-A69A-78E31B60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084" y="4959481"/>
                <a:ext cx="288477" cy="276999"/>
              </a:xfrm>
              <a:prstGeom prst="rect">
                <a:avLst/>
              </a:prstGeom>
              <a:blipFill>
                <a:blip r:embed="rId17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90C38-1B48-4124-B898-69FB1D38AB17}"/>
                  </a:ext>
                </a:extLst>
              </p:cNvPr>
              <p:cNvSpPr txBox="1"/>
              <p:nvPr/>
            </p:nvSpPr>
            <p:spPr>
              <a:xfrm>
                <a:off x="6159760" y="4959482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90C38-1B48-4124-B898-69FB1D38A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760" y="4959482"/>
                <a:ext cx="283154" cy="276999"/>
              </a:xfrm>
              <a:prstGeom prst="rect">
                <a:avLst/>
              </a:prstGeom>
              <a:blipFill>
                <a:blip r:embed="rId18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CB16AD3-BB73-48A7-9689-AAF5244EA9F9}"/>
                  </a:ext>
                </a:extLst>
              </p:cNvPr>
              <p:cNvSpPr txBox="1"/>
              <p:nvPr/>
            </p:nvSpPr>
            <p:spPr>
              <a:xfrm>
                <a:off x="8801947" y="495948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CB16AD3-BB73-48A7-9689-AAF5244EA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47" y="4959481"/>
                <a:ext cx="288477" cy="276999"/>
              </a:xfrm>
              <a:prstGeom prst="rect">
                <a:avLst/>
              </a:prstGeom>
              <a:blipFill>
                <a:blip r:embed="rId19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076A965-4F53-4F16-A3AD-0766A11F7057}"/>
                  </a:ext>
                </a:extLst>
              </p:cNvPr>
              <p:cNvSpPr txBox="1"/>
              <p:nvPr/>
            </p:nvSpPr>
            <p:spPr>
              <a:xfrm>
                <a:off x="7772294" y="4959480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076A965-4F53-4F16-A3AD-0766A11F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294" y="4959480"/>
                <a:ext cx="261995" cy="276999"/>
              </a:xfrm>
              <a:prstGeom prst="rect">
                <a:avLst/>
              </a:prstGeom>
              <a:blipFill>
                <a:blip r:embed="rId20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Arrow: Curved Down 103">
            <a:extLst>
              <a:ext uri="{FF2B5EF4-FFF2-40B4-BE49-F238E27FC236}">
                <a16:creationId xmlns:a16="http://schemas.microsoft.com/office/drawing/2014/main" id="{99CD0B75-99BA-4EC7-95EA-9076337A6D0B}"/>
              </a:ext>
            </a:extLst>
          </p:cNvPr>
          <p:cNvSpPr/>
          <p:nvPr/>
        </p:nvSpPr>
        <p:spPr>
          <a:xfrm rot="190425">
            <a:off x="7774906" y="2575140"/>
            <a:ext cx="1134363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6" name="Arrow: Curved Down 105">
            <a:extLst>
              <a:ext uri="{FF2B5EF4-FFF2-40B4-BE49-F238E27FC236}">
                <a16:creationId xmlns:a16="http://schemas.microsoft.com/office/drawing/2014/main" id="{3720D78E-1859-4CDC-844D-6DC996D85064}"/>
              </a:ext>
            </a:extLst>
          </p:cNvPr>
          <p:cNvSpPr/>
          <p:nvPr/>
        </p:nvSpPr>
        <p:spPr>
          <a:xfrm rot="2489774">
            <a:off x="6548021" y="2096206"/>
            <a:ext cx="1370827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E12A54-8DD1-4D49-A5A5-9E694F2E56F3}"/>
              </a:ext>
            </a:extLst>
          </p:cNvPr>
          <p:cNvCxnSpPr>
            <a:cxnSpLocks/>
            <a:stCxn id="27" idx="6"/>
            <a:endCxn id="34" idx="2"/>
          </p:cNvCxnSpPr>
          <p:nvPr/>
        </p:nvCxnSpPr>
        <p:spPr>
          <a:xfrm>
            <a:off x="2224454" y="3261428"/>
            <a:ext cx="4982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42FDB8-8C1D-440A-B4E9-27048B8AD82D}"/>
              </a:ext>
            </a:extLst>
          </p:cNvPr>
          <p:cNvCxnSpPr>
            <a:stCxn id="27" idx="5"/>
            <a:endCxn id="47" idx="1"/>
          </p:cNvCxnSpPr>
          <p:nvPr/>
        </p:nvCxnSpPr>
        <p:spPr>
          <a:xfrm>
            <a:off x="2126596" y="3485244"/>
            <a:ext cx="665616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55F711A-01F8-4FC9-A0A5-4A9A809CC97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197466" y="2154115"/>
            <a:ext cx="10090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3969D0-5CE4-469D-B7D7-6B403F4AD204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3127935" y="2312650"/>
            <a:ext cx="1176453" cy="724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75878B9-EB92-44A6-A71B-B6D0EDCBF57F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3197466" y="3261428"/>
            <a:ext cx="10090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E62F10A-3E20-4673-B949-7B03EF01D1BE}"/>
              </a:ext>
            </a:extLst>
          </p:cNvPr>
          <p:cNvCxnSpPr>
            <a:cxnSpLocks/>
            <a:stCxn id="34" idx="7"/>
            <a:endCxn id="7" idx="3"/>
          </p:cNvCxnSpPr>
          <p:nvPr/>
        </p:nvCxnSpPr>
        <p:spPr>
          <a:xfrm flipV="1">
            <a:off x="3127935" y="2377931"/>
            <a:ext cx="1176453" cy="724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6B122DF-3874-4637-98BB-355E095019DC}"/>
              </a:ext>
            </a:extLst>
          </p:cNvPr>
          <p:cNvCxnSpPr>
            <a:stCxn id="34" idx="5"/>
            <a:endCxn id="48" idx="1"/>
          </p:cNvCxnSpPr>
          <p:nvPr/>
        </p:nvCxnSpPr>
        <p:spPr>
          <a:xfrm>
            <a:off x="3127935" y="3419963"/>
            <a:ext cx="1176453" cy="825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AC93EE9-4803-49D8-BCF1-35E8C22855DF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3197466" y="4469032"/>
            <a:ext cx="10090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EEE82D-41BF-4B8A-9BBD-02E353E86BCF}"/>
              </a:ext>
            </a:extLst>
          </p:cNvPr>
          <p:cNvCxnSpPr>
            <a:stCxn id="47" idx="7"/>
            <a:endCxn id="35" idx="3"/>
          </p:cNvCxnSpPr>
          <p:nvPr/>
        </p:nvCxnSpPr>
        <p:spPr>
          <a:xfrm flipV="1">
            <a:off x="3127935" y="3485244"/>
            <a:ext cx="1176453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C8E1118-0DA3-406B-A195-037FF754C471}"/>
              </a:ext>
            </a:extLst>
          </p:cNvPr>
          <p:cNvCxnSpPr>
            <a:cxnSpLocks/>
            <a:stCxn id="47" idx="7"/>
            <a:endCxn id="7" idx="3"/>
          </p:cNvCxnSpPr>
          <p:nvPr/>
        </p:nvCxnSpPr>
        <p:spPr>
          <a:xfrm flipV="1">
            <a:off x="3127935" y="2377931"/>
            <a:ext cx="1176453" cy="193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BB81FFB-DC52-42E9-8FE5-28A486370BED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4874746" y="2152846"/>
            <a:ext cx="1210755" cy="1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AF6161F-A93D-449D-9125-0246DF54CEF5}"/>
              </a:ext>
            </a:extLst>
          </p:cNvPr>
          <p:cNvCxnSpPr>
            <a:cxnSpLocks/>
            <a:stCxn id="7" idx="5"/>
            <a:endCxn id="49" idx="1"/>
          </p:cNvCxnSpPr>
          <p:nvPr/>
        </p:nvCxnSpPr>
        <p:spPr>
          <a:xfrm>
            <a:off x="4776888" y="2377931"/>
            <a:ext cx="1378144" cy="1931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6198DBE-A093-4587-8BDD-45F7258BB080}"/>
              </a:ext>
            </a:extLst>
          </p:cNvPr>
          <p:cNvCxnSpPr>
            <a:stCxn id="7" idx="5"/>
            <a:endCxn id="36" idx="1"/>
          </p:cNvCxnSpPr>
          <p:nvPr/>
        </p:nvCxnSpPr>
        <p:spPr>
          <a:xfrm>
            <a:off x="4776888" y="2377931"/>
            <a:ext cx="1378144" cy="723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8DD214B-EF8E-4C29-B1FD-55FCA5244108}"/>
              </a:ext>
            </a:extLst>
          </p:cNvPr>
          <p:cNvCxnSpPr>
            <a:stCxn id="35" idx="7"/>
            <a:endCxn id="8" idx="3"/>
          </p:cNvCxnSpPr>
          <p:nvPr/>
        </p:nvCxnSpPr>
        <p:spPr>
          <a:xfrm flipV="1">
            <a:off x="4776888" y="2311381"/>
            <a:ext cx="1378144" cy="726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F45576F-1A77-43C1-8450-1FCE99E96784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 flipV="1">
            <a:off x="4874746" y="3260159"/>
            <a:ext cx="1210755" cy="1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8945A48-D1DF-4BA7-8DE3-99150CDB7CFD}"/>
              </a:ext>
            </a:extLst>
          </p:cNvPr>
          <p:cNvCxnSpPr>
            <a:cxnSpLocks/>
            <a:stCxn id="35" idx="5"/>
            <a:endCxn id="49" idx="1"/>
          </p:cNvCxnSpPr>
          <p:nvPr/>
        </p:nvCxnSpPr>
        <p:spPr>
          <a:xfrm>
            <a:off x="4776888" y="3485244"/>
            <a:ext cx="1378144" cy="8239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555110F-8B52-489B-8B63-CA9B40F6BF6D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4874746" y="4467763"/>
            <a:ext cx="1210755" cy="1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25816A8-5ADA-41BD-8D32-07583DA3A34E}"/>
              </a:ext>
            </a:extLst>
          </p:cNvPr>
          <p:cNvCxnSpPr>
            <a:cxnSpLocks/>
            <a:stCxn id="48" idx="7"/>
            <a:endCxn id="8" idx="3"/>
          </p:cNvCxnSpPr>
          <p:nvPr/>
        </p:nvCxnSpPr>
        <p:spPr>
          <a:xfrm flipV="1">
            <a:off x="4776888" y="2311381"/>
            <a:ext cx="1378144" cy="1933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F1105F5-9F28-4AB7-A9ED-D24F332E8956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6560286" y="3260159"/>
            <a:ext cx="804487" cy="12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4D7D3E4-8165-4CD3-BA81-7BB4223BD197}"/>
              </a:ext>
            </a:extLst>
          </p:cNvPr>
          <p:cNvCxnSpPr>
            <a:cxnSpLocks/>
            <a:stCxn id="49" idx="6"/>
            <a:endCxn id="37" idx="3"/>
          </p:cNvCxnSpPr>
          <p:nvPr/>
        </p:nvCxnSpPr>
        <p:spPr>
          <a:xfrm flipV="1">
            <a:off x="6560286" y="3485244"/>
            <a:ext cx="902345" cy="9825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5C9E17-B360-4C22-9FC5-84CD8850445A}"/>
              </a:ext>
            </a:extLst>
          </p:cNvPr>
          <p:cNvCxnSpPr>
            <a:cxnSpLocks/>
            <a:stCxn id="27" idx="7"/>
            <a:endCxn id="6" idx="3"/>
          </p:cNvCxnSpPr>
          <p:nvPr/>
        </p:nvCxnSpPr>
        <p:spPr>
          <a:xfrm flipV="1">
            <a:off x="2126596" y="2312650"/>
            <a:ext cx="665616" cy="7249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E81C97-08C8-42EC-B26D-359A79AB9A31}"/>
              </a:ext>
            </a:extLst>
          </p:cNvPr>
          <p:cNvCxnSpPr>
            <a:cxnSpLocks/>
            <a:stCxn id="6" idx="5"/>
            <a:endCxn id="48" idx="1"/>
          </p:cNvCxnSpPr>
          <p:nvPr/>
        </p:nvCxnSpPr>
        <p:spPr>
          <a:xfrm>
            <a:off x="3127935" y="2312650"/>
            <a:ext cx="1176453" cy="19325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5A5D4E3-DFC7-4E38-8764-A778708BE3DC}"/>
              </a:ext>
            </a:extLst>
          </p:cNvPr>
          <p:cNvCxnSpPr>
            <a:stCxn id="48" idx="7"/>
            <a:endCxn id="36" idx="3"/>
          </p:cNvCxnSpPr>
          <p:nvPr/>
        </p:nvCxnSpPr>
        <p:spPr>
          <a:xfrm flipV="1">
            <a:off x="4776888" y="3418694"/>
            <a:ext cx="1378144" cy="8265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5D0B671-9863-41B3-A3F8-F00AE8CD2A29}"/>
              </a:ext>
            </a:extLst>
          </p:cNvPr>
          <p:cNvCxnSpPr>
            <a:cxnSpLocks/>
            <a:stCxn id="8" idx="6"/>
            <a:endCxn id="37" idx="1"/>
          </p:cNvCxnSpPr>
          <p:nvPr/>
        </p:nvCxnSpPr>
        <p:spPr>
          <a:xfrm>
            <a:off x="6560286" y="2152846"/>
            <a:ext cx="902345" cy="88476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0309754-6015-4B75-94CD-E9D4440FA60A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8032989" y="3261428"/>
            <a:ext cx="58265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368DA53-E583-4A3B-9941-49BF2FD9DF7F}"/>
                  </a:ext>
                </a:extLst>
              </p:cNvPr>
              <p:cNvSpPr txBox="1"/>
              <p:nvPr/>
            </p:nvSpPr>
            <p:spPr>
              <a:xfrm>
                <a:off x="4438063" y="2011756"/>
                <a:ext cx="273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368DA53-E583-4A3B-9941-49BF2FD9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063" y="2011756"/>
                <a:ext cx="273665" cy="276999"/>
              </a:xfrm>
              <a:prstGeom prst="rect">
                <a:avLst/>
              </a:prstGeom>
              <a:blipFill>
                <a:blip r:embed="rId21"/>
                <a:stretch>
                  <a:fillRect l="-13333" t="-4444" r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56C6476-434E-4BD0-BF6D-A2EAFA38FA1B}"/>
                  </a:ext>
                </a:extLst>
              </p:cNvPr>
              <p:cNvSpPr txBox="1"/>
              <p:nvPr/>
            </p:nvSpPr>
            <p:spPr>
              <a:xfrm>
                <a:off x="4438819" y="3114476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56C6476-434E-4BD0-BF6D-A2EAFA38F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819" y="3114476"/>
                <a:ext cx="278601" cy="276999"/>
              </a:xfrm>
              <a:prstGeom prst="rect">
                <a:avLst/>
              </a:prstGeom>
              <a:blipFill>
                <a:blip r:embed="rId22"/>
                <a:stretch>
                  <a:fillRect l="-13043" t="-4444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739CBAC-AFFA-4181-BB97-6C259D6987B3}"/>
                  </a:ext>
                </a:extLst>
              </p:cNvPr>
              <p:cNvSpPr txBox="1"/>
              <p:nvPr/>
            </p:nvSpPr>
            <p:spPr>
              <a:xfrm>
                <a:off x="4438063" y="4326569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739CBAC-AFFA-4181-BB97-6C259D698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063" y="4326569"/>
                <a:ext cx="278601" cy="276999"/>
              </a:xfrm>
              <a:prstGeom prst="rect">
                <a:avLst/>
              </a:prstGeom>
              <a:blipFill>
                <a:blip r:embed="rId23"/>
                <a:stretch>
                  <a:fillRect l="-13043" t="-4444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583DAA5-E781-4377-8E6C-E9C534FA5EC1}"/>
                  </a:ext>
                </a:extLst>
              </p:cNvPr>
              <p:cNvSpPr txBox="1"/>
              <p:nvPr/>
            </p:nvSpPr>
            <p:spPr>
              <a:xfrm>
                <a:off x="2842292" y="2005650"/>
                <a:ext cx="289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583DAA5-E781-4377-8E6C-E9C534FA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92" y="2005650"/>
                <a:ext cx="289182" cy="276999"/>
              </a:xfrm>
              <a:prstGeom prst="rect">
                <a:avLst/>
              </a:prstGeom>
              <a:blipFill>
                <a:blip r:embed="rId24"/>
                <a:stretch>
                  <a:fillRect l="-10417" t="-4444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3936015-5B7D-4AD2-B8AD-678EFF8F035B}"/>
                  </a:ext>
                </a:extLst>
              </p:cNvPr>
              <p:cNvSpPr txBox="1"/>
              <p:nvPr/>
            </p:nvSpPr>
            <p:spPr>
              <a:xfrm>
                <a:off x="2838753" y="3109639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3936015-5B7D-4AD2-B8AD-678EFF8F0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753" y="3109639"/>
                <a:ext cx="294118" cy="276999"/>
              </a:xfrm>
              <a:prstGeom prst="rect">
                <a:avLst/>
              </a:prstGeom>
              <a:blipFill>
                <a:blip r:embed="rId25"/>
                <a:stretch>
                  <a:fillRect l="-12500" t="-4348" r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B1129C1-55F1-4D52-9592-8C955F96522A}"/>
                  </a:ext>
                </a:extLst>
              </p:cNvPr>
              <p:cNvSpPr txBox="1"/>
              <p:nvPr/>
            </p:nvSpPr>
            <p:spPr>
              <a:xfrm>
                <a:off x="2824781" y="4319917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B1129C1-55F1-4D52-9592-8C955F965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781" y="4319917"/>
                <a:ext cx="294118" cy="276999"/>
              </a:xfrm>
              <a:prstGeom prst="rect">
                <a:avLst/>
              </a:prstGeom>
              <a:blipFill>
                <a:blip r:embed="rId26"/>
                <a:stretch>
                  <a:fillRect l="-12245" t="-4444" r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CD04E76-DE13-4A31-9C91-EF943D78C297}"/>
                  </a:ext>
                </a:extLst>
              </p:cNvPr>
              <p:cNvSpPr txBox="1"/>
              <p:nvPr/>
            </p:nvSpPr>
            <p:spPr>
              <a:xfrm>
                <a:off x="6208618" y="2010487"/>
                <a:ext cx="289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CD04E76-DE13-4A31-9C91-EF943D78C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618" y="2010487"/>
                <a:ext cx="289182" cy="276999"/>
              </a:xfrm>
              <a:prstGeom prst="rect">
                <a:avLst/>
              </a:prstGeom>
              <a:blipFill>
                <a:blip r:embed="rId27"/>
                <a:stretch>
                  <a:fillRect l="-10417" t="-4444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6EFBFE3-8DC3-4DDB-A994-3A2500BED195}"/>
                  </a:ext>
                </a:extLst>
              </p:cNvPr>
              <p:cNvSpPr txBox="1"/>
              <p:nvPr/>
            </p:nvSpPr>
            <p:spPr>
              <a:xfrm>
                <a:off x="6205079" y="3114476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6EFBFE3-8DC3-4DDB-A994-3A2500B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079" y="3114476"/>
                <a:ext cx="294118" cy="276999"/>
              </a:xfrm>
              <a:prstGeom prst="rect">
                <a:avLst/>
              </a:prstGeom>
              <a:blipFill>
                <a:blip r:embed="rId28"/>
                <a:stretch>
                  <a:fillRect l="-12500" t="-4444" r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F24287-728A-4BBC-B436-B45B4613A579}"/>
                  </a:ext>
                </a:extLst>
              </p:cNvPr>
              <p:cNvSpPr txBox="1"/>
              <p:nvPr/>
            </p:nvSpPr>
            <p:spPr>
              <a:xfrm>
                <a:off x="6191107" y="4324754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F24287-728A-4BBC-B436-B45B4613A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107" y="4324754"/>
                <a:ext cx="294118" cy="276999"/>
              </a:xfrm>
              <a:prstGeom prst="rect">
                <a:avLst/>
              </a:prstGeom>
              <a:blipFill>
                <a:blip r:embed="rId29"/>
                <a:stretch>
                  <a:fillRect l="-12500" t="-4348" r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CBDB61D-6ADE-4442-9463-A89B62233CB2}"/>
                  </a:ext>
                </a:extLst>
              </p:cNvPr>
              <p:cNvSpPr txBox="1"/>
              <p:nvPr/>
            </p:nvSpPr>
            <p:spPr>
              <a:xfrm>
                <a:off x="1759348" y="4959479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CBDB61D-6ADE-4442-9463-A89B6223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348" y="4959479"/>
                <a:ext cx="261995" cy="276999"/>
              </a:xfrm>
              <a:prstGeom prst="rect">
                <a:avLst/>
              </a:prstGeom>
              <a:blipFill>
                <a:blip r:embed="rId30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0430B5-2400-44BA-93CF-46DCACB868CB}"/>
                  </a:ext>
                </a:extLst>
              </p:cNvPr>
              <p:cNvSpPr txBox="1"/>
              <p:nvPr/>
            </p:nvSpPr>
            <p:spPr>
              <a:xfrm>
                <a:off x="1830847" y="5762851"/>
                <a:ext cx="1027333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0430B5-2400-44BA-93CF-46DCACB8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847" y="5762851"/>
                <a:ext cx="1027333" cy="283219"/>
              </a:xfrm>
              <a:prstGeom prst="rect">
                <a:avLst/>
              </a:prstGeom>
              <a:blipFill>
                <a:blip r:embed="rId31"/>
                <a:stretch>
                  <a:fillRect l="-4734" t="-4255" r="-7692" b="-319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3CCB028-AB6C-44A9-A20A-E25EB0EE05E5}"/>
                  </a:ext>
                </a:extLst>
              </p:cNvPr>
              <p:cNvSpPr txBox="1"/>
              <p:nvPr/>
            </p:nvSpPr>
            <p:spPr>
              <a:xfrm>
                <a:off x="3142273" y="5751837"/>
                <a:ext cx="1002326" cy="37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p>
                            <m:sSupPr>
                              <m:ctrlP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p>
                      </m:sSubSup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3CCB028-AB6C-44A9-A20A-E25EB0EE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73" y="5751837"/>
                <a:ext cx="1002326" cy="370230"/>
              </a:xfrm>
              <a:prstGeom prst="rect">
                <a:avLst/>
              </a:prstGeom>
              <a:blipFill>
                <a:blip r:embed="rId32"/>
                <a:stretch>
                  <a:fillRect l="-1212" r="-7879" b="-2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13FC21A-B414-4D2B-BBAA-12935FAE52C0}"/>
              </a:ext>
            </a:extLst>
          </p:cNvPr>
          <p:cNvCxnSpPr>
            <a:cxnSpLocks/>
          </p:cNvCxnSpPr>
          <p:nvPr/>
        </p:nvCxnSpPr>
        <p:spPr>
          <a:xfrm flipV="1">
            <a:off x="2080823" y="1291256"/>
            <a:ext cx="89169" cy="78076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F9B8764-E06B-4A37-8C72-42AE39C1C8F9}"/>
              </a:ext>
            </a:extLst>
          </p:cNvPr>
          <p:cNvCxnSpPr>
            <a:cxnSpLocks/>
          </p:cNvCxnSpPr>
          <p:nvPr/>
        </p:nvCxnSpPr>
        <p:spPr>
          <a:xfrm flipV="1">
            <a:off x="3612829" y="1132527"/>
            <a:ext cx="30607" cy="28114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F49DB4B-D639-4875-8AAA-5565491813B0}"/>
              </a:ext>
            </a:extLst>
          </p:cNvPr>
          <p:cNvCxnSpPr>
            <a:cxnSpLocks/>
          </p:cNvCxnSpPr>
          <p:nvPr/>
        </p:nvCxnSpPr>
        <p:spPr>
          <a:xfrm flipV="1">
            <a:off x="5468179" y="1143845"/>
            <a:ext cx="23788" cy="2958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98F18D9-A25D-4350-9EBA-FD1F73A40AF2}"/>
              </a:ext>
            </a:extLst>
          </p:cNvPr>
          <p:cNvCxnSpPr>
            <a:cxnSpLocks/>
          </p:cNvCxnSpPr>
          <p:nvPr/>
        </p:nvCxnSpPr>
        <p:spPr>
          <a:xfrm flipV="1">
            <a:off x="6936119" y="1151080"/>
            <a:ext cx="75339" cy="7501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A03CC88-D460-464A-864A-C8F9D0640C8F}"/>
              </a:ext>
            </a:extLst>
          </p:cNvPr>
          <p:cNvCxnSpPr>
            <a:cxnSpLocks/>
          </p:cNvCxnSpPr>
          <p:nvPr/>
        </p:nvCxnSpPr>
        <p:spPr>
          <a:xfrm flipV="1">
            <a:off x="8205746" y="1211988"/>
            <a:ext cx="136341" cy="137129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Scherer</dc:creator>
  <cp:lastModifiedBy>Sebastian Scherer</cp:lastModifiedBy>
  <cp:revision>19</cp:revision>
  <dcterms:created xsi:type="dcterms:W3CDTF">2019-01-13T22:17:27Z</dcterms:created>
  <dcterms:modified xsi:type="dcterms:W3CDTF">2019-02-04T20:48:17Z</dcterms:modified>
</cp:coreProperties>
</file>