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028-237A-4CF5-94C6-A41E8326D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5E435-1EE3-4727-AC21-A0C8A9AA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3D4C-E407-4107-9BD9-17EC0717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24A4-E274-4964-99B0-FBE64BF5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C678-CD6F-48BE-8074-0B47AB6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4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EB3E-2A07-4F74-8109-B53A089E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D2E32-ACBA-4D49-B1C3-7A22FCBD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9278-51D1-4FE1-8516-033C04C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6273-F449-436E-991D-B3A9F490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E49E-4106-48DF-9242-6539233A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F21E5-8279-4470-9D3A-3E8F604B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FB73-DD0C-4AE7-982B-1742B1C0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EDA6-E0B6-4EE4-9BCE-D4E7FFEE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5DE6-1790-4A93-B548-462843BF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9850-1775-429A-A877-FAF4C39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AD54-EE5D-4CA7-81A7-79B3F5B7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B66-7F9A-45FE-99B9-1D72C10A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166-E91D-4752-B178-50AFBB62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B07-4CEB-4BF5-946A-72B59195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A610-EBD6-40E8-81E2-9C584AF7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138D-2354-4F30-BE6B-8D72F4A6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19A2-8D5D-4B27-B9F5-97F1467E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0F9E-D862-48D5-9521-4BF69E1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EB3-3277-4F1E-8FB0-4343418C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5FE1-FCE2-463E-B2D1-A41507F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9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8734-4398-4976-B09B-3AFD50FC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30E6-CE8A-408F-9187-5E842CA8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FBA4-E893-4ABD-8B2A-366CFEC7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5CBA-0ACC-4AAF-AD78-48F7F764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27E2-FF3A-436B-A3F2-255BCDD8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F421-A078-4D55-AE27-C98C28B7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CD2-743C-4CBA-81E5-2F7F8A81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18CC-5417-476C-84A3-76F7A8A4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611C-BE42-4E23-80BF-99E96EDC3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781BE-7EB9-4618-AA5F-E8E5372F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4ED3-0FFF-40D0-BA9B-2BF668970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02296-F52E-48E6-A916-617EEE1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2CDCF-D07B-4DFB-AAED-C4B6C9D2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38D26-2AEF-4B48-B45B-F58B920D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3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870A-5B76-4515-A3F1-C0E6A30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2E1A2-BC8F-4862-BC91-FAA099CB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4C412-4FC5-4193-BEF7-EC496B72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132B-DD3A-4DED-8225-6B11E3EC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2CCB-FE3B-48AB-8AA3-5C9AD9A6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15A2A-DF00-4185-8437-3DFAA673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24D1-1DE8-45EE-9EF3-5948F67C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56D-1F85-43A1-BAE6-D105411D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7F0-6986-446E-ABFA-6E6F399D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4562-2471-4394-BDC6-ECCB9DF0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7B899-C688-46C5-8177-E74EE8D6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B1A-2304-47A8-BFCC-A22404C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1D76-F375-4558-8E46-E3CD3AA1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0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3D29-B239-4A8E-9C1A-FC33DBD9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1E7AB-1A00-466D-AD26-26CE9FF9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71535-C72E-436E-AB05-BD87129F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7780-480D-40BD-9FD7-2A3A8957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01AF-ADA3-4110-A8F6-F986CF51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258F-D88A-4B04-BA35-29958AA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86B6-02DD-4660-8F45-E2DC22E5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6C14-8A17-4A15-A501-FABAB226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2209-38E4-4472-82CC-D92228208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2214-465D-43C6-99A6-44DC602198D4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9F53-3F8B-4B91-B982-77C8B3EA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94B8-8C31-4CDC-B706-19A92C185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1" Type="http://schemas.openxmlformats.org/officeDocument/2006/relationships/image" Target="../media/image14.png"/><Relationship Id="rId12" Type="http://schemas.openxmlformats.org/officeDocument/2006/relationships/image" Target="../media/image11.png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9" Type="http://schemas.openxmlformats.org/officeDocument/2006/relationships/image" Target="../media/image8.png"/><Relationship Id="rId14" Type="http://schemas.openxmlformats.org/officeDocument/2006/relationships/image" Target="../media/image3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CA80CD0-8F08-43E1-BB03-A4C18036FEC7}"/>
              </a:ext>
            </a:extLst>
          </p:cNvPr>
          <p:cNvSpPr/>
          <p:nvPr/>
        </p:nvSpPr>
        <p:spPr>
          <a:xfrm>
            <a:off x="3651733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452764-AE96-4D04-908B-08B93907415D}"/>
              </a:ext>
            </a:extLst>
          </p:cNvPr>
          <p:cNvSpPr/>
          <p:nvPr/>
        </p:nvSpPr>
        <p:spPr>
          <a:xfrm>
            <a:off x="2722681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CF9F0-4F4A-4DB0-9F4C-3D4AD2A27DEE}"/>
              </a:ext>
            </a:extLst>
          </p:cNvPr>
          <p:cNvSpPr/>
          <p:nvPr/>
        </p:nvSpPr>
        <p:spPr>
          <a:xfrm>
            <a:off x="3651733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D2BF55-4CD5-4007-BD59-2FD921E7C103}"/>
              </a:ext>
            </a:extLst>
          </p:cNvPr>
          <p:cNvSpPr/>
          <p:nvPr/>
        </p:nvSpPr>
        <p:spPr>
          <a:xfrm>
            <a:off x="4756632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1C160E44-C262-46C2-8C64-6CB24AB5897B}"/>
              </a:ext>
            </a:extLst>
          </p:cNvPr>
          <p:cNvSpPr/>
          <p:nvPr/>
        </p:nvSpPr>
        <p:spPr>
          <a:xfrm>
            <a:off x="3025494" y="1379659"/>
            <a:ext cx="918457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EC001CC-61D0-41B9-813E-2991E6833B93}"/>
              </a:ext>
            </a:extLst>
          </p:cNvPr>
          <p:cNvSpPr/>
          <p:nvPr/>
        </p:nvSpPr>
        <p:spPr>
          <a:xfrm rot="19190944">
            <a:off x="1454884" y="2095424"/>
            <a:ext cx="1305904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3FE4112-9356-4FE8-A88B-3DB2161E3911}"/>
              </a:ext>
            </a:extLst>
          </p:cNvPr>
          <p:cNvSpPr/>
          <p:nvPr/>
        </p:nvSpPr>
        <p:spPr>
          <a:xfrm>
            <a:off x="4123589" y="1379659"/>
            <a:ext cx="931885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6F435B1-CA7E-41F3-9770-49E8CF1F37BC}"/>
              </a:ext>
            </a:extLst>
          </p:cNvPr>
          <p:cNvSpPr/>
          <p:nvPr/>
        </p:nvSpPr>
        <p:spPr>
          <a:xfrm>
            <a:off x="5215249" y="1379659"/>
            <a:ext cx="864455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A5E4F49A-E8B8-4FA5-B7C2-93E2B9F5F652}"/>
              </a:ext>
            </a:extLst>
          </p:cNvPr>
          <p:cNvSpPr/>
          <p:nvPr/>
        </p:nvSpPr>
        <p:spPr>
          <a:xfrm>
            <a:off x="6157540" y="1379659"/>
            <a:ext cx="929059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/>
              <p:nvPr/>
            </p:nvSpPr>
            <p:spPr>
              <a:xfrm>
                <a:off x="1516109" y="1497403"/>
                <a:ext cx="1010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09" y="1497403"/>
                <a:ext cx="1010468" cy="276999"/>
              </a:xfrm>
              <a:prstGeom prst="rect">
                <a:avLst/>
              </a:prstGeom>
              <a:blipFill>
                <a:blip r:embed="rId2"/>
                <a:stretch>
                  <a:fillRect l="-5455" t="-4444" r="-909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/>
              <p:nvPr/>
            </p:nvSpPr>
            <p:spPr>
              <a:xfrm>
                <a:off x="3943952" y="1030200"/>
                <a:ext cx="1111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52" y="1030200"/>
                <a:ext cx="1111523" cy="276999"/>
              </a:xfrm>
              <a:prstGeom prst="rect">
                <a:avLst/>
              </a:prstGeom>
              <a:blipFill>
                <a:blip r:embed="rId9"/>
                <a:stretch>
                  <a:fillRect l="-1099" t="-2222" r="-769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/>
              <p:nvPr/>
            </p:nvSpPr>
            <p:spPr>
              <a:xfrm>
                <a:off x="6201745" y="1057888"/>
                <a:ext cx="1127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45" y="1057888"/>
                <a:ext cx="1127488" cy="276999"/>
              </a:xfrm>
              <a:prstGeom prst="rect">
                <a:avLst/>
              </a:prstGeom>
              <a:blipFill>
                <a:blip r:embed="rId10"/>
                <a:stretch>
                  <a:fillRect l="-1081" t="-4444" r="-756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E5DC97-3769-4A8C-99E8-4F6D6E3DB760}"/>
                  </a:ext>
                </a:extLst>
              </p:cNvPr>
              <p:cNvSpPr txBox="1"/>
              <p:nvPr/>
            </p:nvSpPr>
            <p:spPr>
              <a:xfrm>
                <a:off x="2972136" y="1029450"/>
                <a:ext cx="918457" cy="333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E5DC97-3769-4A8C-99E8-4F6D6E3D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36" y="1029450"/>
                <a:ext cx="918457" cy="333874"/>
              </a:xfrm>
              <a:prstGeom prst="rect">
                <a:avLst/>
              </a:prstGeom>
              <a:blipFill>
                <a:blip r:embed="rId11"/>
                <a:stretch>
                  <a:fillRect l="-1333" r="-100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/>
              <p:nvPr/>
            </p:nvSpPr>
            <p:spPr>
              <a:xfrm>
                <a:off x="5136328" y="1029450"/>
                <a:ext cx="975075" cy="33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328" y="1029450"/>
                <a:ext cx="975075" cy="330027"/>
              </a:xfrm>
              <a:prstGeom prst="rect">
                <a:avLst/>
              </a:prstGeom>
              <a:blipFill>
                <a:blip r:embed="rId12"/>
                <a:stretch>
                  <a:fillRect l="-1250" r="-8750" b="-20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B446226-A3A1-4C57-B71D-FD390EF25F3E}"/>
              </a:ext>
            </a:extLst>
          </p:cNvPr>
          <p:cNvSpPr/>
          <p:nvPr/>
        </p:nvSpPr>
        <p:spPr>
          <a:xfrm>
            <a:off x="1556238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ECA347-93E8-41FC-A259-D06687C1929C}"/>
              </a:ext>
            </a:extLst>
          </p:cNvPr>
          <p:cNvSpPr/>
          <p:nvPr/>
        </p:nvSpPr>
        <p:spPr>
          <a:xfrm>
            <a:off x="3651733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388023-9AA7-4B71-8480-239072A2C36B}"/>
              </a:ext>
            </a:extLst>
          </p:cNvPr>
          <p:cNvSpPr/>
          <p:nvPr/>
        </p:nvSpPr>
        <p:spPr>
          <a:xfrm>
            <a:off x="2722681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7CF2C-962C-4AC8-8821-72BEE09B7794}"/>
              </a:ext>
            </a:extLst>
          </p:cNvPr>
          <p:cNvSpPr/>
          <p:nvPr/>
        </p:nvSpPr>
        <p:spPr>
          <a:xfrm>
            <a:off x="3651733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44F409-40BE-48EA-91FA-8C31977E0401}"/>
              </a:ext>
            </a:extLst>
          </p:cNvPr>
          <p:cNvSpPr/>
          <p:nvPr/>
        </p:nvSpPr>
        <p:spPr>
          <a:xfrm>
            <a:off x="4756632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85D314-947D-4F10-BBCF-FF038391AC71}"/>
              </a:ext>
            </a:extLst>
          </p:cNvPr>
          <p:cNvSpPr/>
          <p:nvPr/>
        </p:nvSpPr>
        <p:spPr>
          <a:xfrm>
            <a:off x="7985091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3377E-1352-45C6-8C32-D1D3DC5D4293}"/>
              </a:ext>
            </a:extLst>
          </p:cNvPr>
          <p:cNvSpPr/>
          <p:nvPr/>
        </p:nvSpPr>
        <p:spPr>
          <a:xfrm>
            <a:off x="9107574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/>
              <p:nvPr/>
            </p:nvSpPr>
            <p:spPr>
              <a:xfrm>
                <a:off x="1759348" y="3122927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8" y="3122927"/>
                <a:ext cx="261995" cy="276999"/>
              </a:xfrm>
              <a:prstGeom prst="rect">
                <a:avLst/>
              </a:prstGeom>
              <a:blipFill>
                <a:blip r:embed="rId13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AFB8A-A0D5-4A09-872B-F1BBDDC4CFAE}"/>
                  </a:ext>
                </a:extLst>
              </p:cNvPr>
              <p:cNvSpPr txBox="1"/>
              <p:nvPr/>
            </p:nvSpPr>
            <p:spPr>
              <a:xfrm>
                <a:off x="8243617" y="3105339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AFB8A-A0D5-4A09-872B-F1BBDDC4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617" y="3105339"/>
                <a:ext cx="165045" cy="276999"/>
              </a:xfrm>
              <a:prstGeom prst="rect">
                <a:avLst/>
              </a:prstGeom>
              <a:blipFill>
                <a:blip r:embed="rId1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181DF-8822-41ED-84CE-45B1BCD4DB5D}"/>
                  </a:ext>
                </a:extLst>
              </p:cNvPr>
              <p:cNvSpPr txBox="1"/>
              <p:nvPr/>
            </p:nvSpPr>
            <p:spPr>
              <a:xfrm>
                <a:off x="9243533" y="3105776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181DF-8822-41ED-84CE-45B1BCD4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533" y="3105776"/>
                <a:ext cx="186782" cy="276999"/>
              </a:xfrm>
              <a:prstGeom prst="rect">
                <a:avLst/>
              </a:prstGeom>
              <a:blipFill>
                <a:blip r:embed="rId1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D5D5B1A5-7A55-4CF9-8624-2D025A59C53A}"/>
              </a:ext>
            </a:extLst>
          </p:cNvPr>
          <p:cNvSpPr/>
          <p:nvPr/>
        </p:nvSpPr>
        <p:spPr>
          <a:xfrm>
            <a:off x="3651733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1AE843-A2AB-4811-8925-C6EF1B98E5AE}"/>
              </a:ext>
            </a:extLst>
          </p:cNvPr>
          <p:cNvSpPr/>
          <p:nvPr/>
        </p:nvSpPr>
        <p:spPr>
          <a:xfrm>
            <a:off x="2722681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C9237E-A885-440A-9934-C43644F55411}"/>
              </a:ext>
            </a:extLst>
          </p:cNvPr>
          <p:cNvSpPr/>
          <p:nvPr/>
        </p:nvSpPr>
        <p:spPr>
          <a:xfrm>
            <a:off x="3651733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5893C6-B51F-43D9-99C3-80A99D231205}"/>
              </a:ext>
            </a:extLst>
          </p:cNvPr>
          <p:cNvSpPr/>
          <p:nvPr/>
        </p:nvSpPr>
        <p:spPr>
          <a:xfrm>
            <a:off x="4756632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/>
              <p:nvPr/>
            </p:nvSpPr>
            <p:spPr>
              <a:xfrm>
                <a:off x="3857505" y="4959480"/>
                <a:ext cx="256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05" y="4959480"/>
                <a:ext cx="256672" cy="276999"/>
              </a:xfrm>
              <a:prstGeom prst="rect">
                <a:avLst/>
              </a:prstGeom>
              <a:blipFill>
                <a:blip r:embed="rId16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/>
              <p:nvPr/>
            </p:nvSpPr>
            <p:spPr>
              <a:xfrm>
                <a:off x="2846084" y="495948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84" y="4959481"/>
                <a:ext cx="288477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/>
              <p:nvPr/>
            </p:nvSpPr>
            <p:spPr>
              <a:xfrm>
                <a:off x="4874746" y="4959481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46" y="4959481"/>
                <a:ext cx="283154" cy="276999"/>
              </a:xfrm>
              <a:prstGeom prst="rect">
                <a:avLst/>
              </a:prstGeom>
              <a:blipFill>
                <a:blip r:embed="rId1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8F262703-0813-47AD-B27B-0295326EB648}"/>
              </a:ext>
            </a:extLst>
          </p:cNvPr>
          <p:cNvSpPr/>
          <p:nvPr/>
        </p:nvSpPr>
        <p:spPr>
          <a:xfrm>
            <a:off x="5725109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9287F9-3B2B-448E-8111-C7C65E614B57}"/>
              </a:ext>
            </a:extLst>
          </p:cNvPr>
          <p:cNvSpPr/>
          <p:nvPr/>
        </p:nvSpPr>
        <p:spPr>
          <a:xfrm>
            <a:off x="5725109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1CCDFB-10F2-4978-8656-C42B688B8C14}"/>
              </a:ext>
            </a:extLst>
          </p:cNvPr>
          <p:cNvSpPr/>
          <p:nvPr/>
        </p:nvSpPr>
        <p:spPr>
          <a:xfrm>
            <a:off x="6830008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B821CB5-60CF-4C2F-8A90-4E97A376B7F7}"/>
              </a:ext>
            </a:extLst>
          </p:cNvPr>
          <p:cNvSpPr/>
          <p:nvPr/>
        </p:nvSpPr>
        <p:spPr>
          <a:xfrm>
            <a:off x="5725109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6519869-4B30-4B57-99AE-7A4288472ABC}"/>
              </a:ext>
            </a:extLst>
          </p:cNvPr>
          <p:cNvSpPr/>
          <p:nvPr/>
        </p:nvSpPr>
        <p:spPr>
          <a:xfrm>
            <a:off x="6830008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EE10841-7D81-4795-82DB-5B788ECB25F7}"/>
              </a:ext>
            </a:extLst>
          </p:cNvPr>
          <p:cNvSpPr/>
          <p:nvPr/>
        </p:nvSpPr>
        <p:spPr>
          <a:xfrm>
            <a:off x="5725109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94CA618-8849-4F32-A66A-E827B59B0886}"/>
              </a:ext>
            </a:extLst>
          </p:cNvPr>
          <p:cNvSpPr/>
          <p:nvPr/>
        </p:nvSpPr>
        <p:spPr>
          <a:xfrm>
            <a:off x="5725109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8657DFF-5F1C-4AAD-9C6F-8142386DED65}"/>
              </a:ext>
            </a:extLst>
          </p:cNvPr>
          <p:cNvSpPr/>
          <p:nvPr/>
        </p:nvSpPr>
        <p:spPr>
          <a:xfrm>
            <a:off x="6830008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/>
              <p:nvPr/>
            </p:nvSpPr>
            <p:spPr>
              <a:xfrm>
                <a:off x="6948122" y="495948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22" y="4959480"/>
                <a:ext cx="288477" cy="276999"/>
              </a:xfrm>
              <a:prstGeom prst="rect">
                <a:avLst/>
              </a:prstGeom>
              <a:blipFill>
                <a:blip r:embed="rId19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/>
              <p:nvPr/>
            </p:nvSpPr>
            <p:spPr>
              <a:xfrm>
                <a:off x="5918469" y="495947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69" y="4959479"/>
                <a:ext cx="261995" cy="276999"/>
              </a:xfrm>
              <a:prstGeom prst="rect">
                <a:avLst/>
              </a:prstGeom>
              <a:blipFill>
                <a:blip r:embed="rId2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Arrow: Curved Down 103">
            <a:extLst>
              <a:ext uri="{FF2B5EF4-FFF2-40B4-BE49-F238E27FC236}">
                <a16:creationId xmlns:a16="http://schemas.microsoft.com/office/drawing/2014/main" id="{99CD0B75-99BA-4EC7-95EA-9076337A6D0B}"/>
              </a:ext>
            </a:extLst>
          </p:cNvPr>
          <p:cNvSpPr/>
          <p:nvPr/>
        </p:nvSpPr>
        <p:spPr>
          <a:xfrm>
            <a:off x="8460106" y="2531330"/>
            <a:ext cx="929059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D3E9665-3A39-4048-8747-FFC067ACAC97}"/>
                  </a:ext>
                </a:extLst>
              </p:cNvPr>
              <p:cNvSpPr txBox="1"/>
              <p:nvPr/>
            </p:nvSpPr>
            <p:spPr>
              <a:xfrm>
                <a:off x="8504311" y="2209559"/>
                <a:ext cx="928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D3E9665-3A39-4048-8747-FFC067ACA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311" y="2209559"/>
                <a:ext cx="928844" cy="276999"/>
              </a:xfrm>
              <a:prstGeom prst="rect">
                <a:avLst/>
              </a:prstGeom>
              <a:blipFill>
                <a:blip r:embed="rId21"/>
                <a:stretch>
                  <a:fillRect l="-1316" t="-2174" r="-921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row: Curved Down 105">
            <a:extLst>
              <a:ext uri="{FF2B5EF4-FFF2-40B4-BE49-F238E27FC236}">
                <a16:creationId xmlns:a16="http://schemas.microsoft.com/office/drawing/2014/main" id="{3720D78E-1859-4CDC-844D-6DC996D85064}"/>
              </a:ext>
            </a:extLst>
          </p:cNvPr>
          <p:cNvSpPr/>
          <p:nvPr/>
        </p:nvSpPr>
        <p:spPr>
          <a:xfrm rot="2489774">
            <a:off x="7152359" y="2015352"/>
            <a:ext cx="1456326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DF705F3-5413-4B70-918E-8DBB0DFF074C}"/>
                  </a:ext>
                </a:extLst>
              </p:cNvPr>
              <p:cNvSpPr txBox="1"/>
              <p:nvPr/>
            </p:nvSpPr>
            <p:spPr>
              <a:xfrm>
                <a:off x="7626186" y="1417982"/>
                <a:ext cx="878125" cy="341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DF705F3-5413-4B70-918E-8DBB0DFF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86" y="1417982"/>
                <a:ext cx="878125" cy="341119"/>
              </a:xfrm>
              <a:prstGeom prst="rect">
                <a:avLst/>
              </a:prstGeom>
              <a:blipFill>
                <a:blip r:embed="rId22"/>
                <a:stretch>
                  <a:fillRect l="-1389" r="-9722" b="-1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12A54-8DD1-4D49-A5A5-9E694F2E56F3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>
            <a:off x="2224454" y="3261428"/>
            <a:ext cx="4982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2FDB8-8C1D-440A-B4E9-27048B8AD82D}"/>
              </a:ext>
            </a:extLst>
          </p:cNvPr>
          <p:cNvCxnSpPr>
            <a:stCxn id="27" idx="5"/>
            <a:endCxn id="47" idx="1"/>
          </p:cNvCxnSpPr>
          <p:nvPr/>
        </p:nvCxnSpPr>
        <p:spPr>
          <a:xfrm>
            <a:off x="2126596" y="3485244"/>
            <a:ext cx="66561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55F711A-01F8-4FC9-A0A5-4A9A809CC9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197466" y="2154115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3969D0-5CE4-469D-B7D7-6B403F4AD204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3127935" y="2312650"/>
            <a:ext cx="621656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75878B9-EB92-44A6-A71B-B6D0EDCBF57F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97466" y="3261428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E62F10A-3E20-4673-B949-7B03EF01D1BE}"/>
              </a:ext>
            </a:extLst>
          </p:cNvPr>
          <p:cNvCxnSpPr>
            <a:cxnSpLocks/>
            <a:stCxn id="34" idx="7"/>
            <a:endCxn id="7" idx="3"/>
          </p:cNvCxnSpPr>
          <p:nvPr/>
        </p:nvCxnSpPr>
        <p:spPr>
          <a:xfrm flipV="1">
            <a:off x="3127935" y="2377931"/>
            <a:ext cx="621656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6B122DF-3874-4637-98BB-355E095019DC}"/>
              </a:ext>
            </a:extLst>
          </p:cNvPr>
          <p:cNvCxnSpPr>
            <a:stCxn id="34" idx="5"/>
            <a:endCxn id="48" idx="1"/>
          </p:cNvCxnSpPr>
          <p:nvPr/>
        </p:nvCxnSpPr>
        <p:spPr>
          <a:xfrm>
            <a:off x="3127935" y="3419963"/>
            <a:ext cx="621656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AC93EE9-4803-49D8-BCF1-35E8C22855DF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3197466" y="4469032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EEE82D-41BF-4B8A-9BBD-02E353E86BCF}"/>
              </a:ext>
            </a:extLst>
          </p:cNvPr>
          <p:cNvCxnSpPr>
            <a:stCxn id="47" idx="7"/>
            <a:endCxn id="35" idx="3"/>
          </p:cNvCxnSpPr>
          <p:nvPr/>
        </p:nvCxnSpPr>
        <p:spPr>
          <a:xfrm flipV="1">
            <a:off x="3127935" y="3485244"/>
            <a:ext cx="62165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8E1118-0DA3-406B-A195-037FF754C471}"/>
              </a:ext>
            </a:extLst>
          </p:cNvPr>
          <p:cNvCxnSpPr>
            <a:cxnSpLocks/>
            <a:stCxn id="47" idx="7"/>
            <a:endCxn id="7" idx="3"/>
          </p:cNvCxnSpPr>
          <p:nvPr/>
        </p:nvCxnSpPr>
        <p:spPr>
          <a:xfrm flipV="1">
            <a:off x="3127935" y="2377931"/>
            <a:ext cx="621656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B2B1E40-372A-4268-AACF-E901E94839B5}"/>
              </a:ext>
            </a:extLst>
          </p:cNvPr>
          <p:cNvCxnSpPr/>
          <p:nvPr/>
        </p:nvCxnSpPr>
        <p:spPr>
          <a:xfrm>
            <a:off x="5248646" y="2151894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EBD5700-ED15-489C-A072-1C131950DB0A}"/>
              </a:ext>
            </a:extLst>
          </p:cNvPr>
          <p:cNvCxnSpPr>
            <a:cxnSpLocks/>
          </p:cNvCxnSpPr>
          <p:nvPr/>
        </p:nvCxnSpPr>
        <p:spPr>
          <a:xfrm>
            <a:off x="5179115" y="2310429"/>
            <a:ext cx="621656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F3BCBBC-2D19-4157-9B51-47BA14F68252}"/>
              </a:ext>
            </a:extLst>
          </p:cNvPr>
          <p:cNvCxnSpPr>
            <a:cxnSpLocks/>
          </p:cNvCxnSpPr>
          <p:nvPr/>
        </p:nvCxnSpPr>
        <p:spPr>
          <a:xfrm>
            <a:off x="5179115" y="2310429"/>
            <a:ext cx="621656" cy="1932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5D37B7A-A3B7-4B69-B984-7761B130FB26}"/>
              </a:ext>
            </a:extLst>
          </p:cNvPr>
          <p:cNvCxnSpPr>
            <a:cxnSpLocks/>
          </p:cNvCxnSpPr>
          <p:nvPr/>
        </p:nvCxnSpPr>
        <p:spPr>
          <a:xfrm>
            <a:off x="5248646" y="3259207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4788EA0-6B82-494E-871F-8C3F820477EC}"/>
              </a:ext>
            </a:extLst>
          </p:cNvPr>
          <p:cNvCxnSpPr>
            <a:cxnSpLocks/>
          </p:cNvCxnSpPr>
          <p:nvPr/>
        </p:nvCxnSpPr>
        <p:spPr>
          <a:xfrm flipV="1">
            <a:off x="5179115" y="2375710"/>
            <a:ext cx="621656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225AFF2-23A4-477F-9A73-0B92AD002177}"/>
              </a:ext>
            </a:extLst>
          </p:cNvPr>
          <p:cNvCxnSpPr/>
          <p:nvPr/>
        </p:nvCxnSpPr>
        <p:spPr>
          <a:xfrm>
            <a:off x="5179115" y="3417742"/>
            <a:ext cx="621656" cy="82525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D4C32C0-6BBB-4A89-9CFE-D3949A0E61C6}"/>
              </a:ext>
            </a:extLst>
          </p:cNvPr>
          <p:cNvCxnSpPr/>
          <p:nvPr/>
        </p:nvCxnSpPr>
        <p:spPr>
          <a:xfrm>
            <a:off x="5248646" y="4466811"/>
            <a:ext cx="4542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7988AD-B40F-4DBB-B13D-C253EBF91EF3}"/>
              </a:ext>
            </a:extLst>
          </p:cNvPr>
          <p:cNvCxnSpPr/>
          <p:nvPr/>
        </p:nvCxnSpPr>
        <p:spPr>
          <a:xfrm flipV="1">
            <a:off x="5179115" y="3483023"/>
            <a:ext cx="62165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BB81FFB-DC52-42E9-8FE5-28A486370BE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319949" y="2154115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AF6161F-A93D-449D-9125-0246DF54CEF5}"/>
              </a:ext>
            </a:extLst>
          </p:cNvPr>
          <p:cNvCxnSpPr>
            <a:cxnSpLocks/>
            <a:stCxn id="7" idx="5"/>
            <a:endCxn id="49" idx="1"/>
          </p:cNvCxnSpPr>
          <p:nvPr/>
        </p:nvCxnSpPr>
        <p:spPr>
          <a:xfrm>
            <a:off x="4222091" y="2377931"/>
            <a:ext cx="604072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6198DBE-A093-4587-8BDD-45F7258BB080}"/>
              </a:ext>
            </a:extLst>
          </p:cNvPr>
          <p:cNvCxnSpPr>
            <a:stCxn id="7" idx="5"/>
            <a:endCxn id="36" idx="1"/>
          </p:cNvCxnSpPr>
          <p:nvPr/>
        </p:nvCxnSpPr>
        <p:spPr>
          <a:xfrm>
            <a:off x="4222091" y="2377931"/>
            <a:ext cx="604072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8DD214B-EF8E-4C29-B1FD-55FCA5244108}"/>
              </a:ext>
            </a:extLst>
          </p:cNvPr>
          <p:cNvCxnSpPr>
            <a:stCxn id="35" idx="7"/>
            <a:endCxn id="8" idx="3"/>
          </p:cNvCxnSpPr>
          <p:nvPr/>
        </p:nvCxnSpPr>
        <p:spPr>
          <a:xfrm flipV="1">
            <a:off x="4222091" y="2312650"/>
            <a:ext cx="604072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F45576F-1A77-43C1-8450-1FCE99E96784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4319949" y="3261428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945A48-D1DF-4BA7-8DE3-99150CDB7CFD}"/>
              </a:ext>
            </a:extLst>
          </p:cNvPr>
          <p:cNvCxnSpPr>
            <a:cxnSpLocks/>
            <a:stCxn id="35" idx="5"/>
            <a:endCxn id="49" idx="1"/>
          </p:cNvCxnSpPr>
          <p:nvPr/>
        </p:nvCxnSpPr>
        <p:spPr>
          <a:xfrm>
            <a:off x="4222091" y="3485244"/>
            <a:ext cx="604072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555110F-8B52-489B-8B63-CA9B40F6BF6D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4319949" y="4469032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25816A8-5ADA-41BD-8D32-07583DA3A34E}"/>
              </a:ext>
            </a:extLst>
          </p:cNvPr>
          <p:cNvCxnSpPr>
            <a:cxnSpLocks/>
            <a:stCxn id="48" idx="7"/>
            <a:endCxn id="8" idx="3"/>
          </p:cNvCxnSpPr>
          <p:nvPr/>
        </p:nvCxnSpPr>
        <p:spPr>
          <a:xfrm flipV="1">
            <a:off x="4222091" y="2312650"/>
            <a:ext cx="604072" cy="1932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96A688B-CB48-451E-9670-52F3385DFE45}"/>
              </a:ext>
            </a:extLst>
          </p:cNvPr>
          <p:cNvCxnSpPr>
            <a:cxnSpLocks/>
          </p:cNvCxnSpPr>
          <p:nvPr/>
        </p:nvCxnSpPr>
        <p:spPr>
          <a:xfrm>
            <a:off x="6288422" y="2374072"/>
            <a:ext cx="604072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DA48D0A-29DB-4BF4-A760-40CA26795C06}"/>
              </a:ext>
            </a:extLst>
          </p:cNvPr>
          <p:cNvCxnSpPr/>
          <p:nvPr/>
        </p:nvCxnSpPr>
        <p:spPr>
          <a:xfrm>
            <a:off x="6288422" y="2374072"/>
            <a:ext cx="604072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06AA3C6-709C-48D9-9B05-F4BD9D9E891B}"/>
              </a:ext>
            </a:extLst>
          </p:cNvPr>
          <p:cNvCxnSpPr/>
          <p:nvPr/>
        </p:nvCxnSpPr>
        <p:spPr>
          <a:xfrm flipV="1">
            <a:off x="6288422" y="2308791"/>
            <a:ext cx="604072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76BEF5-AEE0-4817-B585-FFFD08F6B315}"/>
              </a:ext>
            </a:extLst>
          </p:cNvPr>
          <p:cNvCxnSpPr/>
          <p:nvPr/>
        </p:nvCxnSpPr>
        <p:spPr>
          <a:xfrm>
            <a:off x="6386280" y="3257569"/>
            <a:ext cx="436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98811AE-4501-4A29-9BB7-63D13CF6FA66}"/>
              </a:ext>
            </a:extLst>
          </p:cNvPr>
          <p:cNvCxnSpPr>
            <a:cxnSpLocks/>
          </p:cNvCxnSpPr>
          <p:nvPr/>
        </p:nvCxnSpPr>
        <p:spPr>
          <a:xfrm>
            <a:off x="6288422" y="3481385"/>
            <a:ext cx="604072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85A3168-A357-43DE-B735-14C62E402070}"/>
              </a:ext>
            </a:extLst>
          </p:cNvPr>
          <p:cNvCxnSpPr/>
          <p:nvPr/>
        </p:nvCxnSpPr>
        <p:spPr>
          <a:xfrm flipV="1">
            <a:off x="6288422" y="3416104"/>
            <a:ext cx="604072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832AF97-78D7-4B5A-9864-8E273A28DFB3}"/>
              </a:ext>
            </a:extLst>
          </p:cNvPr>
          <p:cNvCxnSpPr>
            <a:cxnSpLocks/>
          </p:cNvCxnSpPr>
          <p:nvPr/>
        </p:nvCxnSpPr>
        <p:spPr>
          <a:xfrm flipV="1">
            <a:off x="6288422" y="2308791"/>
            <a:ext cx="604072" cy="19325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F1105F5-9F28-4AB7-A9ED-D24F332E8956}"/>
              </a:ext>
            </a:extLst>
          </p:cNvPr>
          <p:cNvCxnSpPr>
            <a:stCxn id="95" idx="6"/>
            <a:endCxn id="37" idx="2"/>
          </p:cNvCxnSpPr>
          <p:nvPr/>
        </p:nvCxnSpPr>
        <p:spPr>
          <a:xfrm>
            <a:off x="7304793" y="3261428"/>
            <a:ext cx="6802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4D7D3E4-8165-4CD3-BA81-7BB4223BD197}"/>
              </a:ext>
            </a:extLst>
          </p:cNvPr>
          <p:cNvCxnSpPr>
            <a:stCxn id="100" idx="7"/>
            <a:endCxn id="37" idx="3"/>
          </p:cNvCxnSpPr>
          <p:nvPr/>
        </p:nvCxnSpPr>
        <p:spPr>
          <a:xfrm flipV="1">
            <a:off x="7235262" y="3485244"/>
            <a:ext cx="847687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5C9E17-B360-4C22-9FC5-84CD8850445A}"/>
              </a:ext>
            </a:extLst>
          </p:cNvPr>
          <p:cNvCxnSpPr>
            <a:cxnSpLocks/>
            <a:stCxn id="27" idx="7"/>
            <a:endCxn id="6" idx="3"/>
          </p:cNvCxnSpPr>
          <p:nvPr/>
        </p:nvCxnSpPr>
        <p:spPr>
          <a:xfrm flipV="1">
            <a:off x="2126596" y="2312650"/>
            <a:ext cx="665616" cy="7249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E81C97-08C8-42EC-B26D-359A79AB9A31}"/>
              </a:ext>
            </a:extLst>
          </p:cNvPr>
          <p:cNvCxnSpPr>
            <a:cxnSpLocks/>
            <a:stCxn id="6" idx="5"/>
            <a:endCxn id="48" idx="1"/>
          </p:cNvCxnSpPr>
          <p:nvPr/>
        </p:nvCxnSpPr>
        <p:spPr>
          <a:xfrm>
            <a:off x="3127935" y="2312650"/>
            <a:ext cx="621656" cy="19325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A88444A-6A6B-43B4-9F5E-97C5A9205BFA}"/>
              </a:ext>
            </a:extLst>
          </p:cNvPr>
          <p:cNvCxnSpPr/>
          <p:nvPr/>
        </p:nvCxnSpPr>
        <p:spPr>
          <a:xfrm flipV="1">
            <a:off x="5179115" y="2375710"/>
            <a:ext cx="621656" cy="19325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5A5D4E3-DFC7-4E38-8764-A778708BE3DC}"/>
              </a:ext>
            </a:extLst>
          </p:cNvPr>
          <p:cNvCxnSpPr>
            <a:stCxn id="48" idx="7"/>
            <a:endCxn id="36" idx="3"/>
          </p:cNvCxnSpPr>
          <p:nvPr/>
        </p:nvCxnSpPr>
        <p:spPr>
          <a:xfrm flipV="1">
            <a:off x="4222091" y="3419963"/>
            <a:ext cx="604072" cy="82525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4EFB70E-064F-4F6B-8D93-F86CA384060D}"/>
              </a:ext>
            </a:extLst>
          </p:cNvPr>
          <p:cNvCxnSpPr/>
          <p:nvPr/>
        </p:nvCxnSpPr>
        <p:spPr>
          <a:xfrm>
            <a:off x="6386280" y="2150256"/>
            <a:ext cx="4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5D0B671-9863-41B3-A3F8-F00AE8CD2A29}"/>
              </a:ext>
            </a:extLst>
          </p:cNvPr>
          <p:cNvCxnSpPr>
            <a:stCxn id="90" idx="5"/>
            <a:endCxn id="37" idx="1"/>
          </p:cNvCxnSpPr>
          <p:nvPr/>
        </p:nvCxnSpPr>
        <p:spPr>
          <a:xfrm>
            <a:off x="7235262" y="2312650"/>
            <a:ext cx="847687" cy="7249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0309754-6015-4B75-94CD-E9D4440FA60A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8653307" y="3261428"/>
            <a:ext cx="4542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Scherer</dc:creator>
  <cp:lastModifiedBy>Sebastian Scherer</cp:lastModifiedBy>
  <cp:revision>10</cp:revision>
  <dcterms:created xsi:type="dcterms:W3CDTF">2019-01-13T22:17:27Z</dcterms:created>
  <dcterms:modified xsi:type="dcterms:W3CDTF">2019-01-15T19:49:09Z</dcterms:modified>
</cp:coreProperties>
</file>