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7028-237A-4CF5-94C6-A41E8326D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5E435-1EE3-4727-AC21-A0C8A9AAC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3D4C-E407-4107-9BD9-17EC0717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24A4-E274-4964-99B0-FBE64BF5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C678-CD6F-48BE-8074-0B47AB6F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4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EB3E-2A07-4F74-8109-B53A089E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D2E32-ACBA-4D49-B1C3-7A22FCBD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9278-51D1-4FE1-8516-033C04CA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6273-F449-436E-991D-B3A9F490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E49E-4106-48DF-9242-6539233A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0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F21E5-8279-4470-9D3A-3E8F604B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FB73-DD0C-4AE7-982B-1742B1C0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EDA6-E0B6-4EE4-9BCE-D4E7FFEE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5DE6-1790-4A93-B548-462843BF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9850-1775-429A-A877-FAF4C39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1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AD54-EE5D-4CA7-81A7-79B3F5B7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B66-7F9A-45FE-99B9-1D72C10A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D166-E91D-4752-B178-50AFBB62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B07-4CEB-4BF5-946A-72B59195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A610-EBD6-40E8-81E2-9C584AF7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138D-2354-4F30-BE6B-8D72F4A6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19A2-8D5D-4B27-B9F5-97F1467E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0F9E-D862-48D5-9521-4BF69E12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6EB3-3277-4F1E-8FB0-4343418C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5FE1-FCE2-463E-B2D1-A41507F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9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8734-4398-4976-B09B-3AFD50FC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30E6-CE8A-408F-9187-5E842CA88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FBA4-E893-4ABD-8B2A-366CFEC79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85CBA-0ACC-4AAF-AD78-48F7F764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D27E2-FF3A-436B-A3F2-255BCDD8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F421-A078-4D55-AE27-C98C28B7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CCD2-743C-4CBA-81E5-2F7F8A81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18CC-5417-476C-84A3-76F7A8A4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7611C-BE42-4E23-80BF-99E96EDC3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781BE-7EB9-4618-AA5F-E8E5372F7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4ED3-0FFF-40D0-BA9B-2BF668970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02296-F52E-48E6-A916-617EEE1B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2CDCF-D07B-4DFB-AAED-C4B6C9D2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38D26-2AEF-4B48-B45B-F58B920D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3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870A-5B76-4515-A3F1-C0E6A305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2E1A2-BC8F-4862-BC91-FAA099CB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4C412-4FC5-4193-BEF7-EC496B72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9132B-DD3A-4DED-8225-6B11E3EC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72CCB-FE3B-48AB-8AA3-5C9AD9A6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15A2A-DF00-4185-8437-3DFAA673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824D1-1DE8-45EE-9EF3-5948F67C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0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E56D-1F85-43A1-BAE6-D105411D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17F0-6986-446E-ABFA-6E6F399D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B4562-2471-4394-BDC6-ECCB9DF0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7B899-C688-46C5-8177-E74EE8D6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D2B1A-2304-47A8-BFCC-A22404C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1D76-F375-4558-8E46-E3CD3AA1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50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3D29-B239-4A8E-9C1A-FC33DBD9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1E7AB-1A00-466D-AD26-26CE9FF99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71535-C72E-436E-AB05-BD87129F0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47780-480D-40BD-9FD7-2A3A8957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01AF-ADA3-4110-A8F6-F986CF51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F258F-D88A-4B04-BA35-29958AA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0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786B6-02DD-4660-8F45-E2DC22E5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36C14-8A17-4A15-A501-FABAB226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2209-38E4-4472-82CC-D92228208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9F53-3F8B-4B91-B982-77C8B3EA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94B8-8C31-4CDC-B706-19A92C185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9" Type="http://schemas.openxmlformats.org/officeDocument/2006/relationships/image" Target="../media/image31.png"/><Relationship Id="rId51" Type="http://schemas.openxmlformats.org/officeDocument/2006/relationships/image" Target="../media/image43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34" Type="http://schemas.openxmlformats.org/officeDocument/2006/relationships/image" Target="../media/image26.png"/><Relationship Id="rId42" Type="http://schemas.openxmlformats.org/officeDocument/2006/relationships/image" Target="../media/image34.png"/><Relationship Id="rId47" Type="http://schemas.openxmlformats.org/officeDocument/2006/relationships/image" Target="../media/image39.png"/><Relationship Id="rId50" Type="http://schemas.openxmlformats.org/officeDocument/2006/relationships/image" Target="../media/image42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33" Type="http://schemas.openxmlformats.org/officeDocument/2006/relationships/image" Target="../media/image25.png"/><Relationship Id="rId38" Type="http://schemas.openxmlformats.org/officeDocument/2006/relationships/image" Target="../media/image30.png"/><Relationship Id="rId46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16.png"/><Relationship Id="rId32" Type="http://schemas.openxmlformats.org/officeDocument/2006/relationships/image" Target="../media/image24.png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45" Type="http://schemas.openxmlformats.org/officeDocument/2006/relationships/image" Target="../media/image37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image" Target="../media/image28.png"/><Relationship Id="rId49" Type="http://schemas.openxmlformats.org/officeDocument/2006/relationships/image" Target="../media/image41.png"/><Relationship Id="rId19" Type="http://schemas.openxmlformats.org/officeDocument/2006/relationships/image" Target="../media/image11.png"/><Relationship Id="rId31" Type="http://schemas.openxmlformats.org/officeDocument/2006/relationships/image" Target="../media/image23.png"/><Relationship Id="rId44" Type="http://schemas.openxmlformats.org/officeDocument/2006/relationships/image" Target="../media/image36.png"/><Relationship Id="rId52" Type="http://schemas.openxmlformats.org/officeDocument/2006/relationships/image" Target="../media/image44.png"/><Relationship Id="rId4" Type="http://schemas.openxmlformats.org/officeDocument/2006/relationships/image" Target="../media/image3.png"/><Relationship Id="rId14" Type="http://schemas.openxmlformats.org/officeDocument/2006/relationships/image" Target="../media/image6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35" Type="http://schemas.openxmlformats.org/officeDocument/2006/relationships/image" Target="../media/image27.png"/><Relationship Id="rId43" Type="http://schemas.openxmlformats.org/officeDocument/2006/relationships/image" Target="../media/image35.png"/><Relationship Id="rId48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CA80CD0-8F08-43E1-BB03-A4C18036FEC7}"/>
              </a:ext>
            </a:extLst>
          </p:cNvPr>
          <p:cNvSpPr/>
          <p:nvPr/>
        </p:nvSpPr>
        <p:spPr>
          <a:xfrm>
            <a:off x="3651733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452764-AE96-4D04-908B-08B93907415D}"/>
              </a:ext>
            </a:extLst>
          </p:cNvPr>
          <p:cNvSpPr/>
          <p:nvPr/>
        </p:nvSpPr>
        <p:spPr>
          <a:xfrm>
            <a:off x="2722681" y="1929911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CF9F0-4F4A-4DB0-9F4C-3D4AD2A27DEE}"/>
              </a:ext>
            </a:extLst>
          </p:cNvPr>
          <p:cNvSpPr/>
          <p:nvPr/>
        </p:nvSpPr>
        <p:spPr>
          <a:xfrm>
            <a:off x="3651733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D2BF55-4CD5-4007-BD59-2FD921E7C103}"/>
              </a:ext>
            </a:extLst>
          </p:cNvPr>
          <p:cNvSpPr/>
          <p:nvPr/>
        </p:nvSpPr>
        <p:spPr>
          <a:xfrm>
            <a:off x="4756632" y="1929911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1C160E44-C262-46C2-8C64-6CB24AB5897B}"/>
              </a:ext>
            </a:extLst>
          </p:cNvPr>
          <p:cNvSpPr/>
          <p:nvPr/>
        </p:nvSpPr>
        <p:spPr>
          <a:xfrm rot="10800000" flipH="1">
            <a:off x="2063610" y="4851709"/>
            <a:ext cx="787699" cy="245043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E3FE4112-9356-4FE8-A88B-3DB2161E3911}"/>
              </a:ext>
            </a:extLst>
          </p:cNvPr>
          <p:cNvSpPr/>
          <p:nvPr/>
        </p:nvSpPr>
        <p:spPr>
          <a:xfrm rot="10800000" flipH="1">
            <a:off x="3064301" y="4851709"/>
            <a:ext cx="799216" cy="245043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46F435B1-CA7E-41F3-9770-49E8CF1F37BC}"/>
              </a:ext>
            </a:extLst>
          </p:cNvPr>
          <p:cNvSpPr/>
          <p:nvPr/>
        </p:nvSpPr>
        <p:spPr>
          <a:xfrm rot="10800000" flipH="1">
            <a:off x="4171655" y="4851709"/>
            <a:ext cx="741385" cy="245043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A5E4F49A-E8B8-4FA5-B7C2-93E2B9F5F652}"/>
              </a:ext>
            </a:extLst>
          </p:cNvPr>
          <p:cNvSpPr/>
          <p:nvPr/>
        </p:nvSpPr>
        <p:spPr>
          <a:xfrm rot="10800000" flipH="1">
            <a:off x="5141606" y="4851709"/>
            <a:ext cx="796792" cy="245043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E74F9B-393C-4029-8419-A64AE6CDEC00}"/>
                  </a:ext>
                </a:extLst>
              </p:cNvPr>
              <p:cNvSpPr txBox="1"/>
              <p:nvPr/>
            </p:nvSpPr>
            <p:spPr>
              <a:xfrm>
                <a:off x="1862810" y="5194285"/>
                <a:ext cx="1069011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GB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E74F9B-393C-4029-8419-A64AE6CDE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10" y="5194285"/>
                <a:ext cx="1069011" cy="283219"/>
              </a:xfrm>
              <a:prstGeom prst="rect">
                <a:avLst/>
              </a:prstGeom>
              <a:blipFill>
                <a:blip r:embed="rId2"/>
                <a:stretch>
                  <a:fillRect l="-5143" t="-4255" r="-8000" b="-319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E39B61-E2D8-48DD-9E90-71C1C4186F84}"/>
                  </a:ext>
                </a:extLst>
              </p:cNvPr>
              <p:cNvSpPr txBox="1"/>
              <p:nvPr/>
            </p:nvSpPr>
            <p:spPr>
              <a:xfrm>
                <a:off x="3879721" y="5168522"/>
                <a:ext cx="1186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E39B61-E2D8-48DD-9E90-71C1C4186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721" y="5168522"/>
                <a:ext cx="1186030" cy="276999"/>
              </a:xfrm>
              <a:prstGeom prst="rect">
                <a:avLst/>
              </a:prstGeom>
              <a:blipFill>
                <a:blip r:embed="rId3"/>
                <a:stretch>
                  <a:fillRect l="-1026" t="-2222" r="-66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0F1793-0F73-4E6E-B18F-BD1229BA9261}"/>
                  </a:ext>
                </a:extLst>
              </p:cNvPr>
              <p:cNvSpPr txBox="1"/>
              <p:nvPr/>
            </p:nvSpPr>
            <p:spPr>
              <a:xfrm>
                <a:off x="6137514" y="5196210"/>
                <a:ext cx="1186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0F1793-0F73-4E6E-B18F-BD1229BA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514" y="5196210"/>
                <a:ext cx="1186029" cy="276999"/>
              </a:xfrm>
              <a:prstGeom prst="rect">
                <a:avLst/>
              </a:prstGeom>
              <a:blipFill>
                <a:blip r:embed="rId4"/>
                <a:stretch>
                  <a:fillRect l="-1031" t="-2174" r="-721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E5DC97-3769-4A8C-99E8-4F6D6E3DB760}"/>
                  </a:ext>
                </a:extLst>
              </p:cNvPr>
              <p:cNvSpPr txBox="1"/>
              <p:nvPr/>
            </p:nvSpPr>
            <p:spPr>
              <a:xfrm>
                <a:off x="2880197" y="5167772"/>
                <a:ext cx="951030" cy="38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p>
                            <m:sSupPr>
                              <m:ctrlP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p>
                      </m:sSubSup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E5DC97-3769-4A8C-99E8-4F6D6E3D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97" y="5167772"/>
                <a:ext cx="951030" cy="380104"/>
              </a:xfrm>
              <a:prstGeom prst="rect">
                <a:avLst/>
              </a:prstGeom>
              <a:blipFill>
                <a:blip r:embed="rId5"/>
                <a:stretch>
                  <a:fillRect l="-1282" r="-8974" b="-1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F6281-8325-4232-ACB0-14794CE89F89}"/>
                  </a:ext>
                </a:extLst>
              </p:cNvPr>
              <p:cNvSpPr txBox="1"/>
              <p:nvPr/>
            </p:nvSpPr>
            <p:spPr>
              <a:xfrm>
                <a:off x="5053625" y="5167772"/>
                <a:ext cx="1002326" cy="328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bSup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F6281-8325-4232-ACB0-14794CE8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625" y="5167772"/>
                <a:ext cx="1002326" cy="328360"/>
              </a:xfrm>
              <a:prstGeom prst="rect">
                <a:avLst/>
              </a:prstGeom>
              <a:blipFill>
                <a:blip r:embed="rId6"/>
                <a:stretch>
                  <a:fillRect l="-1220" r="-8537" b="-20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B446226-A3A1-4C57-B71D-FD390EF25F3E}"/>
              </a:ext>
            </a:extLst>
          </p:cNvPr>
          <p:cNvSpPr/>
          <p:nvPr/>
        </p:nvSpPr>
        <p:spPr>
          <a:xfrm>
            <a:off x="1556238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ECA347-93E8-41FC-A259-D06687C1929C}"/>
              </a:ext>
            </a:extLst>
          </p:cNvPr>
          <p:cNvSpPr/>
          <p:nvPr/>
        </p:nvSpPr>
        <p:spPr>
          <a:xfrm>
            <a:off x="3651733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388023-9AA7-4B71-8480-239072A2C36B}"/>
              </a:ext>
            </a:extLst>
          </p:cNvPr>
          <p:cNvSpPr/>
          <p:nvPr/>
        </p:nvSpPr>
        <p:spPr>
          <a:xfrm>
            <a:off x="2722681" y="3037224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17CF2C-962C-4AC8-8821-72BEE09B7794}"/>
              </a:ext>
            </a:extLst>
          </p:cNvPr>
          <p:cNvSpPr/>
          <p:nvPr/>
        </p:nvSpPr>
        <p:spPr>
          <a:xfrm>
            <a:off x="3651733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44F409-40BE-48EA-91FA-8C31977E0401}"/>
              </a:ext>
            </a:extLst>
          </p:cNvPr>
          <p:cNvSpPr/>
          <p:nvPr/>
        </p:nvSpPr>
        <p:spPr>
          <a:xfrm>
            <a:off x="4756632" y="3037224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0C0779-533C-48F1-B542-B8840E7F39BE}"/>
                  </a:ext>
                </a:extLst>
              </p:cNvPr>
              <p:cNvSpPr txBox="1"/>
              <p:nvPr/>
            </p:nvSpPr>
            <p:spPr>
              <a:xfrm>
                <a:off x="1759348" y="3122927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0C0779-533C-48F1-B542-B8840E7F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48" y="3122927"/>
                <a:ext cx="261995" cy="276999"/>
              </a:xfrm>
              <a:prstGeom prst="rect">
                <a:avLst/>
              </a:prstGeom>
              <a:blipFill>
                <a:blip r:embed="rId13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D5D5B1A5-7A55-4CF9-8624-2D025A59C53A}"/>
              </a:ext>
            </a:extLst>
          </p:cNvPr>
          <p:cNvSpPr/>
          <p:nvPr/>
        </p:nvSpPr>
        <p:spPr>
          <a:xfrm>
            <a:off x="3651733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21AE843-A2AB-4811-8925-C6EF1B98E5AE}"/>
              </a:ext>
            </a:extLst>
          </p:cNvPr>
          <p:cNvSpPr/>
          <p:nvPr/>
        </p:nvSpPr>
        <p:spPr>
          <a:xfrm>
            <a:off x="2722681" y="4244828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C9237E-A885-440A-9934-C43644F55411}"/>
              </a:ext>
            </a:extLst>
          </p:cNvPr>
          <p:cNvSpPr/>
          <p:nvPr/>
        </p:nvSpPr>
        <p:spPr>
          <a:xfrm>
            <a:off x="3651733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5893C6-B51F-43D9-99C3-80A99D231205}"/>
              </a:ext>
            </a:extLst>
          </p:cNvPr>
          <p:cNvSpPr/>
          <p:nvPr/>
        </p:nvSpPr>
        <p:spPr>
          <a:xfrm>
            <a:off x="4756632" y="4244828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EA987F-2B12-49B7-A8D8-316E76C381B6}"/>
                  </a:ext>
                </a:extLst>
              </p:cNvPr>
              <p:cNvSpPr txBox="1"/>
              <p:nvPr/>
            </p:nvSpPr>
            <p:spPr>
              <a:xfrm>
                <a:off x="3836202" y="5689301"/>
                <a:ext cx="256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EA987F-2B12-49B7-A8D8-316E76C3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02" y="5689301"/>
                <a:ext cx="256672" cy="276999"/>
              </a:xfrm>
              <a:prstGeom prst="rect">
                <a:avLst/>
              </a:prstGeom>
              <a:blipFill>
                <a:blip r:embed="rId14"/>
                <a:stretch>
                  <a:fillRect l="-14286" r="-952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85AF31-B17A-4468-A69A-78E31B608614}"/>
                  </a:ext>
                </a:extLst>
              </p:cNvPr>
              <p:cNvSpPr txBox="1"/>
              <p:nvPr/>
            </p:nvSpPr>
            <p:spPr>
              <a:xfrm>
                <a:off x="2824781" y="5689302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85AF31-B17A-4468-A69A-78E31B60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81" y="5689302"/>
                <a:ext cx="288477" cy="276999"/>
              </a:xfrm>
              <a:prstGeom prst="rect">
                <a:avLst/>
              </a:prstGeom>
              <a:blipFill>
                <a:blip r:embed="rId15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90C38-1B48-4124-B898-69FB1D38AB17}"/>
                  </a:ext>
                </a:extLst>
              </p:cNvPr>
              <p:cNvSpPr txBox="1"/>
              <p:nvPr/>
            </p:nvSpPr>
            <p:spPr>
              <a:xfrm>
                <a:off x="4853443" y="568930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90C38-1B48-4124-B898-69FB1D38A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43" y="5689302"/>
                <a:ext cx="283154" cy="276999"/>
              </a:xfrm>
              <a:prstGeom prst="rect">
                <a:avLst/>
              </a:prstGeom>
              <a:blipFill>
                <a:blip r:embed="rId1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8F262703-0813-47AD-B27B-0295326EB648}"/>
              </a:ext>
            </a:extLst>
          </p:cNvPr>
          <p:cNvSpPr/>
          <p:nvPr/>
        </p:nvSpPr>
        <p:spPr>
          <a:xfrm>
            <a:off x="5725109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9287F9-3B2B-448E-8111-C7C65E614B57}"/>
              </a:ext>
            </a:extLst>
          </p:cNvPr>
          <p:cNvSpPr/>
          <p:nvPr/>
        </p:nvSpPr>
        <p:spPr>
          <a:xfrm>
            <a:off x="5725109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1CCDFB-10F2-4978-8656-C42B688B8C14}"/>
              </a:ext>
            </a:extLst>
          </p:cNvPr>
          <p:cNvSpPr/>
          <p:nvPr/>
        </p:nvSpPr>
        <p:spPr>
          <a:xfrm>
            <a:off x="6830008" y="1929911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B821CB5-60CF-4C2F-8A90-4E97A376B7F7}"/>
              </a:ext>
            </a:extLst>
          </p:cNvPr>
          <p:cNvSpPr/>
          <p:nvPr/>
        </p:nvSpPr>
        <p:spPr>
          <a:xfrm>
            <a:off x="5725109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6519869-4B30-4B57-99AE-7A4288472ABC}"/>
              </a:ext>
            </a:extLst>
          </p:cNvPr>
          <p:cNvSpPr/>
          <p:nvPr/>
        </p:nvSpPr>
        <p:spPr>
          <a:xfrm>
            <a:off x="6830008" y="3037224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EE10841-7D81-4795-82DB-5B788ECB25F7}"/>
              </a:ext>
            </a:extLst>
          </p:cNvPr>
          <p:cNvSpPr/>
          <p:nvPr/>
        </p:nvSpPr>
        <p:spPr>
          <a:xfrm>
            <a:off x="5725109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94CA618-8849-4F32-A66A-E827B59B0886}"/>
              </a:ext>
            </a:extLst>
          </p:cNvPr>
          <p:cNvSpPr/>
          <p:nvPr/>
        </p:nvSpPr>
        <p:spPr>
          <a:xfrm>
            <a:off x="5725109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8657DFF-5F1C-4AAD-9C6F-8142386DED65}"/>
              </a:ext>
            </a:extLst>
          </p:cNvPr>
          <p:cNvSpPr/>
          <p:nvPr/>
        </p:nvSpPr>
        <p:spPr>
          <a:xfrm>
            <a:off x="6830008" y="4244828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CB16AD3-BB73-48A7-9689-AAF5244EA9F9}"/>
                  </a:ext>
                </a:extLst>
              </p:cNvPr>
              <p:cNvSpPr txBox="1"/>
              <p:nvPr/>
            </p:nvSpPr>
            <p:spPr>
              <a:xfrm>
                <a:off x="6926819" y="568930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CB16AD3-BB73-48A7-9689-AAF5244EA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19" y="5689301"/>
                <a:ext cx="288477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076A965-4F53-4F16-A3AD-0766A11F7057}"/>
                  </a:ext>
                </a:extLst>
              </p:cNvPr>
              <p:cNvSpPr txBox="1"/>
              <p:nvPr/>
            </p:nvSpPr>
            <p:spPr>
              <a:xfrm>
                <a:off x="5897166" y="5689300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076A965-4F53-4F16-A3AD-0766A11F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66" y="5689300"/>
                <a:ext cx="261995" cy="276999"/>
              </a:xfrm>
              <a:prstGeom prst="rect">
                <a:avLst/>
              </a:prstGeom>
              <a:blipFill>
                <a:blip r:embed="rId18"/>
                <a:stretch>
                  <a:fillRect l="-11628" r="-1162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E12A54-8DD1-4D49-A5A5-9E694F2E56F3}"/>
              </a:ext>
            </a:extLst>
          </p:cNvPr>
          <p:cNvCxnSpPr>
            <a:cxnSpLocks/>
            <a:stCxn id="27" idx="6"/>
            <a:endCxn id="34" idx="2"/>
          </p:cNvCxnSpPr>
          <p:nvPr/>
        </p:nvCxnSpPr>
        <p:spPr>
          <a:xfrm>
            <a:off x="2224454" y="3261428"/>
            <a:ext cx="4982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2FDB8-8C1D-440A-B4E9-27048B8AD82D}"/>
              </a:ext>
            </a:extLst>
          </p:cNvPr>
          <p:cNvCxnSpPr>
            <a:cxnSpLocks/>
          </p:cNvCxnSpPr>
          <p:nvPr/>
        </p:nvCxnSpPr>
        <p:spPr>
          <a:xfrm>
            <a:off x="2108124" y="3494480"/>
            <a:ext cx="665616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55F711A-01F8-4FC9-A0A5-4A9A809CC97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197466" y="2154115"/>
            <a:ext cx="454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3969D0-5CE4-469D-B7D7-6B403F4AD204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3127935" y="2312650"/>
            <a:ext cx="621656" cy="724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75878B9-EB92-44A6-A71B-B6D0EDCBF57F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197466" y="3261428"/>
            <a:ext cx="454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E62F10A-3E20-4673-B949-7B03EF01D1BE}"/>
              </a:ext>
            </a:extLst>
          </p:cNvPr>
          <p:cNvCxnSpPr>
            <a:cxnSpLocks/>
            <a:stCxn id="34" idx="7"/>
            <a:endCxn id="7" idx="3"/>
          </p:cNvCxnSpPr>
          <p:nvPr/>
        </p:nvCxnSpPr>
        <p:spPr>
          <a:xfrm flipV="1">
            <a:off x="3127935" y="2377931"/>
            <a:ext cx="621656" cy="724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6B122DF-3874-4637-98BB-355E095019DC}"/>
              </a:ext>
            </a:extLst>
          </p:cNvPr>
          <p:cNvCxnSpPr>
            <a:stCxn id="34" idx="5"/>
            <a:endCxn id="48" idx="1"/>
          </p:cNvCxnSpPr>
          <p:nvPr/>
        </p:nvCxnSpPr>
        <p:spPr>
          <a:xfrm>
            <a:off x="3127935" y="3419963"/>
            <a:ext cx="621656" cy="825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AC93EE9-4803-49D8-BCF1-35E8C22855DF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3197466" y="4469032"/>
            <a:ext cx="454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EEE82D-41BF-4B8A-9BBD-02E353E86BCF}"/>
              </a:ext>
            </a:extLst>
          </p:cNvPr>
          <p:cNvCxnSpPr>
            <a:stCxn id="47" idx="7"/>
            <a:endCxn id="35" idx="3"/>
          </p:cNvCxnSpPr>
          <p:nvPr/>
        </p:nvCxnSpPr>
        <p:spPr>
          <a:xfrm flipV="1">
            <a:off x="3127935" y="3485244"/>
            <a:ext cx="621656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C8E1118-0DA3-406B-A195-037FF754C471}"/>
              </a:ext>
            </a:extLst>
          </p:cNvPr>
          <p:cNvCxnSpPr>
            <a:cxnSpLocks/>
            <a:stCxn id="47" idx="7"/>
            <a:endCxn id="7" idx="3"/>
          </p:cNvCxnSpPr>
          <p:nvPr/>
        </p:nvCxnSpPr>
        <p:spPr>
          <a:xfrm flipV="1">
            <a:off x="3127935" y="2377931"/>
            <a:ext cx="621656" cy="193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B2B1E40-372A-4268-AACF-E901E94839B5}"/>
              </a:ext>
            </a:extLst>
          </p:cNvPr>
          <p:cNvCxnSpPr/>
          <p:nvPr/>
        </p:nvCxnSpPr>
        <p:spPr>
          <a:xfrm>
            <a:off x="5248646" y="2151894"/>
            <a:ext cx="454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EBD5700-ED15-489C-A072-1C131950DB0A}"/>
              </a:ext>
            </a:extLst>
          </p:cNvPr>
          <p:cNvCxnSpPr>
            <a:cxnSpLocks/>
          </p:cNvCxnSpPr>
          <p:nvPr/>
        </p:nvCxnSpPr>
        <p:spPr>
          <a:xfrm>
            <a:off x="5179115" y="2310429"/>
            <a:ext cx="621656" cy="724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F3BCBBC-2D19-4157-9B51-47BA14F68252}"/>
              </a:ext>
            </a:extLst>
          </p:cNvPr>
          <p:cNvCxnSpPr>
            <a:cxnSpLocks/>
          </p:cNvCxnSpPr>
          <p:nvPr/>
        </p:nvCxnSpPr>
        <p:spPr>
          <a:xfrm>
            <a:off x="5179115" y="2310429"/>
            <a:ext cx="621656" cy="1932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5D37B7A-A3B7-4B69-B984-7761B130FB26}"/>
              </a:ext>
            </a:extLst>
          </p:cNvPr>
          <p:cNvCxnSpPr>
            <a:cxnSpLocks/>
          </p:cNvCxnSpPr>
          <p:nvPr/>
        </p:nvCxnSpPr>
        <p:spPr>
          <a:xfrm>
            <a:off x="5248646" y="3259207"/>
            <a:ext cx="454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4788EA0-6B82-494E-871F-8C3F820477EC}"/>
              </a:ext>
            </a:extLst>
          </p:cNvPr>
          <p:cNvCxnSpPr>
            <a:cxnSpLocks/>
          </p:cNvCxnSpPr>
          <p:nvPr/>
        </p:nvCxnSpPr>
        <p:spPr>
          <a:xfrm flipV="1">
            <a:off x="5179115" y="2375710"/>
            <a:ext cx="621656" cy="724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225AFF2-23A4-477F-9A73-0B92AD002177}"/>
              </a:ext>
            </a:extLst>
          </p:cNvPr>
          <p:cNvCxnSpPr/>
          <p:nvPr/>
        </p:nvCxnSpPr>
        <p:spPr>
          <a:xfrm>
            <a:off x="5179115" y="3417742"/>
            <a:ext cx="621656" cy="82525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D4C32C0-6BBB-4A89-9CFE-D3949A0E61C6}"/>
              </a:ext>
            </a:extLst>
          </p:cNvPr>
          <p:cNvCxnSpPr>
            <a:cxnSpLocks/>
            <a:stCxn id="49" idx="6"/>
            <a:endCxn id="99" idx="2"/>
          </p:cNvCxnSpPr>
          <p:nvPr/>
        </p:nvCxnSpPr>
        <p:spPr>
          <a:xfrm>
            <a:off x="5231417" y="4469032"/>
            <a:ext cx="4936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C7988AD-B40F-4DBB-B13D-C253EBF91EF3}"/>
              </a:ext>
            </a:extLst>
          </p:cNvPr>
          <p:cNvCxnSpPr/>
          <p:nvPr/>
        </p:nvCxnSpPr>
        <p:spPr>
          <a:xfrm flipV="1">
            <a:off x="5179115" y="3483023"/>
            <a:ext cx="621656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BB81FFB-DC52-42E9-8FE5-28A486370BED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319949" y="2154115"/>
            <a:ext cx="436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AF6161F-A93D-449D-9125-0246DF54CEF5}"/>
              </a:ext>
            </a:extLst>
          </p:cNvPr>
          <p:cNvCxnSpPr>
            <a:cxnSpLocks/>
            <a:stCxn id="7" idx="5"/>
            <a:endCxn id="49" idx="1"/>
          </p:cNvCxnSpPr>
          <p:nvPr/>
        </p:nvCxnSpPr>
        <p:spPr>
          <a:xfrm>
            <a:off x="4222091" y="2377931"/>
            <a:ext cx="604072" cy="193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6198DBE-A093-4587-8BDD-45F7258BB080}"/>
              </a:ext>
            </a:extLst>
          </p:cNvPr>
          <p:cNvCxnSpPr>
            <a:stCxn id="7" idx="5"/>
            <a:endCxn id="36" idx="1"/>
          </p:cNvCxnSpPr>
          <p:nvPr/>
        </p:nvCxnSpPr>
        <p:spPr>
          <a:xfrm>
            <a:off x="4222091" y="2377931"/>
            <a:ext cx="604072" cy="724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8DD214B-EF8E-4C29-B1FD-55FCA5244108}"/>
              </a:ext>
            </a:extLst>
          </p:cNvPr>
          <p:cNvCxnSpPr>
            <a:stCxn id="35" idx="7"/>
            <a:endCxn id="8" idx="3"/>
          </p:cNvCxnSpPr>
          <p:nvPr/>
        </p:nvCxnSpPr>
        <p:spPr>
          <a:xfrm flipV="1">
            <a:off x="4222091" y="2312650"/>
            <a:ext cx="604072" cy="724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F45576F-1A77-43C1-8450-1FCE99E96784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4319949" y="3261428"/>
            <a:ext cx="436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945A48-D1DF-4BA7-8DE3-99150CDB7CFD}"/>
              </a:ext>
            </a:extLst>
          </p:cNvPr>
          <p:cNvCxnSpPr>
            <a:cxnSpLocks/>
            <a:stCxn id="35" idx="5"/>
            <a:endCxn id="49" idx="1"/>
          </p:cNvCxnSpPr>
          <p:nvPr/>
        </p:nvCxnSpPr>
        <p:spPr>
          <a:xfrm>
            <a:off x="4222091" y="3485244"/>
            <a:ext cx="604072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555110F-8B52-489B-8B63-CA9B40F6BF6D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4319949" y="4469032"/>
            <a:ext cx="436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25816A8-5ADA-41BD-8D32-07583DA3A34E}"/>
              </a:ext>
            </a:extLst>
          </p:cNvPr>
          <p:cNvCxnSpPr>
            <a:cxnSpLocks/>
            <a:stCxn id="48" idx="7"/>
            <a:endCxn id="8" idx="3"/>
          </p:cNvCxnSpPr>
          <p:nvPr/>
        </p:nvCxnSpPr>
        <p:spPr>
          <a:xfrm flipV="1">
            <a:off x="4222091" y="2312650"/>
            <a:ext cx="604072" cy="1932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96A688B-CB48-451E-9670-52F3385DFE45}"/>
              </a:ext>
            </a:extLst>
          </p:cNvPr>
          <p:cNvCxnSpPr>
            <a:cxnSpLocks/>
          </p:cNvCxnSpPr>
          <p:nvPr/>
        </p:nvCxnSpPr>
        <p:spPr>
          <a:xfrm>
            <a:off x="6288422" y="2374072"/>
            <a:ext cx="604072" cy="193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DA48D0A-29DB-4BF4-A760-40CA26795C06}"/>
              </a:ext>
            </a:extLst>
          </p:cNvPr>
          <p:cNvCxnSpPr/>
          <p:nvPr/>
        </p:nvCxnSpPr>
        <p:spPr>
          <a:xfrm>
            <a:off x="6288422" y="2374072"/>
            <a:ext cx="604072" cy="724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06AA3C6-709C-48D9-9B05-F4BD9D9E891B}"/>
              </a:ext>
            </a:extLst>
          </p:cNvPr>
          <p:cNvCxnSpPr/>
          <p:nvPr/>
        </p:nvCxnSpPr>
        <p:spPr>
          <a:xfrm flipV="1">
            <a:off x="6288422" y="2308791"/>
            <a:ext cx="604072" cy="724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76BEF5-AEE0-4817-B585-FFFD08F6B315}"/>
              </a:ext>
            </a:extLst>
          </p:cNvPr>
          <p:cNvCxnSpPr/>
          <p:nvPr/>
        </p:nvCxnSpPr>
        <p:spPr>
          <a:xfrm>
            <a:off x="6386280" y="3257569"/>
            <a:ext cx="436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98811AE-4501-4A29-9BB7-63D13CF6FA66}"/>
              </a:ext>
            </a:extLst>
          </p:cNvPr>
          <p:cNvCxnSpPr>
            <a:cxnSpLocks/>
          </p:cNvCxnSpPr>
          <p:nvPr/>
        </p:nvCxnSpPr>
        <p:spPr>
          <a:xfrm>
            <a:off x="6288422" y="3481385"/>
            <a:ext cx="604072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85A3168-A357-43DE-B735-14C62E402070}"/>
              </a:ext>
            </a:extLst>
          </p:cNvPr>
          <p:cNvCxnSpPr/>
          <p:nvPr/>
        </p:nvCxnSpPr>
        <p:spPr>
          <a:xfrm flipV="1">
            <a:off x="6288422" y="3416104"/>
            <a:ext cx="604072" cy="825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832AF97-78D7-4B5A-9864-8E273A28DFB3}"/>
              </a:ext>
            </a:extLst>
          </p:cNvPr>
          <p:cNvCxnSpPr>
            <a:cxnSpLocks/>
          </p:cNvCxnSpPr>
          <p:nvPr/>
        </p:nvCxnSpPr>
        <p:spPr>
          <a:xfrm flipV="1">
            <a:off x="6288422" y="2308791"/>
            <a:ext cx="604072" cy="19325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5C9E17-B360-4C22-9FC5-84CD8850445A}"/>
              </a:ext>
            </a:extLst>
          </p:cNvPr>
          <p:cNvCxnSpPr>
            <a:cxnSpLocks/>
            <a:stCxn id="92" idx="7"/>
            <a:endCxn id="6" idx="3"/>
          </p:cNvCxnSpPr>
          <p:nvPr/>
        </p:nvCxnSpPr>
        <p:spPr>
          <a:xfrm flipV="1">
            <a:off x="2130119" y="2312650"/>
            <a:ext cx="662093" cy="7249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E81C97-08C8-42EC-B26D-359A79AB9A31}"/>
              </a:ext>
            </a:extLst>
          </p:cNvPr>
          <p:cNvCxnSpPr>
            <a:cxnSpLocks/>
            <a:stCxn id="6" idx="5"/>
            <a:endCxn id="48" idx="1"/>
          </p:cNvCxnSpPr>
          <p:nvPr/>
        </p:nvCxnSpPr>
        <p:spPr>
          <a:xfrm>
            <a:off x="3127935" y="2312650"/>
            <a:ext cx="621656" cy="19325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A88444A-6A6B-43B4-9F5E-97C5A9205BFA}"/>
              </a:ext>
            </a:extLst>
          </p:cNvPr>
          <p:cNvCxnSpPr/>
          <p:nvPr/>
        </p:nvCxnSpPr>
        <p:spPr>
          <a:xfrm flipV="1">
            <a:off x="5179115" y="2375710"/>
            <a:ext cx="621656" cy="19325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5A5D4E3-DFC7-4E38-8764-A778708BE3DC}"/>
              </a:ext>
            </a:extLst>
          </p:cNvPr>
          <p:cNvCxnSpPr>
            <a:stCxn id="48" idx="7"/>
            <a:endCxn id="36" idx="3"/>
          </p:cNvCxnSpPr>
          <p:nvPr/>
        </p:nvCxnSpPr>
        <p:spPr>
          <a:xfrm flipV="1">
            <a:off x="4222091" y="3419963"/>
            <a:ext cx="604072" cy="82525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4EFB70E-064F-4F6B-8D93-F86CA384060D}"/>
              </a:ext>
            </a:extLst>
          </p:cNvPr>
          <p:cNvCxnSpPr/>
          <p:nvPr/>
        </p:nvCxnSpPr>
        <p:spPr>
          <a:xfrm>
            <a:off x="6386280" y="2150256"/>
            <a:ext cx="4366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F7CCC41-75E0-464D-9D01-3E550ECA4826}"/>
              </a:ext>
            </a:extLst>
          </p:cNvPr>
          <p:cNvSpPr/>
          <p:nvPr/>
        </p:nvSpPr>
        <p:spPr>
          <a:xfrm>
            <a:off x="1559761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9C75B2-6E1B-484A-9B17-D78687ABAF2A}"/>
              </a:ext>
            </a:extLst>
          </p:cNvPr>
          <p:cNvSpPr/>
          <p:nvPr/>
        </p:nvSpPr>
        <p:spPr>
          <a:xfrm>
            <a:off x="1559761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3EAF89-43CB-4427-88CB-5E26B6EC478C}"/>
              </a:ext>
            </a:extLst>
          </p:cNvPr>
          <p:cNvSpPr/>
          <p:nvPr/>
        </p:nvSpPr>
        <p:spPr>
          <a:xfrm>
            <a:off x="1559761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E9917A-7A60-4958-B6F7-C809581EE65C}"/>
              </a:ext>
            </a:extLst>
          </p:cNvPr>
          <p:cNvCxnSpPr>
            <a:cxnSpLocks/>
            <a:stCxn id="91" idx="6"/>
            <a:endCxn id="6" idx="2"/>
          </p:cNvCxnSpPr>
          <p:nvPr/>
        </p:nvCxnSpPr>
        <p:spPr>
          <a:xfrm>
            <a:off x="2227977" y="2154115"/>
            <a:ext cx="4947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06C655-8B81-4401-8AA8-A92B4FBAA79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149716" y="2380915"/>
            <a:ext cx="642496" cy="7219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959912-8F83-4883-A4EA-A64C3E06898D}"/>
              </a:ext>
            </a:extLst>
          </p:cNvPr>
          <p:cNvCxnSpPr>
            <a:cxnSpLocks/>
          </p:cNvCxnSpPr>
          <p:nvPr/>
        </p:nvCxnSpPr>
        <p:spPr>
          <a:xfrm>
            <a:off x="2139127" y="2374071"/>
            <a:ext cx="604072" cy="193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D32C88C-ACEF-4420-A39A-630CCEA28687}"/>
              </a:ext>
            </a:extLst>
          </p:cNvPr>
          <p:cNvCxnSpPr>
            <a:cxnSpLocks/>
            <a:stCxn id="94" idx="7"/>
            <a:endCxn id="6" idx="3"/>
          </p:cNvCxnSpPr>
          <p:nvPr/>
        </p:nvCxnSpPr>
        <p:spPr>
          <a:xfrm flipV="1">
            <a:off x="2130119" y="2312650"/>
            <a:ext cx="662093" cy="1932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E53FBA-E7B8-4949-B500-93D1C9900D7C}"/>
              </a:ext>
            </a:extLst>
          </p:cNvPr>
          <p:cNvCxnSpPr>
            <a:cxnSpLocks/>
            <a:stCxn id="94" idx="7"/>
            <a:endCxn id="34" idx="3"/>
          </p:cNvCxnSpPr>
          <p:nvPr/>
        </p:nvCxnSpPr>
        <p:spPr>
          <a:xfrm flipV="1">
            <a:off x="2130119" y="3419963"/>
            <a:ext cx="662093" cy="825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78D66F1-0A51-44F7-9429-81B4B7D0B35E}"/>
                  </a:ext>
                </a:extLst>
              </p:cNvPr>
              <p:cNvSpPr txBox="1"/>
              <p:nvPr/>
            </p:nvSpPr>
            <p:spPr>
              <a:xfrm>
                <a:off x="1779997" y="5698042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78D66F1-0A51-44F7-9429-81B4B7D0B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997" y="5698042"/>
                <a:ext cx="261995" cy="276999"/>
              </a:xfrm>
              <a:prstGeom prst="rect">
                <a:avLst/>
              </a:prstGeom>
              <a:blipFill>
                <a:blip r:embed="rId1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Arrow: Curved Down 115">
            <a:extLst>
              <a:ext uri="{FF2B5EF4-FFF2-40B4-BE49-F238E27FC236}">
                <a16:creationId xmlns:a16="http://schemas.microsoft.com/office/drawing/2014/main" id="{44C61FFF-9497-44F2-B8FC-C8B8D85A0906}"/>
              </a:ext>
            </a:extLst>
          </p:cNvPr>
          <p:cNvSpPr/>
          <p:nvPr/>
        </p:nvSpPr>
        <p:spPr>
          <a:xfrm rot="10800000" flipH="1">
            <a:off x="6245200" y="4873868"/>
            <a:ext cx="796792" cy="245043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411CD65-A0C1-4518-8121-86A03B033E2A}"/>
              </a:ext>
            </a:extLst>
          </p:cNvPr>
          <p:cNvSpPr/>
          <p:nvPr/>
        </p:nvSpPr>
        <p:spPr>
          <a:xfrm>
            <a:off x="8131027" y="1859751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D248166-7D29-4D50-A320-2F1B1D3DF9DD}"/>
              </a:ext>
            </a:extLst>
          </p:cNvPr>
          <p:cNvSpPr/>
          <p:nvPr/>
        </p:nvSpPr>
        <p:spPr>
          <a:xfrm>
            <a:off x="8131027" y="1859751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EF98BD-3434-47BF-9EB9-1DDDBDCC0049}"/>
              </a:ext>
            </a:extLst>
          </p:cNvPr>
          <p:cNvSpPr/>
          <p:nvPr/>
        </p:nvSpPr>
        <p:spPr>
          <a:xfrm>
            <a:off x="9235926" y="1952070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1F9206D-94DD-4DD7-82EC-FD37028F23D2}"/>
              </a:ext>
            </a:extLst>
          </p:cNvPr>
          <p:cNvSpPr/>
          <p:nvPr/>
        </p:nvSpPr>
        <p:spPr>
          <a:xfrm>
            <a:off x="8131027" y="2967064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FB9D7CF-B816-45E0-BB6D-0FFE8CDED42B}"/>
              </a:ext>
            </a:extLst>
          </p:cNvPr>
          <p:cNvSpPr/>
          <p:nvPr/>
        </p:nvSpPr>
        <p:spPr>
          <a:xfrm>
            <a:off x="9235926" y="3059383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C0A07A1-1645-483C-96A6-F812FF8C794A}"/>
              </a:ext>
            </a:extLst>
          </p:cNvPr>
          <p:cNvSpPr/>
          <p:nvPr/>
        </p:nvSpPr>
        <p:spPr>
          <a:xfrm>
            <a:off x="8131027" y="4174668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5ADED96-0028-40B1-A1F7-DB12949A33C1}"/>
              </a:ext>
            </a:extLst>
          </p:cNvPr>
          <p:cNvSpPr/>
          <p:nvPr/>
        </p:nvSpPr>
        <p:spPr>
          <a:xfrm>
            <a:off x="8131027" y="4174668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C3F2DEE-A1F0-49F6-821E-55AAA4C44F22}"/>
              </a:ext>
            </a:extLst>
          </p:cNvPr>
          <p:cNvSpPr/>
          <p:nvPr/>
        </p:nvSpPr>
        <p:spPr>
          <a:xfrm>
            <a:off x="9235926" y="4266987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8AC98B3-440F-4A6F-861D-3DFF6F4B7827}"/>
                  </a:ext>
                </a:extLst>
              </p:cNvPr>
              <p:cNvSpPr txBox="1"/>
              <p:nvPr/>
            </p:nvSpPr>
            <p:spPr>
              <a:xfrm>
                <a:off x="9332737" y="5711460"/>
                <a:ext cx="255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8AC98B3-440F-4A6F-861D-3DFF6F4B7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737" y="5711460"/>
                <a:ext cx="255775" cy="276999"/>
              </a:xfrm>
              <a:prstGeom prst="rect">
                <a:avLst/>
              </a:prstGeom>
              <a:blipFill>
                <a:blip r:embed="rId20"/>
                <a:stretch>
                  <a:fillRect l="-14286" r="-7143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12893F4-BA0D-451A-A98E-A4ECD456C853}"/>
                  </a:ext>
                </a:extLst>
              </p:cNvPr>
              <p:cNvSpPr txBox="1"/>
              <p:nvPr/>
            </p:nvSpPr>
            <p:spPr>
              <a:xfrm>
                <a:off x="8303084" y="5711459"/>
                <a:ext cx="229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12893F4-BA0D-451A-A98E-A4ECD456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84" y="5711459"/>
                <a:ext cx="229294" cy="276999"/>
              </a:xfrm>
              <a:prstGeom prst="rect">
                <a:avLst/>
              </a:prstGeom>
              <a:blipFill>
                <a:blip r:embed="rId21"/>
                <a:stretch>
                  <a:fillRect l="-15789" r="-1052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8BB7411-EEBA-4984-8EB6-DACCD6D523CD}"/>
              </a:ext>
            </a:extLst>
          </p:cNvPr>
          <p:cNvCxnSpPr>
            <a:cxnSpLocks/>
          </p:cNvCxnSpPr>
          <p:nvPr/>
        </p:nvCxnSpPr>
        <p:spPr>
          <a:xfrm>
            <a:off x="8694340" y="2396231"/>
            <a:ext cx="604072" cy="193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FF2DEAD-6AF7-4729-A2DC-4CF6FFA1FC88}"/>
              </a:ext>
            </a:extLst>
          </p:cNvPr>
          <p:cNvCxnSpPr/>
          <p:nvPr/>
        </p:nvCxnSpPr>
        <p:spPr>
          <a:xfrm>
            <a:off x="8694340" y="2396231"/>
            <a:ext cx="604072" cy="724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862D332-BABB-4714-B235-7FD9AA5B716D}"/>
              </a:ext>
            </a:extLst>
          </p:cNvPr>
          <p:cNvCxnSpPr/>
          <p:nvPr/>
        </p:nvCxnSpPr>
        <p:spPr>
          <a:xfrm flipV="1">
            <a:off x="8694340" y="2330950"/>
            <a:ext cx="604072" cy="7249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F24389F-A7AB-4B1E-8B7C-BB6CBD4A08D8}"/>
              </a:ext>
            </a:extLst>
          </p:cNvPr>
          <p:cNvCxnSpPr/>
          <p:nvPr/>
        </p:nvCxnSpPr>
        <p:spPr>
          <a:xfrm>
            <a:off x="8792198" y="3279728"/>
            <a:ext cx="436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37F4AF7-018B-414E-A2CE-A693BD09D18D}"/>
              </a:ext>
            </a:extLst>
          </p:cNvPr>
          <p:cNvCxnSpPr>
            <a:cxnSpLocks/>
          </p:cNvCxnSpPr>
          <p:nvPr/>
        </p:nvCxnSpPr>
        <p:spPr>
          <a:xfrm>
            <a:off x="8694340" y="3503544"/>
            <a:ext cx="604072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D0F2D7F-6F5C-40F7-88BC-FBD76900D3E9}"/>
              </a:ext>
            </a:extLst>
          </p:cNvPr>
          <p:cNvCxnSpPr/>
          <p:nvPr/>
        </p:nvCxnSpPr>
        <p:spPr>
          <a:xfrm flipV="1">
            <a:off x="8694340" y="3438263"/>
            <a:ext cx="604072" cy="825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F58856E-E901-4F2B-A0D7-2431807E75D9}"/>
              </a:ext>
            </a:extLst>
          </p:cNvPr>
          <p:cNvCxnSpPr>
            <a:cxnSpLocks/>
          </p:cNvCxnSpPr>
          <p:nvPr/>
        </p:nvCxnSpPr>
        <p:spPr>
          <a:xfrm flipV="1">
            <a:off x="8694340" y="2330950"/>
            <a:ext cx="604072" cy="193256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1C06034-7D87-4C95-B76F-4F4F066AE6BD}"/>
              </a:ext>
            </a:extLst>
          </p:cNvPr>
          <p:cNvCxnSpPr>
            <a:cxnSpLocks/>
            <a:stCxn id="118" idx="6"/>
            <a:endCxn id="119" idx="2"/>
          </p:cNvCxnSpPr>
          <p:nvPr/>
        </p:nvCxnSpPr>
        <p:spPr>
          <a:xfrm>
            <a:off x="8799243" y="2176274"/>
            <a:ext cx="4366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173BBD3-2F86-4735-9AA2-337862116789}"/>
              </a:ext>
            </a:extLst>
          </p:cNvPr>
          <p:cNvCxnSpPr>
            <a:cxnSpLocks/>
            <a:stCxn id="94" idx="6"/>
            <a:endCxn id="47" idx="2"/>
          </p:cNvCxnSpPr>
          <p:nvPr/>
        </p:nvCxnSpPr>
        <p:spPr>
          <a:xfrm>
            <a:off x="2227977" y="4469032"/>
            <a:ext cx="4947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D4EF8D9-45AD-4101-9B02-FE28AAB90877}"/>
              </a:ext>
            </a:extLst>
          </p:cNvPr>
          <p:cNvCxnSpPr/>
          <p:nvPr/>
        </p:nvCxnSpPr>
        <p:spPr>
          <a:xfrm>
            <a:off x="6402561" y="4466811"/>
            <a:ext cx="436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86D96B8-0675-46EA-94FE-A1F06927E8B1}"/>
              </a:ext>
            </a:extLst>
          </p:cNvPr>
          <p:cNvCxnSpPr>
            <a:cxnSpLocks/>
            <a:stCxn id="125" idx="6"/>
            <a:endCxn id="127" idx="2"/>
          </p:cNvCxnSpPr>
          <p:nvPr/>
        </p:nvCxnSpPr>
        <p:spPr>
          <a:xfrm>
            <a:off x="8799243" y="4491191"/>
            <a:ext cx="4366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2D3A83-5722-44A7-97E0-A86E989481AB}"/>
                  </a:ext>
                </a:extLst>
              </p:cNvPr>
              <p:cNvSpPr txBox="1"/>
              <p:nvPr/>
            </p:nvSpPr>
            <p:spPr>
              <a:xfrm>
                <a:off x="7593694" y="312119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2D3A83-5722-44A7-97E0-A86E98948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694" y="3121192"/>
                <a:ext cx="250068" cy="276999"/>
              </a:xfrm>
              <a:prstGeom prst="rect">
                <a:avLst/>
              </a:prstGeom>
              <a:blipFill>
                <a:blip r:embed="rId22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ket 51">
            <a:extLst>
              <a:ext uri="{FF2B5EF4-FFF2-40B4-BE49-F238E27FC236}">
                <a16:creationId xmlns:a16="http://schemas.microsoft.com/office/drawing/2014/main" id="{3908F827-0DA7-4F07-AD99-3F0A799BE339}"/>
              </a:ext>
            </a:extLst>
          </p:cNvPr>
          <p:cNvSpPr/>
          <p:nvPr/>
        </p:nvSpPr>
        <p:spPr>
          <a:xfrm rot="5400000">
            <a:off x="2329261" y="799620"/>
            <a:ext cx="75566" cy="16354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Left Bracket 152">
            <a:extLst>
              <a:ext uri="{FF2B5EF4-FFF2-40B4-BE49-F238E27FC236}">
                <a16:creationId xmlns:a16="http://schemas.microsoft.com/office/drawing/2014/main" id="{658246BE-E6D8-4CC5-866A-93A1FAD13A18}"/>
              </a:ext>
            </a:extLst>
          </p:cNvPr>
          <p:cNvSpPr/>
          <p:nvPr/>
        </p:nvSpPr>
        <p:spPr>
          <a:xfrm rot="5400000">
            <a:off x="4375914" y="795120"/>
            <a:ext cx="75566" cy="16354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Left Bracket 153">
            <a:extLst>
              <a:ext uri="{FF2B5EF4-FFF2-40B4-BE49-F238E27FC236}">
                <a16:creationId xmlns:a16="http://schemas.microsoft.com/office/drawing/2014/main" id="{59A16B75-72F9-460F-A2BF-AC5F2D333622}"/>
              </a:ext>
            </a:extLst>
          </p:cNvPr>
          <p:cNvSpPr/>
          <p:nvPr/>
        </p:nvSpPr>
        <p:spPr>
          <a:xfrm rot="5400000">
            <a:off x="6449290" y="794357"/>
            <a:ext cx="75566" cy="16354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Left Bracket 154">
            <a:extLst>
              <a:ext uri="{FF2B5EF4-FFF2-40B4-BE49-F238E27FC236}">
                <a16:creationId xmlns:a16="http://schemas.microsoft.com/office/drawing/2014/main" id="{4AE25357-F1AF-46E2-AFB8-9BC2EAA435F2}"/>
              </a:ext>
            </a:extLst>
          </p:cNvPr>
          <p:cNvSpPr/>
          <p:nvPr/>
        </p:nvSpPr>
        <p:spPr>
          <a:xfrm rot="5400000">
            <a:off x="8855208" y="804897"/>
            <a:ext cx="75566" cy="16354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5D30EAA-8D09-4605-83E1-39A6B2F00370}"/>
              </a:ext>
            </a:extLst>
          </p:cNvPr>
          <p:cNvCxnSpPr>
            <a:cxnSpLocks/>
          </p:cNvCxnSpPr>
          <p:nvPr/>
        </p:nvCxnSpPr>
        <p:spPr>
          <a:xfrm flipV="1">
            <a:off x="3187354" y="1147670"/>
            <a:ext cx="178337" cy="43912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C959C1F-8B50-45FB-AD16-DA3A6270C265}"/>
              </a:ext>
            </a:extLst>
          </p:cNvPr>
          <p:cNvCxnSpPr>
            <a:cxnSpLocks/>
          </p:cNvCxnSpPr>
          <p:nvPr/>
        </p:nvCxnSpPr>
        <p:spPr>
          <a:xfrm flipV="1">
            <a:off x="5224226" y="1164072"/>
            <a:ext cx="180565" cy="41815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91CC387-1B68-4DDA-8B4C-26D0131B68BE}"/>
              </a:ext>
            </a:extLst>
          </p:cNvPr>
          <p:cNvCxnSpPr>
            <a:cxnSpLocks/>
          </p:cNvCxnSpPr>
          <p:nvPr/>
        </p:nvCxnSpPr>
        <p:spPr>
          <a:xfrm flipV="1">
            <a:off x="7304793" y="1156475"/>
            <a:ext cx="199948" cy="41608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04B7014-0AD0-44F8-B0B9-F5E939892FF8}"/>
              </a:ext>
            </a:extLst>
          </p:cNvPr>
          <p:cNvCxnSpPr>
            <a:cxnSpLocks/>
          </p:cNvCxnSpPr>
          <p:nvPr/>
        </p:nvCxnSpPr>
        <p:spPr>
          <a:xfrm flipV="1">
            <a:off x="9710711" y="1156475"/>
            <a:ext cx="172198" cy="43705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9FD29B5-1198-40FC-BD13-3AAE7702AA81}"/>
                  </a:ext>
                </a:extLst>
              </p:cNvPr>
              <p:cNvSpPr txBox="1"/>
              <p:nvPr/>
            </p:nvSpPr>
            <p:spPr>
              <a:xfrm>
                <a:off x="3048782" y="821140"/>
                <a:ext cx="2085058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/>
                            <m:sup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9FD29B5-1198-40FC-BD13-3AAE7702A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82" y="821140"/>
                <a:ext cx="2085058" cy="277640"/>
              </a:xfrm>
              <a:prstGeom prst="rect">
                <a:avLst/>
              </a:prstGeom>
              <a:blipFill>
                <a:blip r:embed="rId23"/>
                <a:stretch>
                  <a:fillRect l="-877" r="-3216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57CD22A-00DC-4F50-A351-1580E0593A3A}"/>
                  </a:ext>
                </a:extLst>
              </p:cNvPr>
              <p:cNvSpPr txBox="1"/>
              <p:nvPr/>
            </p:nvSpPr>
            <p:spPr>
              <a:xfrm>
                <a:off x="5163902" y="827435"/>
                <a:ext cx="2085058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/>
                            <m:sup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57CD22A-00DC-4F50-A351-1580E059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02" y="827435"/>
                <a:ext cx="2085058" cy="277640"/>
              </a:xfrm>
              <a:prstGeom prst="rect">
                <a:avLst/>
              </a:prstGeom>
              <a:blipFill>
                <a:blip r:embed="rId24"/>
                <a:stretch>
                  <a:fillRect l="-877" r="-3216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27B6F87-7EFD-49AD-A034-93EFBF6CA876}"/>
                  </a:ext>
                </a:extLst>
              </p:cNvPr>
              <p:cNvSpPr txBox="1"/>
              <p:nvPr/>
            </p:nvSpPr>
            <p:spPr>
              <a:xfrm>
                <a:off x="7361330" y="817580"/>
                <a:ext cx="2085058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/>
                            <m:sup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27B6F87-7EFD-49AD-A034-93EFBF6CA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330" y="817580"/>
                <a:ext cx="2085058" cy="277640"/>
              </a:xfrm>
              <a:prstGeom prst="rect">
                <a:avLst/>
              </a:prstGeom>
              <a:blipFill>
                <a:blip r:embed="rId25"/>
                <a:stretch>
                  <a:fillRect l="-1170" r="-2924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98D8164-7F86-4A23-BAFE-855DFD2B9626}"/>
                  </a:ext>
                </a:extLst>
              </p:cNvPr>
              <p:cNvSpPr txBox="1"/>
              <p:nvPr/>
            </p:nvSpPr>
            <p:spPr>
              <a:xfrm>
                <a:off x="9563503" y="832728"/>
                <a:ext cx="2017732" cy="277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/>
                            <m:sup>
                              <m:r>
                                <a:rPr lang="en-GB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GB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98D8164-7F86-4A23-BAFE-855DFD2B9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503" y="832728"/>
                <a:ext cx="2017732" cy="277640"/>
              </a:xfrm>
              <a:prstGeom prst="rect">
                <a:avLst/>
              </a:prstGeom>
              <a:blipFill>
                <a:blip r:embed="rId26"/>
                <a:stretch>
                  <a:fillRect l="-1208" r="-3021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8540180-2DF1-4BF3-AE9E-429438127967}"/>
                  </a:ext>
                </a:extLst>
              </p:cNvPr>
              <p:cNvSpPr txBox="1"/>
              <p:nvPr/>
            </p:nvSpPr>
            <p:spPr>
              <a:xfrm>
                <a:off x="7555380" y="5194284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8540180-2DF1-4BF3-AE9E-42943812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380" y="5194284"/>
                <a:ext cx="250068" cy="276999"/>
              </a:xfrm>
              <a:prstGeom prst="rect">
                <a:avLst/>
              </a:prstGeom>
              <a:blipFill>
                <a:blip r:embed="rId27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Arrow: Curved Down 163">
            <a:extLst>
              <a:ext uri="{FF2B5EF4-FFF2-40B4-BE49-F238E27FC236}">
                <a16:creationId xmlns:a16="http://schemas.microsoft.com/office/drawing/2014/main" id="{DA9F5FE3-52D9-4B75-A675-AAF2170BADBE}"/>
              </a:ext>
            </a:extLst>
          </p:cNvPr>
          <p:cNvSpPr/>
          <p:nvPr/>
        </p:nvSpPr>
        <p:spPr>
          <a:xfrm rot="10800000" flipH="1">
            <a:off x="8535496" y="4869416"/>
            <a:ext cx="796792" cy="227814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EFEF9F4-DA18-4C8E-97C5-CA39EE427D1F}"/>
                  </a:ext>
                </a:extLst>
              </p:cNvPr>
              <p:cNvSpPr txBox="1"/>
              <p:nvPr/>
            </p:nvSpPr>
            <p:spPr>
              <a:xfrm>
                <a:off x="8345830" y="5188960"/>
                <a:ext cx="1147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EFEF9F4-DA18-4C8E-97C5-CA39EE427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30" y="5188960"/>
                <a:ext cx="1147557" cy="276999"/>
              </a:xfrm>
              <a:prstGeom prst="rect">
                <a:avLst/>
              </a:prstGeom>
              <a:blipFill>
                <a:blip r:embed="rId28"/>
                <a:stretch>
                  <a:fillRect l="-1064" t="-2174" r="-744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2CF985-2E9D-4C8D-A152-B135A890A1D7}"/>
                  </a:ext>
                </a:extLst>
              </p:cNvPr>
              <p:cNvSpPr txBox="1"/>
              <p:nvPr/>
            </p:nvSpPr>
            <p:spPr>
              <a:xfrm>
                <a:off x="1787836" y="2011756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2CF985-2E9D-4C8D-A152-B135A890A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36" y="2011756"/>
                <a:ext cx="273665" cy="276999"/>
              </a:xfrm>
              <a:prstGeom prst="rect">
                <a:avLst/>
              </a:prstGeom>
              <a:blipFill>
                <a:blip r:embed="rId29"/>
                <a:stretch>
                  <a:fillRect l="-13333" t="-4444" r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9B0BE66-F37E-4B50-871D-9B3EE0139B34}"/>
                  </a:ext>
                </a:extLst>
              </p:cNvPr>
              <p:cNvSpPr txBox="1"/>
              <p:nvPr/>
            </p:nvSpPr>
            <p:spPr>
              <a:xfrm>
                <a:off x="3897989" y="2010937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9B0BE66-F37E-4B50-871D-9B3EE0139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989" y="2010937"/>
                <a:ext cx="273665" cy="276999"/>
              </a:xfrm>
              <a:prstGeom prst="rect">
                <a:avLst/>
              </a:prstGeom>
              <a:blipFill>
                <a:blip r:embed="rId30"/>
                <a:stretch>
                  <a:fillRect l="-13333" t="-4444" r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1E50FFCF-468E-4121-9FED-C832DD066783}"/>
                  </a:ext>
                </a:extLst>
              </p:cNvPr>
              <p:cNvSpPr txBox="1"/>
              <p:nvPr/>
            </p:nvSpPr>
            <p:spPr>
              <a:xfrm>
                <a:off x="5976451" y="2005650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1E50FFCF-468E-4121-9FED-C832DD066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451" y="2005650"/>
                <a:ext cx="273665" cy="276999"/>
              </a:xfrm>
              <a:prstGeom prst="rect">
                <a:avLst/>
              </a:prstGeom>
              <a:blipFill>
                <a:blip r:embed="rId31"/>
                <a:stretch>
                  <a:fillRect l="-13333" t="-4444" r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76B65ED-24BB-484F-AFB3-516D0426B3BA}"/>
                  </a:ext>
                </a:extLst>
              </p:cNvPr>
              <p:cNvSpPr txBox="1"/>
              <p:nvPr/>
            </p:nvSpPr>
            <p:spPr>
              <a:xfrm>
                <a:off x="8356531" y="2031792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76B65ED-24BB-484F-AFB3-516D0426B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31" y="2031792"/>
                <a:ext cx="273665" cy="276999"/>
              </a:xfrm>
              <a:prstGeom prst="rect">
                <a:avLst/>
              </a:prstGeom>
              <a:blipFill>
                <a:blip r:embed="rId32"/>
                <a:stretch>
                  <a:fillRect l="-13333" t="-4348" r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3F849A5-9ECA-4315-BE55-8F29DD993303}"/>
                  </a:ext>
                </a:extLst>
              </p:cNvPr>
              <p:cNvSpPr txBox="1"/>
              <p:nvPr/>
            </p:nvSpPr>
            <p:spPr>
              <a:xfrm>
                <a:off x="1788592" y="3114476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3F849A5-9ECA-4315-BE55-8F29DD993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92" y="3114476"/>
                <a:ext cx="278601" cy="276999"/>
              </a:xfrm>
              <a:prstGeom prst="rect">
                <a:avLst/>
              </a:prstGeom>
              <a:blipFill>
                <a:blip r:embed="rId33"/>
                <a:stretch>
                  <a:fillRect l="-13043" t="-4444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7F50E5B-EDC9-4E12-BC9F-A7C3EC13660D}"/>
                  </a:ext>
                </a:extLst>
              </p:cNvPr>
              <p:cNvSpPr txBox="1"/>
              <p:nvPr/>
            </p:nvSpPr>
            <p:spPr>
              <a:xfrm>
                <a:off x="3898745" y="3113657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7F50E5B-EDC9-4E12-BC9F-A7C3EC136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45" y="3113657"/>
                <a:ext cx="278601" cy="276999"/>
              </a:xfrm>
              <a:prstGeom prst="rect">
                <a:avLst/>
              </a:prstGeom>
              <a:blipFill>
                <a:blip r:embed="rId34"/>
                <a:stretch>
                  <a:fillRect l="-13333" t="-4444" r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336B2F4-AB84-488E-A186-7D3DA35695AC}"/>
                  </a:ext>
                </a:extLst>
              </p:cNvPr>
              <p:cNvSpPr txBox="1"/>
              <p:nvPr/>
            </p:nvSpPr>
            <p:spPr>
              <a:xfrm>
                <a:off x="5977207" y="3108370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336B2F4-AB84-488E-A186-7D3DA3569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07" y="3108370"/>
                <a:ext cx="278601" cy="276999"/>
              </a:xfrm>
              <a:prstGeom prst="rect">
                <a:avLst/>
              </a:prstGeom>
              <a:blipFill>
                <a:blip r:embed="rId35"/>
                <a:stretch>
                  <a:fillRect l="-13333" t="-4444" r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9FBDF90-3A80-4B8E-844D-F9CA6578D6DE}"/>
                  </a:ext>
                </a:extLst>
              </p:cNvPr>
              <p:cNvSpPr txBox="1"/>
              <p:nvPr/>
            </p:nvSpPr>
            <p:spPr>
              <a:xfrm>
                <a:off x="8357287" y="3134512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9FBDF90-3A80-4B8E-844D-F9CA657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287" y="3134512"/>
                <a:ext cx="278601" cy="276999"/>
              </a:xfrm>
              <a:prstGeom prst="rect">
                <a:avLst/>
              </a:prstGeom>
              <a:blipFill>
                <a:blip r:embed="rId36"/>
                <a:stretch>
                  <a:fillRect l="-13043" t="-4348" r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41E3FD0-76E5-4935-B255-C620E795FAF7}"/>
                  </a:ext>
                </a:extLst>
              </p:cNvPr>
              <p:cNvSpPr txBox="1"/>
              <p:nvPr/>
            </p:nvSpPr>
            <p:spPr>
              <a:xfrm>
                <a:off x="1787836" y="4326569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41E3FD0-76E5-4935-B255-C620E795F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36" y="4326569"/>
                <a:ext cx="278601" cy="276999"/>
              </a:xfrm>
              <a:prstGeom prst="rect">
                <a:avLst/>
              </a:prstGeom>
              <a:blipFill>
                <a:blip r:embed="rId37"/>
                <a:stretch>
                  <a:fillRect l="-13043" t="-4444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FD86AA8E-2F47-4B92-8FED-3CD195359A3F}"/>
                  </a:ext>
                </a:extLst>
              </p:cNvPr>
              <p:cNvSpPr txBox="1"/>
              <p:nvPr/>
            </p:nvSpPr>
            <p:spPr>
              <a:xfrm>
                <a:off x="3897989" y="4325750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FD86AA8E-2F47-4B92-8FED-3CD195359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989" y="4325750"/>
                <a:ext cx="278601" cy="276999"/>
              </a:xfrm>
              <a:prstGeom prst="rect">
                <a:avLst/>
              </a:prstGeom>
              <a:blipFill>
                <a:blip r:embed="rId38"/>
                <a:stretch>
                  <a:fillRect l="-13043" t="-4444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736ADF2-8EEA-4E5B-A1A5-A8E6DC939EDF}"/>
                  </a:ext>
                </a:extLst>
              </p:cNvPr>
              <p:cNvSpPr txBox="1"/>
              <p:nvPr/>
            </p:nvSpPr>
            <p:spPr>
              <a:xfrm>
                <a:off x="5976451" y="4320463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736ADF2-8EEA-4E5B-A1A5-A8E6DC93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451" y="4320463"/>
                <a:ext cx="278601" cy="276999"/>
              </a:xfrm>
              <a:prstGeom prst="rect">
                <a:avLst/>
              </a:prstGeom>
              <a:blipFill>
                <a:blip r:embed="rId39"/>
                <a:stretch>
                  <a:fillRect l="-13043" t="-4444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8FF44EC-E66C-47AB-B565-AC9CB67428FD}"/>
                  </a:ext>
                </a:extLst>
              </p:cNvPr>
              <p:cNvSpPr txBox="1"/>
              <p:nvPr/>
            </p:nvSpPr>
            <p:spPr>
              <a:xfrm>
                <a:off x="8356531" y="4346605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8FF44EC-E66C-47AB-B565-AC9CB674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31" y="4346605"/>
                <a:ext cx="278601" cy="276999"/>
              </a:xfrm>
              <a:prstGeom prst="rect">
                <a:avLst/>
              </a:prstGeom>
              <a:blipFill>
                <a:blip r:embed="rId40"/>
                <a:stretch>
                  <a:fillRect l="-13043" t="-4444" r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1A3BDB9-70B3-49E9-B76E-632D482A5C64}"/>
                  </a:ext>
                </a:extLst>
              </p:cNvPr>
              <p:cNvSpPr txBox="1"/>
              <p:nvPr/>
            </p:nvSpPr>
            <p:spPr>
              <a:xfrm>
                <a:off x="2842292" y="2005650"/>
                <a:ext cx="289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1A3BDB9-70B3-49E9-B76E-632D482A5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92" y="2005650"/>
                <a:ext cx="289182" cy="276999"/>
              </a:xfrm>
              <a:prstGeom prst="rect">
                <a:avLst/>
              </a:prstGeom>
              <a:blipFill>
                <a:blip r:embed="rId41"/>
                <a:stretch>
                  <a:fillRect l="-10417" t="-4444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9B2C68CD-CE07-4847-8D4B-86587E7D2FCE}"/>
                  </a:ext>
                </a:extLst>
              </p:cNvPr>
              <p:cNvSpPr txBox="1"/>
              <p:nvPr/>
            </p:nvSpPr>
            <p:spPr>
              <a:xfrm>
                <a:off x="4888719" y="2010157"/>
                <a:ext cx="289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9B2C68CD-CE07-4847-8D4B-86587E7D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719" y="2010157"/>
                <a:ext cx="289182" cy="276999"/>
              </a:xfrm>
              <a:prstGeom prst="rect">
                <a:avLst/>
              </a:prstGeom>
              <a:blipFill>
                <a:blip r:embed="rId42"/>
                <a:stretch>
                  <a:fillRect l="-10638" t="-4444" r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A030F08-DC1A-4C6C-8758-450042B8A8EF}"/>
                  </a:ext>
                </a:extLst>
              </p:cNvPr>
              <p:cNvSpPr txBox="1"/>
              <p:nvPr/>
            </p:nvSpPr>
            <p:spPr>
              <a:xfrm>
                <a:off x="6973469" y="2001028"/>
                <a:ext cx="289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A030F08-DC1A-4C6C-8758-450042B8A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69" y="2001028"/>
                <a:ext cx="289182" cy="276999"/>
              </a:xfrm>
              <a:prstGeom prst="rect">
                <a:avLst/>
              </a:prstGeom>
              <a:blipFill>
                <a:blip r:embed="rId43"/>
                <a:stretch>
                  <a:fillRect l="-10638" t="-4348" r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BEF0B19-D585-49F5-B6DA-CA1CAD188078}"/>
                  </a:ext>
                </a:extLst>
              </p:cNvPr>
              <p:cNvSpPr txBox="1"/>
              <p:nvPr/>
            </p:nvSpPr>
            <p:spPr>
              <a:xfrm>
                <a:off x="9349708" y="2031613"/>
                <a:ext cx="289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BEF0B19-D585-49F5-B6DA-CA1CAD188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708" y="2031613"/>
                <a:ext cx="289182" cy="276999"/>
              </a:xfrm>
              <a:prstGeom prst="rect">
                <a:avLst/>
              </a:prstGeom>
              <a:blipFill>
                <a:blip r:embed="rId44"/>
                <a:stretch>
                  <a:fillRect l="-10638" t="-4348" r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1646C8F-D59C-44ED-8843-5E18A927C1E9}"/>
                  </a:ext>
                </a:extLst>
              </p:cNvPr>
              <p:cNvSpPr txBox="1"/>
              <p:nvPr/>
            </p:nvSpPr>
            <p:spPr>
              <a:xfrm>
                <a:off x="2838753" y="3109639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1646C8F-D59C-44ED-8843-5E18A927C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753" y="3109639"/>
                <a:ext cx="294118" cy="276999"/>
              </a:xfrm>
              <a:prstGeom prst="rect">
                <a:avLst/>
              </a:prstGeom>
              <a:blipFill>
                <a:blip r:embed="rId45"/>
                <a:stretch>
                  <a:fillRect l="-12500" t="-4348" r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B8F0F9C-A74C-4083-9170-E8933DEB9F92}"/>
                  </a:ext>
                </a:extLst>
              </p:cNvPr>
              <p:cNvSpPr txBox="1"/>
              <p:nvPr/>
            </p:nvSpPr>
            <p:spPr>
              <a:xfrm>
                <a:off x="4885180" y="3114146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B8F0F9C-A74C-4083-9170-E8933DEB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80" y="3114146"/>
                <a:ext cx="294118" cy="276999"/>
              </a:xfrm>
              <a:prstGeom prst="rect">
                <a:avLst/>
              </a:prstGeom>
              <a:blipFill>
                <a:blip r:embed="rId46"/>
                <a:stretch>
                  <a:fillRect l="-12245" t="-4444" r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0FBF027-E7A1-493D-85B6-942D9B7C7184}"/>
                  </a:ext>
                </a:extLst>
              </p:cNvPr>
              <p:cNvSpPr txBox="1"/>
              <p:nvPr/>
            </p:nvSpPr>
            <p:spPr>
              <a:xfrm>
                <a:off x="6969930" y="3105017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0FBF027-E7A1-493D-85B6-942D9B7C7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930" y="3105017"/>
                <a:ext cx="294118" cy="276999"/>
              </a:xfrm>
              <a:prstGeom prst="rect">
                <a:avLst/>
              </a:prstGeom>
              <a:blipFill>
                <a:blip r:embed="rId47"/>
                <a:stretch>
                  <a:fillRect l="-12245" t="-4348" r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AF31705-7E59-4BC3-8A92-D598E2A165FE}"/>
                  </a:ext>
                </a:extLst>
              </p:cNvPr>
              <p:cNvSpPr txBox="1"/>
              <p:nvPr/>
            </p:nvSpPr>
            <p:spPr>
              <a:xfrm>
                <a:off x="9346169" y="3135602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AF31705-7E59-4BC3-8A92-D598E2A1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169" y="3135602"/>
                <a:ext cx="294118" cy="276999"/>
              </a:xfrm>
              <a:prstGeom prst="rect">
                <a:avLst/>
              </a:prstGeom>
              <a:blipFill>
                <a:blip r:embed="rId48"/>
                <a:stretch>
                  <a:fillRect l="-12500" t="-4348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8A26405-C509-4A32-8952-FBE551C96D4F}"/>
                  </a:ext>
                </a:extLst>
              </p:cNvPr>
              <p:cNvSpPr txBox="1"/>
              <p:nvPr/>
            </p:nvSpPr>
            <p:spPr>
              <a:xfrm>
                <a:off x="2824781" y="4319917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8A26405-C509-4A32-8952-FBE551C96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81" y="4319917"/>
                <a:ext cx="294118" cy="276999"/>
              </a:xfrm>
              <a:prstGeom prst="rect">
                <a:avLst/>
              </a:prstGeom>
              <a:blipFill>
                <a:blip r:embed="rId49"/>
                <a:stretch>
                  <a:fillRect l="-12245" t="-4444" r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78208508-3BBA-4D7C-A048-262793A2DE09}"/>
                  </a:ext>
                </a:extLst>
              </p:cNvPr>
              <p:cNvSpPr txBox="1"/>
              <p:nvPr/>
            </p:nvSpPr>
            <p:spPr>
              <a:xfrm>
                <a:off x="4871208" y="4324424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78208508-3BBA-4D7C-A048-262793A2D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208" y="4324424"/>
                <a:ext cx="294118" cy="276999"/>
              </a:xfrm>
              <a:prstGeom prst="rect">
                <a:avLst/>
              </a:prstGeom>
              <a:blipFill>
                <a:blip r:embed="rId50"/>
                <a:stretch>
                  <a:fillRect l="-12500" t="-4348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DCB0EDA-4866-44BC-8516-819FDE25E4F4}"/>
                  </a:ext>
                </a:extLst>
              </p:cNvPr>
              <p:cNvSpPr txBox="1"/>
              <p:nvPr/>
            </p:nvSpPr>
            <p:spPr>
              <a:xfrm>
                <a:off x="6955958" y="4315295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DCB0EDA-4866-44BC-8516-819FDE25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58" y="4315295"/>
                <a:ext cx="294118" cy="276999"/>
              </a:xfrm>
              <a:prstGeom prst="rect">
                <a:avLst/>
              </a:prstGeom>
              <a:blipFill>
                <a:blip r:embed="rId51"/>
                <a:stretch>
                  <a:fillRect l="-12500" t="-4444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927B7B0-91D1-4C36-9027-95C4C588B283}"/>
                  </a:ext>
                </a:extLst>
              </p:cNvPr>
              <p:cNvSpPr txBox="1"/>
              <p:nvPr/>
            </p:nvSpPr>
            <p:spPr>
              <a:xfrm>
                <a:off x="9332197" y="4345880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927B7B0-91D1-4C36-9027-95C4C588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97" y="4345880"/>
                <a:ext cx="294118" cy="276999"/>
              </a:xfrm>
              <a:prstGeom prst="rect">
                <a:avLst/>
              </a:prstGeom>
              <a:blipFill>
                <a:blip r:embed="rId52"/>
                <a:stretch>
                  <a:fillRect l="-12500" t="-4444" r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0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Scherer</dc:creator>
  <cp:lastModifiedBy>Sebastian Scherer</cp:lastModifiedBy>
  <cp:revision>18</cp:revision>
  <dcterms:created xsi:type="dcterms:W3CDTF">2019-01-13T22:17:27Z</dcterms:created>
  <dcterms:modified xsi:type="dcterms:W3CDTF">2019-02-04T20:31:25Z</dcterms:modified>
</cp:coreProperties>
</file>