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8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69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7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45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444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3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34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72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39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76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99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95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8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06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DB719C7-64DC-47E0-B709-8C99510DAA48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73B10DC-D0E8-48C4-9BE3-BA2DDD854C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669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2D210-3101-0F52-F550-ADEB0F99F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GIT-Project</a:t>
            </a:r>
            <a:br>
              <a:rPr lang="de-DE" dirty="0"/>
            </a:br>
            <a:r>
              <a:rPr lang="de-DE" sz="1800" dirty="0" err="1"/>
              <a:t>Lessons</a:t>
            </a:r>
            <a:r>
              <a:rPr lang="de-DE" sz="1800" dirty="0"/>
              <a:t> </a:t>
            </a:r>
            <a:r>
              <a:rPr lang="de-DE" sz="1800" dirty="0" err="1"/>
              <a:t>learned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5C2F9-014D-D1BC-115C-EEF708EB2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HTL </a:t>
            </a:r>
            <a:r>
              <a:rPr lang="de-DE" dirty="0" err="1"/>
              <a:t>Waidhofen</a:t>
            </a:r>
            <a:r>
              <a:rPr lang="de-DE" dirty="0"/>
              <a:t>/Ybbs</a:t>
            </a:r>
          </a:p>
          <a:p>
            <a:r>
              <a:rPr lang="de-DE" sz="1400" dirty="0"/>
              <a:t>Samuel </a:t>
            </a:r>
            <a:r>
              <a:rPr lang="de-DE" sz="1400" dirty="0" err="1"/>
              <a:t>grasberger</a:t>
            </a:r>
            <a:endParaRPr lang="de-DE" sz="1400" dirty="0"/>
          </a:p>
          <a:p>
            <a:r>
              <a:rPr lang="de-DE" sz="1400" dirty="0"/>
              <a:t>Murad </a:t>
            </a:r>
            <a:r>
              <a:rPr lang="de-DE" sz="1400" dirty="0" err="1"/>
              <a:t>Aslani</a:t>
            </a:r>
            <a:endParaRPr lang="de-DE" sz="1400" dirty="0"/>
          </a:p>
          <a:p>
            <a:r>
              <a:rPr lang="de-DE" sz="1400" dirty="0"/>
              <a:t>Sebastian sitz</a:t>
            </a:r>
          </a:p>
        </p:txBody>
      </p:sp>
    </p:spTree>
    <p:extLst>
      <p:ext uri="{BB962C8B-B14F-4D97-AF65-F5344CB8AC3E}">
        <p14:creationId xmlns:p14="http://schemas.microsoft.com/office/powerpoint/2010/main" val="184939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D5089-E98A-B8E2-172B-7BF5432D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gut funktioniert?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2B086F-58E8-F598-7653-C7863A60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87821"/>
            <a:ext cx="9905998" cy="31242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Gute Kommunikation im Team</a:t>
            </a:r>
          </a:p>
          <a:p>
            <a:r>
              <a:rPr lang="de-DE" dirty="0"/>
              <a:t>Regelmäßiges committen und pushen</a:t>
            </a:r>
          </a:p>
          <a:p>
            <a:r>
              <a:rPr lang="de-DE" dirty="0"/>
              <a:t>Lösungsverständnis für </a:t>
            </a:r>
            <a:r>
              <a:rPr lang="de-DE" dirty="0" err="1"/>
              <a:t>Merge</a:t>
            </a:r>
            <a:r>
              <a:rPr lang="de-DE" dirty="0"/>
              <a:t>-Konflikte</a:t>
            </a:r>
          </a:p>
        </p:txBody>
      </p:sp>
    </p:spTree>
    <p:extLst>
      <p:ext uri="{BB962C8B-B14F-4D97-AF65-F5344CB8AC3E}">
        <p14:creationId xmlns:p14="http://schemas.microsoft.com/office/powerpoint/2010/main" val="41136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D5089-E98A-B8E2-172B-7BF5432D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hat Nicht gut funktioniert?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2B086F-58E8-F598-7653-C7863A60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87821"/>
            <a:ext cx="9905998" cy="3124201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Unvollständige oder unklare </a:t>
            </a:r>
            <a:r>
              <a:rPr lang="de-DE" dirty="0" err="1"/>
              <a:t>dokumentation</a:t>
            </a:r>
            <a:endParaRPr lang="de-DE" dirty="0"/>
          </a:p>
          <a:p>
            <a:r>
              <a:rPr lang="de-DE" dirty="0">
                <a:solidFill>
                  <a:srgbClr val="00B050"/>
                </a:solidFill>
              </a:rPr>
              <a:t>Sonst nichts</a:t>
            </a:r>
          </a:p>
        </p:txBody>
      </p:sp>
    </p:spTree>
    <p:extLst>
      <p:ext uri="{BB962C8B-B14F-4D97-AF65-F5344CB8AC3E}">
        <p14:creationId xmlns:p14="http://schemas.microsoft.com/office/powerpoint/2010/main" val="315983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A5BA74-CDBA-8072-414A-B2D81FB7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eure </a:t>
            </a:r>
            <a:r>
              <a:rPr lang="de-DE" dirty="0" err="1"/>
              <a:t>aufmerksamkeit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450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z">
  <a:themeElements>
    <a:clrScheme name="Netz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Netz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Netz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TM03457485[[fn=Netz]]</Template>
  <TotalTime>0</TotalTime>
  <Words>47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Netz</vt:lpstr>
      <vt:lpstr>GIT-Project Lessons learned</vt:lpstr>
      <vt:lpstr>Was hat gut funktioniert?</vt:lpstr>
      <vt:lpstr>Was hat Nicht gut funktioniert?</vt:lpstr>
      <vt:lpstr>Danke für eure aufmerksamkeit!</vt:lpstr>
    </vt:vector>
  </TitlesOfParts>
  <Company>office2024saal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Grasberger</dc:creator>
  <cp:lastModifiedBy>Samuel Grasberger</cp:lastModifiedBy>
  <cp:revision>1</cp:revision>
  <dcterms:created xsi:type="dcterms:W3CDTF">2025-09-15T13:52:31Z</dcterms:created>
  <dcterms:modified xsi:type="dcterms:W3CDTF">2025-09-15T13:56:26Z</dcterms:modified>
</cp:coreProperties>
</file>