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DDA71D-FC43-4120-0063-DC33022A1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D86EBB1-3ADD-0108-5CD4-318ADAA94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8782C98-80F3-A282-A973-287C7C3F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F987-6236-4D28-AB1C-17C0C2D6856B}" type="datetimeFigureOut">
              <a:rPr lang="da-DK" smtClean="0"/>
              <a:t>17-09-2023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49B3D99-6422-19EA-5C5E-EDAC85FE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2270DEB-6768-D097-D3F5-13F3623B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4C28-F815-43D5-9024-6CB1536A7A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5147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63376-0024-CF9A-8B71-BC9D1FAF3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651F4CC-D0CD-3592-6C2D-F8C250E5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DEEBA68-302B-B65B-07BE-110F499C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F987-6236-4D28-AB1C-17C0C2D6856B}" type="datetimeFigureOut">
              <a:rPr lang="da-DK" smtClean="0"/>
              <a:t>17-09-2023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974626C-C183-44DD-3EBC-8EB1D4BC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097F672-C8B9-A20C-5763-B0113F7F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4C28-F815-43D5-9024-6CB1536A7A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514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D2BC1438-15B8-86DF-F55E-C07B3997B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26B1B32-08F4-C8C7-F93F-7FC96C0F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18EEE14-4DC7-700E-B6F0-6C29EC76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F987-6236-4D28-AB1C-17C0C2D6856B}" type="datetimeFigureOut">
              <a:rPr lang="da-DK" smtClean="0"/>
              <a:t>17-09-2023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34BE367-A487-F8E5-9188-365F7B7F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B8C5C60-276B-06AA-C353-BCD7A9C6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4C28-F815-43D5-9024-6CB1536A7A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255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B83758-3283-5128-525E-D7AF6C4E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AA0F0D8-2C99-13CF-EB33-BC4DE8672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5F130FC-DB4C-DACD-3FBC-4BF45BA4F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F987-6236-4D28-AB1C-17C0C2D6856B}" type="datetimeFigureOut">
              <a:rPr lang="da-DK" smtClean="0"/>
              <a:t>17-09-2023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B5D1B9C-8F0D-D79A-F88D-4B8C80D4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8AFF825-10EF-26C8-2242-5A8471FA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4C28-F815-43D5-9024-6CB1536A7A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092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BB93E-9D0E-0D3A-D29D-C9A6043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97CE497-5E43-4E3A-011A-5536154E0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020A79E-0F71-4CB2-BC62-49C108ED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F987-6236-4D28-AB1C-17C0C2D6856B}" type="datetimeFigureOut">
              <a:rPr lang="da-DK" smtClean="0"/>
              <a:t>17-09-2023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9E36AA0-39CC-D928-EAF2-48876B8C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102A8C4-365B-BDFD-AED7-1257C8E5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4C28-F815-43D5-9024-6CB1536A7A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924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993BD1-977A-7B4C-D4F3-18C542CC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2068E01-700A-9C29-D273-FEF3566E1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056B3A8-40EF-CE05-F7CF-AD9785B8B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EB54158-89A0-53DC-B39E-75456CFF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F987-6236-4D28-AB1C-17C0C2D6856B}" type="datetimeFigureOut">
              <a:rPr lang="da-DK" smtClean="0"/>
              <a:t>17-09-2023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1C51DB8-BD61-6322-9C67-CF68E6D4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93F6348-299C-0E70-DD10-1E08201E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4C28-F815-43D5-9024-6CB1536A7A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789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CAFE17-8441-27B0-B49E-DDA3CF54D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AE7E076-CE6D-6866-C47C-44E5B3872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A30A104-A711-C9AF-E894-7D740B7EB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B6D85D0-7535-9581-61BB-4EB4B93D9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9E6E34C8-0698-AC03-95B1-C0FFAF5B0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7E19580A-79E0-9540-8BA2-C98D56FF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F987-6236-4D28-AB1C-17C0C2D6856B}" type="datetimeFigureOut">
              <a:rPr lang="da-DK" smtClean="0"/>
              <a:t>17-09-2023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E54B7FA-FCF1-DE04-3C69-6678285B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6BD07C40-892E-754A-3C08-191BE6BD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4C28-F815-43D5-9024-6CB1536A7A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518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B09E2-42E4-D2F6-27B7-A7EBCF78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BC437B68-0FFE-573F-1DFA-E91ACAAB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F987-6236-4D28-AB1C-17C0C2D6856B}" type="datetimeFigureOut">
              <a:rPr lang="da-DK" smtClean="0"/>
              <a:t>17-09-2023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369E6EB-8E95-B961-36FC-AD11FC625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E8CD754-52CE-C0BE-83A7-7E5ACC8DE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4C28-F815-43D5-9024-6CB1536A7A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14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C67F274-6079-52C4-86FA-546EDC79C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F987-6236-4D28-AB1C-17C0C2D6856B}" type="datetimeFigureOut">
              <a:rPr lang="da-DK" smtClean="0"/>
              <a:t>17-09-2023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8AC1EBA2-583A-3B8B-1ABD-9BBE1B18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D37A916-6137-6F76-D756-8F30B8C32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4C28-F815-43D5-9024-6CB1536A7A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769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54207-EA4A-3F0E-835D-5CD015F3B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EDAAC3D-2EFD-2171-F767-FE0812433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58CCF1C-3148-464E-F16C-3D8644C1D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E7F5176-8811-A155-91DC-30F089BB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F987-6236-4D28-AB1C-17C0C2D6856B}" type="datetimeFigureOut">
              <a:rPr lang="da-DK" smtClean="0"/>
              <a:t>17-09-2023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0B29683-91B0-8416-AD9C-3C67B6C9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E7D29DD-3D92-6FB2-260E-A16FE0EC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4C28-F815-43D5-9024-6CB1536A7A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191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1995D-F532-D9AA-CBC8-53B9C2DBC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4807B35-AD48-0193-8E29-9DA7F8910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E083D4D-F703-5008-6C33-A3AB1E2DC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F0A420F-CDBB-6AFF-CB19-079328063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F987-6236-4D28-AB1C-17C0C2D6856B}" type="datetimeFigureOut">
              <a:rPr lang="da-DK" smtClean="0"/>
              <a:t>17-09-2023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198546B-02C9-66CC-1259-FD43283A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A65DE1A-40E1-A221-56B7-32B72A22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4C28-F815-43D5-9024-6CB1536A7A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8882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E3478B91-9047-13FD-5064-C59BAFDB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9208D4B-37CC-44B6-7192-1A2B8687D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FC02487-2276-017C-D40E-4E0776BEE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CF987-6236-4D28-AB1C-17C0C2D6856B}" type="datetimeFigureOut">
              <a:rPr lang="da-DK" smtClean="0"/>
              <a:t>17-09-2023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8BB8DBA-1849-E6D0-C96D-2B4078729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322BE5A-052A-2191-9CD9-09142A1D0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64C28-F815-43D5-9024-6CB1536A7A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618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isKlug/efcore-dto-dem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crosp.net/blog/software-architecture/clean-architecture-part-1-databse-vs-domain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2DE9DA-3765-4761-3D3D-4B4CDFF3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F0F0F"/>
                </a:solidFill>
                <a:effectLst/>
                <a:latin typeface="YouTube Sans"/>
              </a:rPr>
              <a:t>Stop using Entity Framework as a DTO provider!</a:t>
            </a:r>
            <a:br>
              <a:rPr lang="en-US" b="1" i="0" dirty="0">
                <a:solidFill>
                  <a:srgbClr val="0F0F0F"/>
                </a:solidFill>
                <a:effectLst/>
                <a:latin typeface="YouTube Sans"/>
              </a:rPr>
            </a:b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3760073-9F24-62CA-4045-98DC96E87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hlinkClick r:id="rId2"/>
              </a:rPr>
              <a:t>https://www.youtube.com/watch?v=ZYfdjszs8sU</a:t>
            </a:r>
          </a:p>
          <a:p>
            <a:r>
              <a:rPr lang="da-DK" dirty="0">
                <a:hlinkClick r:id="rId2"/>
              </a:rPr>
              <a:t>https://github.com/ChrisKlug/efcore-dto-demo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6733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>
            <a:extLst>
              <a:ext uri="{FF2B5EF4-FFF2-40B4-BE49-F238E27FC236}">
                <a16:creationId xmlns:a16="http://schemas.microsoft.com/office/drawing/2014/main" id="{381EF21E-3843-2A7A-A566-83E148480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76941"/>
            <a:ext cx="9144000" cy="535141"/>
          </a:xfrm>
        </p:spPr>
        <p:txBody>
          <a:bodyPr/>
          <a:lstStyle/>
          <a:p>
            <a:r>
              <a:rPr lang="da-DK" sz="1800" dirty="0">
                <a:hlinkClick r:id="rId2"/>
              </a:rPr>
              <a:t>https://crosp.net/blog/software-architecture/clean-architecture-part-1-databse-vs-domain/</a:t>
            </a:r>
            <a:endParaRPr lang="da-DK" sz="1800" dirty="0"/>
          </a:p>
          <a:p>
            <a:endParaRPr lang="da-DK" dirty="0"/>
          </a:p>
        </p:txBody>
      </p:sp>
      <p:pic>
        <p:nvPicPr>
          <p:cNvPr id="1026" name="Picture 2" descr="Converting a Database Driven Architecture into a Domain Driven Architecture">
            <a:extLst>
              <a:ext uri="{FF2B5EF4-FFF2-40B4-BE49-F238E27FC236}">
                <a16:creationId xmlns:a16="http://schemas.microsoft.com/office/drawing/2014/main" id="{AFCDE9BA-FC26-3051-8F2D-DDBFFA54F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2" y="1768691"/>
            <a:ext cx="6924675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Undertitel 2">
            <a:extLst>
              <a:ext uri="{FF2B5EF4-FFF2-40B4-BE49-F238E27FC236}">
                <a16:creationId xmlns:a16="http://schemas.microsoft.com/office/drawing/2014/main" id="{78706C83-9F77-5CFC-2979-FB764A6D70C6}"/>
              </a:ext>
            </a:extLst>
          </p:cNvPr>
          <p:cNvSpPr txBox="1">
            <a:spLocks/>
          </p:cNvSpPr>
          <p:nvPr/>
        </p:nvSpPr>
        <p:spPr>
          <a:xfrm>
            <a:off x="1427825" y="490230"/>
            <a:ext cx="9144000" cy="5351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3600" dirty="0"/>
              <a:t>3-layer </a:t>
            </a:r>
            <a:r>
              <a:rPr lang="da-DK" sz="3600" dirty="0" err="1"/>
              <a:t>vs</a:t>
            </a:r>
            <a:r>
              <a:rPr lang="da-DK" sz="3600" dirty="0"/>
              <a:t> Clean </a:t>
            </a:r>
            <a:r>
              <a:rPr lang="da-DK" sz="3600" dirty="0" err="1"/>
              <a:t>architectures</a:t>
            </a:r>
            <a:endParaRPr lang="da-DK" sz="3600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9828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YouTube Sans</vt:lpstr>
      <vt:lpstr>Office-tema</vt:lpstr>
      <vt:lpstr>Stop using Entity Framework as a DTO provider! </vt:lpstr>
      <vt:lpstr>PowerPoint-præsentation</vt:lpstr>
    </vt:vector>
  </TitlesOfParts>
  <Company>OK amba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Sebastian Søndergaard</dc:creator>
  <cp:lastModifiedBy>Sebastian Søndergaard</cp:lastModifiedBy>
  <cp:revision>4</cp:revision>
  <dcterms:created xsi:type="dcterms:W3CDTF">2023-09-17T10:10:22Z</dcterms:created>
  <dcterms:modified xsi:type="dcterms:W3CDTF">2023-09-17T13:59:44Z</dcterms:modified>
</cp:coreProperties>
</file>