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66" d="100"/>
          <a:sy n="66" d="100"/>
        </p:scale>
        <p:origin x="-76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SOSA" userId="f23f3ce18aa30384" providerId="LiveId" clId="{75F57CC6-AF53-4724-9032-DCA5D96EC7F6}"/>
    <pc:docChg chg="undo custSel addSld delSld modSld sldOrd">
      <pc:chgData name="Sebastian SOSA" userId="f23f3ce18aa30384" providerId="LiveId" clId="{75F57CC6-AF53-4724-9032-DCA5D96EC7F6}" dt="2022-12-19T11:32:16.306" v="2433" actId="20577"/>
      <pc:docMkLst>
        <pc:docMk/>
      </pc:docMkLst>
      <pc:sldChg chg="modSp mod">
        <pc:chgData name="Sebastian SOSA" userId="f23f3ce18aa30384" providerId="LiveId" clId="{75F57CC6-AF53-4724-9032-DCA5D96EC7F6}" dt="2022-12-12T16:31:33.092" v="1168" actId="20577"/>
        <pc:sldMkLst>
          <pc:docMk/>
          <pc:sldMk cId="2541866622" sldId="256"/>
        </pc:sldMkLst>
        <pc:spChg chg="mod">
          <ac:chgData name="Sebastian SOSA" userId="f23f3ce18aa30384" providerId="LiveId" clId="{75F57CC6-AF53-4724-9032-DCA5D96EC7F6}" dt="2022-12-12T16:31:33.092" v="1168" actId="20577"/>
          <ac:spMkLst>
            <pc:docMk/>
            <pc:sldMk cId="2541866622" sldId="256"/>
            <ac:spMk id="2" creationId="{88A1DBFD-54AC-E095-9816-86F65376BA4E}"/>
          </ac:spMkLst>
        </pc:spChg>
      </pc:sldChg>
      <pc:sldChg chg="addSp delSp modSp mod">
        <pc:chgData name="Sebastian SOSA" userId="f23f3ce18aa30384" providerId="LiveId" clId="{75F57CC6-AF53-4724-9032-DCA5D96EC7F6}" dt="2022-12-14T14:28:49.480" v="1426" actId="1076"/>
        <pc:sldMkLst>
          <pc:docMk/>
          <pc:sldMk cId="996059365" sldId="258"/>
        </pc:sldMkLst>
        <pc:spChg chg="mod">
          <ac:chgData name="Sebastian SOSA" userId="f23f3ce18aa30384" providerId="LiveId" clId="{75F57CC6-AF53-4724-9032-DCA5D96EC7F6}" dt="2022-12-12T16:33:16.643" v="1171" actId="20577"/>
          <ac:spMkLst>
            <pc:docMk/>
            <pc:sldMk cId="996059365" sldId="258"/>
            <ac:spMk id="2" creationId="{BB49972E-D860-3525-E85B-05FEEFE6DF63}"/>
          </ac:spMkLst>
        </pc:spChg>
        <pc:spChg chg="mod">
          <ac:chgData name="Sebastian SOSA" userId="f23f3ce18aa30384" providerId="LiveId" clId="{75F57CC6-AF53-4724-9032-DCA5D96EC7F6}" dt="2022-12-14T14:20:36.139" v="1365" actId="20577"/>
          <ac:spMkLst>
            <pc:docMk/>
            <pc:sldMk cId="996059365" sldId="258"/>
            <ac:spMk id="3" creationId="{A07F8F19-F7A5-4183-276C-05B62EABB4E0}"/>
          </ac:spMkLst>
        </pc:spChg>
        <pc:spChg chg="add mod">
          <ac:chgData name="Sebastian SOSA" userId="f23f3ce18aa30384" providerId="LiveId" clId="{75F57CC6-AF53-4724-9032-DCA5D96EC7F6}" dt="2022-12-14T14:28:49.480" v="1426" actId="1076"/>
          <ac:spMkLst>
            <pc:docMk/>
            <pc:sldMk cId="996059365" sldId="258"/>
            <ac:spMk id="7" creationId="{0331C1CB-8629-EE70-99AD-A9409CD6EF8D}"/>
          </ac:spMkLst>
        </pc:spChg>
        <pc:graphicFrameChg chg="add del mod modGraphic">
          <ac:chgData name="Sebastian SOSA" userId="f23f3ce18aa30384" providerId="LiveId" clId="{75F57CC6-AF53-4724-9032-DCA5D96EC7F6}" dt="2022-12-14T14:21:09.045" v="1366" actId="478"/>
          <ac:graphicFrameMkLst>
            <pc:docMk/>
            <pc:sldMk cId="996059365" sldId="258"/>
            <ac:graphicFrameMk id="4" creationId="{7566BFBF-35F3-16F9-1F24-58C294E05680}"/>
          </ac:graphicFrameMkLst>
        </pc:graphicFrameChg>
        <pc:graphicFrameChg chg="add mod modGraphic">
          <ac:chgData name="Sebastian SOSA" userId="f23f3ce18aa30384" providerId="LiveId" clId="{75F57CC6-AF53-4724-9032-DCA5D96EC7F6}" dt="2022-12-14T14:27:52.581" v="1376" actId="1076"/>
          <ac:graphicFrameMkLst>
            <pc:docMk/>
            <pc:sldMk cId="996059365" sldId="258"/>
            <ac:graphicFrameMk id="5" creationId="{B51470E1-1EB3-8A40-AEC3-B63AFD1D603E}"/>
          </ac:graphicFrameMkLst>
        </pc:graphicFrameChg>
      </pc:sldChg>
      <pc:sldChg chg="modSp mod">
        <pc:chgData name="Sebastian SOSA" userId="f23f3ce18aa30384" providerId="LiveId" clId="{75F57CC6-AF53-4724-9032-DCA5D96EC7F6}" dt="2022-12-14T09:50:21.332" v="1288" actId="207"/>
        <pc:sldMkLst>
          <pc:docMk/>
          <pc:sldMk cId="3648292202" sldId="259"/>
        </pc:sldMkLst>
        <pc:spChg chg="mod">
          <ac:chgData name="Sebastian SOSA" userId="f23f3ce18aa30384" providerId="LiveId" clId="{75F57CC6-AF53-4724-9032-DCA5D96EC7F6}" dt="2022-12-14T09:50:21.332" v="1288" actId="207"/>
          <ac:spMkLst>
            <pc:docMk/>
            <pc:sldMk cId="3648292202" sldId="259"/>
            <ac:spMk id="3" creationId="{5FD85911-6FA4-2B6E-A893-E17AA9064B62}"/>
          </ac:spMkLst>
        </pc:spChg>
      </pc:sldChg>
      <pc:sldChg chg="addSp delSp modSp mod">
        <pc:chgData name="Sebastian SOSA" userId="f23f3ce18aa30384" providerId="LiveId" clId="{75F57CC6-AF53-4724-9032-DCA5D96EC7F6}" dt="2022-12-14T14:24:50.890" v="1375" actId="1076"/>
        <pc:sldMkLst>
          <pc:docMk/>
          <pc:sldMk cId="3043144291" sldId="260"/>
        </pc:sldMkLst>
        <pc:spChg chg="mod">
          <ac:chgData name="Sebastian SOSA" userId="f23f3ce18aa30384" providerId="LiveId" clId="{75F57CC6-AF53-4724-9032-DCA5D96EC7F6}" dt="2022-12-12T16:33:57.907" v="1179" actId="20577"/>
          <ac:spMkLst>
            <pc:docMk/>
            <pc:sldMk cId="3043144291" sldId="260"/>
            <ac:spMk id="3" creationId="{0DEF5099-30F9-FBD0-56AD-116E03EBF074}"/>
          </ac:spMkLst>
        </pc:spChg>
        <pc:spChg chg="mod">
          <ac:chgData name="Sebastian SOSA" userId="f23f3ce18aa30384" providerId="LiveId" clId="{75F57CC6-AF53-4724-9032-DCA5D96EC7F6}" dt="2022-12-14T10:59:26.219" v="1329" actId="1076"/>
          <ac:spMkLst>
            <pc:docMk/>
            <pc:sldMk cId="3043144291" sldId="260"/>
            <ac:spMk id="8" creationId="{D041DCA4-D542-078A-F24A-686334C5B172}"/>
          </ac:spMkLst>
        </pc:spChg>
        <pc:picChg chg="add mod">
          <ac:chgData name="Sebastian SOSA" userId="f23f3ce18aa30384" providerId="LiveId" clId="{75F57CC6-AF53-4724-9032-DCA5D96EC7F6}" dt="2022-12-14T11:01:06.182" v="1338" actId="14100"/>
          <ac:picMkLst>
            <pc:docMk/>
            <pc:sldMk cId="3043144291" sldId="260"/>
            <ac:picMk id="5" creationId="{E1E2E825-D879-B452-DD95-01C9431B7950}"/>
          </ac:picMkLst>
        </pc:picChg>
        <pc:picChg chg="del">
          <ac:chgData name="Sebastian SOSA" userId="f23f3ce18aa30384" providerId="LiveId" clId="{75F57CC6-AF53-4724-9032-DCA5D96EC7F6}" dt="2022-12-14T14:24:37.747" v="1370" actId="478"/>
          <ac:picMkLst>
            <pc:docMk/>
            <pc:sldMk cId="3043144291" sldId="260"/>
            <ac:picMk id="7" creationId="{B27AF29D-AC04-7691-892B-EB6068F8A442}"/>
          </ac:picMkLst>
        </pc:picChg>
        <pc:picChg chg="add mod">
          <ac:chgData name="Sebastian SOSA" userId="f23f3ce18aa30384" providerId="LiveId" clId="{75F57CC6-AF53-4724-9032-DCA5D96EC7F6}" dt="2022-12-14T14:24:50.890" v="1375" actId="1076"/>
          <ac:picMkLst>
            <pc:docMk/>
            <pc:sldMk cId="3043144291" sldId="260"/>
            <ac:picMk id="9" creationId="{1F8FD544-4B12-2B09-88C0-DFA79CBB1762}"/>
          </ac:picMkLst>
        </pc:picChg>
      </pc:sldChg>
      <pc:sldChg chg="addSp modSp mod">
        <pc:chgData name="Sebastian SOSA" userId="f23f3ce18aa30384" providerId="LiveId" clId="{75F57CC6-AF53-4724-9032-DCA5D96EC7F6}" dt="2022-12-14T10:59:51.067" v="1333" actId="1076"/>
        <pc:sldMkLst>
          <pc:docMk/>
          <pc:sldMk cId="1822512228" sldId="261"/>
        </pc:sldMkLst>
        <pc:spChg chg="mod">
          <ac:chgData name="Sebastian SOSA" userId="f23f3ce18aa30384" providerId="LiveId" clId="{75F57CC6-AF53-4724-9032-DCA5D96EC7F6}" dt="2022-12-12T16:34:25.891" v="1184" actId="6549"/>
          <ac:spMkLst>
            <pc:docMk/>
            <pc:sldMk cId="1822512228" sldId="261"/>
            <ac:spMk id="3" creationId="{0DEF5099-30F9-FBD0-56AD-116E03EBF074}"/>
          </ac:spMkLst>
        </pc:spChg>
        <pc:picChg chg="add mod">
          <ac:chgData name="Sebastian SOSA" userId="f23f3ce18aa30384" providerId="LiveId" clId="{75F57CC6-AF53-4724-9032-DCA5D96EC7F6}" dt="2022-12-14T10:59:51.067" v="1333" actId="1076"/>
          <ac:picMkLst>
            <pc:docMk/>
            <pc:sldMk cId="1822512228" sldId="261"/>
            <ac:picMk id="5" creationId="{2B139592-7BFF-F216-E594-71BA815A6B63}"/>
          </ac:picMkLst>
        </pc:picChg>
      </pc:sldChg>
      <pc:sldChg chg="addSp delSp modSp mod">
        <pc:chgData name="Sebastian SOSA" userId="f23f3ce18aa30384" providerId="LiveId" clId="{75F57CC6-AF53-4724-9032-DCA5D96EC7F6}" dt="2022-12-14T16:55:10.191" v="1596" actId="108"/>
        <pc:sldMkLst>
          <pc:docMk/>
          <pc:sldMk cId="1434780471" sldId="262"/>
        </pc:sldMkLst>
        <pc:spChg chg="mod">
          <ac:chgData name="Sebastian SOSA" userId="f23f3ce18aa30384" providerId="LiveId" clId="{75F57CC6-AF53-4724-9032-DCA5D96EC7F6}" dt="2022-12-14T16:55:10.191" v="1596" actId="108"/>
          <ac:spMkLst>
            <pc:docMk/>
            <pc:sldMk cId="1434780471" sldId="262"/>
            <ac:spMk id="3" creationId="{0DEF5099-30F9-FBD0-56AD-116E03EBF074}"/>
          </ac:spMkLst>
        </pc:spChg>
        <pc:spChg chg="del mod">
          <ac:chgData name="Sebastian SOSA" userId="f23f3ce18aa30384" providerId="LiveId" clId="{75F57CC6-AF53-4724-9032-DCA5D96EC7F6}" dt="2022-12-14T14:33:16.356" v="1499"/>
          <ac:spMkLst>
            <pc:docMk/>
            <pc:sldMk cId="1434780471" sldId="262"/>
            <ac:spMk id="6" creationId="{A7500BAB-620F-4952-E76F-18CA4FE3B5C4}"/>
          </ac:spMkLst>
        </pc:spChg>
        <pc:picChg chg="mod">
          <ac:chgData name="Sebastian SOSA" userId="f23f3ce18aa30384" providerId="LiveId" clId="{75F57CC6-AF53-4724-9032-DCA5D96EC7F6}" dt="2022-12-14T14:32:34.776" v="1458" actId="1076"/>
          <ac:picMkLst>
            <pc:docMk/>
            <pc:sldMk cId="1434780471" sldId="262"/>
            <ac:picMk id="5" creationId="{017839D2-D602-05FF-3D41-3886125B5371}"/>
          </ac:picMkLst>
        </pc:picChg>
        <pc:picChg chg="add mod">
          <ac:chgData name="Sebastian SOSA" userId="f23f3ce18aa30384" providerId="LiveId" clId="{75F57CC6-AF53-4724-9032-DCA5D96EC7F6}" dt="2022-12-14T11:00:55.790" v="1337" actId="1076"/>
          <ac:picMkLst>
            <pc:docMk/>
            <pc:sldMk cId="1434780471" sldId="262"/>
            <ac:picMk id="7" creationId="{EDFC4605-F083-98D9-EBEF-18E2F0DE61F7}"/>
          </ac:picMkLst>
        </pc:picChg>
      </pc:sldChg>
      <pc:sldChg chg="addSp delSp modSp mod">
        <pc:chgData name="Sebastian SOSA" userId="f23f3ce18aa30384" providerId="LiveId" clId="{75F57CC6-AF53-4724-9032-DCA5D96EC7F6}" dt="2022-12-14T16:55:37.266" v="1602" actId="207"/>
        <pc:sldMkLst>
          <pc:docMk/>
          <pc:sldMk cId="1719688326" sldId="263"/>
        </pc:sldMkLst>
        <pc:spChg chg="mod">
          <ac:chgData name="Sebastian SOSA" userId="f23f3ce18aa30384" providerId="LiveId" clId="{75F57CC6-AF53-4724-9032-DCA5D96EC7F6}" dt="2022-12-14T16:55:37.266" v="1602" actId="207"/>
          <ac:spMkLst>
            <pc:docMk/>
            <pc:sldMk cId="1719688326" sldId="263"/>
            <ac:spMk id="3" creationId="{0DEF5099-30F9-FBD0-56AD-116E03EBF074}"/>
          </ac:spMkLst>
        </pc:spChg>
        <pc:spChg chg="del">
          <ac:chgData name="Sebastian SOSA" userId="f23f3ce18aa30384" providerId="LiveId" clId="{75F57CC6-AF53-4724-9032-DCA5D96EC7F6}" dt="2022-12-12T11:50:15.195" v="57" actId="478"/>
          <ac:spMkLst>
            <pc:docMk/>
            <pc:sldMk cId="1719688326" sldId="263"/>
            <ac:spMk id="6" creationId="{A7500BAB-620F-4952-E76F-18CA4FE3B5C4}"/>
          </ac:spMkLst>
        </pc:spChg>
        <pc:spChg chg="add del">
          <ac:chgData name="Sebastian SOSA" userId="f23f3ce18aa30384" providerId="LiveId" clId="{75F57CC6-AF53-4724-9032-DCA5D96EC7F6}" dt="2022-12-14T14:39:10.167" v="1575"/>
          <ac:spMkLst>
            <pc:docMk/>
            <pc:sldMk cId="1719688326" sldId="263"/>
            <ac:spMk id="6" creationId="{AC4A13B1-C875-4206-238D-115EE895CF34}"/>
          </ac:spMkLst>
        </pc:spChg>
        <pc:picChg chg="del">
          <ac:chgData name="Sebastian SOSA" userId="f23f3ce18aa30384" providerId="LiveId" clId="{75F57CC6-AF53-4724-9032-DCA5D96EC7F6}" dt="2022-12-12T11:49:32.994" v="0" actId="478"/>
          <ac:picMkLst>
            <pc:docMk/>
            <pc:sldMk cId="1719688326" sldId="263"/>
            <ac:picMk id="5" creationId="{017839D2-D602-05FF-3D41-3886125B5371}"/>
          </ac:picMkLst>
        </pc:picChg>
        <pc:picChg chg="add mod">
          <ac:chgData name="Sebastian SOSA" userId="f23f3ce18aa30384" providerId="LiveId" clId="{75F57CC6-AF53-4724-9032-DCA5D96EC7F6}" dt="2022-12-14T14:36:34.800" v="1550" actId="1076"/>
          <ac:picMkLst>
            <pc:docMk/>
            <pc:sldMk cId="1719688326" sldId="263"/>
            <ac:picMk id="5" creationId="{04A82977-DCDE-AEE9-DBEB-A194D0C6BAE4}"/>
          </ac:picMkLst>
        </pc:picChg>
      </pc:sldChg>
      <pc:sldChg chg="addSp delSp modSp add mod ord modAnim">
        <pc:chgData name="Sebastian SOSA" userId="f23f3ce18aa30384" providerId="LiveId" clId="{75F57CC6-AF53-4724-9032-DCA5D96EC7F6}" dt="2022-12-14T14:40:45.653" v="1595" actId="6549"/>
        <pc:sldMkLst>
          <pc:docMk/>
          <pc:sldMk cId="2096910419" sldId="264"/>
        </pc:sldMkLst>
        <pc:spChg chg="mod">
          <ac:chgData name="Sebastian SOSA" userId="f23f3ce18aa30384" providerId="LiveId" clId="{75F57CC6-AF53-4724-9032-DCA5D96EC7F6}" dt="2022-12-14T14:40:45.653" v="1595" actId="6549"/>
          <ac:spMkLst>
            <pc:docMk/>
            <pc:sldMk cId="2096910419" sldId="264"/>
            <ac:spMk id="2" creationId="{DF5E1ADA-9D1A-4EF6-E216-42BD5FD2B37A}"/>
          </ac:spMkLst>
        </pc:spChg>
        <pc:spChg chg="mod">
          <ac:chgData name="Sebastian SOSA" userId="f23f3ce18aa30384" providerId="LiveId" clId="{75F57CC6-AF53-4724-9032-DCA5D96EC7F6}" dt="2022-12-14T14:34:26.648" v="1516" actId="1076"/>
          <ac:spMkLst>
            <pc:docMk/>
            <pc:sldMk cId="2096910419" sldId="264"/>
            <ac:spMk id="3" creationId="{0DEF5099-30F9-FBD0-56AD-116E03EBF074}"/>
          </ac:spMkLst>
        </pc:spChg>
        <pc:picChg chg="add del mod">
          <ac:chgData name="Sebastian SOSA" userId="f23f3ce18aa30384" providerId="LiveId" clId="{75F57CC6-AF53-4724-9032-DCA5D96EC7F6}" dt="2022-12-14T09:43:33.237" v="1239" actId="478"/>
          <ac:picMkLst>
            <pc:docMk/>
            <pc:sldMk cId="2096910419" sldId="264"/>
            <ac:picMk id="5" creationId="{881ECE25-5F6E-D2F0-F7BC-47264D0437F5}"/>
          </ac:picMkLst>
        </pc:picChg>
        <pc:picChg chg="add mod">
          <ac:chgData name="Sebastian SOSA" userId="f23f3ce18aa30384" providerId="LiveId" clId="{75F57CC6-AF53-4724-9032-DCA5D96EC7F6}" dt="2022-12-14T09:42:56.073" v="1226" actId="1076"/>
          <ac:picMkLst>
            <pc:docMk/>
            <pc:sldMk cId="2096910419" sldId="264"/>
            <ac:picMk id="6" creationId="{41CCFBF6-993D-51B9-6C2F-BCA18A5DDF7E}"/>
          </ac:picMkLst>
        </pc:picChg>
        <pc:picChg chg="add del mod">
          <ac:chgData name="Sebastian SOSA" userId="f23f3ce18aa30384" providerId="LiveId" clId="{75F57CC6-AF53-4724-9032-DCA5D96EC7F6}" dt="2022-12-14T09:43:13.486" v="1233" actId="478"/>
          <ac:picMkLst>
            <pc:docMk/>
            <pc:sldMk cId="2096910419" sldId="264"/>
            <ac:picMk id="7" creationId="{719BEDCD-042C-C592-1E62-D7BFF8B7F259}"/>
          </ac:picMkLst>
        </pc:picChg>
        <pc:picChg chg="add del mod">
          <ac:chgData name="Sebastian SOSA" userId="f23f3ce18aa30384" providerId="LiveId" clId="{75F57CC6-AF53-4724-9032-DCA5D96EC7F6}" dt="2022-12-14T09:42:57.446" v="1227" actId="478"/>
          <ac:picMkLst>
            <pc:docMk/>
            <pc:sldMk cId="2096910419" sldId="264"/>
            <ac:picMk id="9" creationId="{5DAAF663-806D-0FFB-29C2-50F50179E27F}"/>
          </ac:picMkLst>
        </pc:picChg>
        <pc:picChg chg="add mod">
          <ac:chgData name="Sebastian SOSA" userId="f23f3ce18aa30384" providerId="LiveId" clId="{75F57CC6-AF53-4724-9032-DCA5D96EC7F6}" dt="2022-12-14T09:43:12.140" v="1232" actId="1076"/>
          <ac:picMkLst>
            <pc:docMk/>
            <pc:sldMk cId="2096910419" sldId="264"/>
            <ac:picMk id="10" creationId="{398F5407-B250-805F-556F-4FACD3C0713D}"/>
          </ac:picMkLst>
        </pc:picChg>
        <pc:picChg chg="add del mod">
          <ac:chgData name="Sebastian SOSA" userId="f23f3ce18aa30384" providerId="LiveId" clId="{75F57CC6-AF53-4724-9032-DCA5D96EC7F6}" dt="2022-12-14T09:42:35.888" v="1222" actId="478"/>
          <ac:picMkLst>
            <pc:docMk/>
            <pc:sldMk cId="2096910419" sldId="264"/>
            <ac:picMk id="11" creationId="{CF4B1632-5328-53AA-EA03-61226582A7A5}"/>
          </ac:picMkLst>
        </pc:picChg>
        <pc:picChg chg="add mod">
          <ac:chgData name="Sebastian SOSA" userId="f23f3ce18aa30384" providerId="LiveId" clId="{75F57CC6-AF53-4724-9032-DCA5D96EC7F6}" dt="2022-12-14T09:43:31.847" v="1238" actId="1076"/>
          <ac:picMkLst>
            <pc:docMk/>
            <pc:sldMk cId="2096910419" sldId="264"/>
            <ac:picMk id="13" creationId="{6A2E738B-A430-FFD9-6FDA-CF2C14300E68}"/>
          </ac:picMkLst>
        </pc:picChg>
        <pc:picChg chg="add mod">
          <ac:chgData name="Sebastian SOSA" userId="f23f3ce18aa30384" providerId="LiveId" clId="{75F57CC6-AF53-4724-9032-DCA5D96EC7F6}" dt="2022-12-14T09:43:56.804" v="1244" actId="1076"/>
          <ac:picMkLst>
            <pc:docMk/>
            <pc:sldMk cId="2096910419" sldId="264"/>
            <ac:picMk id="15" creationId="{A656D11B-5E29-BAA8-5E96-EBFC47B4A6A0}"/>
          </ac:picMkLst>
        </pc:picChg>
      </pc:sldChg>
      <pc:sldChg chg="addSp delSp modSp add mod">
        <pc:chgData name="Sebastian SOSA" userId="f23f3ce18aa30384" providerId="LiveId" clId="{75F57CC6-AF53-4724-9032-DCA5D96EC7F6}" dt="2022-12-19T11:25:17" v="2327" actId="20577"/>
        <pc:sldMkLst>
          <pc:docMk/>
          <pc:sldMk cId="3122352408" sldId="265"/>
        </pc:sldMkLst>
        <pc:spChg chg="mod">
          <ac:chgData name="Sebastian SOSA" userId="f23f3ce18aa30384" providerId="LiveId" clId="{75F57CC6-AF53-4724-9032-DCA5D96EC7F6}" dt="2022-12-14T14:34:39.277" v="1518" actId="20577"/>
          <ac:spMkLst>
            <pc:docMk/>
            <pc:sldMk cId="3122352408" sldId="265"/>
            <ac:spMk id="2" creationId="{DF5E1ADA-9D1A-4EF6-E216-42BD5FD2B37A}"/>
          </ac:spMkLst>
        </pc:spChg>
        <pc:spChg chg="del mod">
          <ac:chgData name="Sebastian SOSA" userId="f23f3ce18aa30384" providerId="LiveId" clId="{75F57CC6-AF53-4724-9032-DCA5D96EC7F6}" dt="2022-12-12T11:57:36.206" v="180" actId="478"/>
          <ac:spMkLst>
            <pc:docMk/>
            <pc:sldMk cId="3122352408" sldId="265"/>
            <ac:spMk id="3" creationId="{0DEF5099-30F9-FBD0-56AD-116E03EBF074}"/>
          </ac:spMkLst>
        </pc:spChg>
        <pc:spChg chg="add mod">
          <ac:chgData name="Sebastian SOSA" userId="f23f3ce18aa30384" providerId="LiveId" clId="{75F57CC6-AF53-4724-9032-DCA5D96EC7F6}" dt="2022-12-19T11:25:17" v="2327" actId="20577"/>
          <ac:spMkLst>
            <pc:docMk/>
            <pc:sldMk cId="3122352408" sldId="265"/>
            <ac:spMk id="3" creationId="{F8EC8D4E-1337-1E89-5A30-43447BD0AB65}"/>
          </ac:spMkLst>
        </pc:spChg>
        <pc:spChg chg="add del mod">
          <ac:chgData name="Sebastian SOSA" userId="f23f3ce18aa30384" providerId="LiveId" clId="{75F57CC6-AF53-4724-9032-DCA5D96EC7F6}" dt="2022-12-14T09:44:03.302" v="1245" actId="478"/>
          <ac:spMkLst>
            <pc:docMk/>
            <pc:sldMk cId="3122352408" sldId="265"/>
            <ac:spMk id="5" creationId="{2E8BA077-1498-2002-54C6-690D40DEA104}"/>
          </ac:spMkLst>
        </pc:spChg>
        <pc:spChg chg="add del mod">
          <ac:chgData name="Sebastian SOSA" userId="f23f3ce18aa30384" providerId="LiveId" clId="{75F57CC6-AF53-4724-9032-DCA5D96EC7F6}" dt="2022-12-14T10:02:12.191" v="1300" actId="478"/>
          <ac:spMkLst>
            <pc:docMk/>
            <pc:sldMk cId="3122352408" sldId="265"/>
            <ac:spMk id="6" creationId="{465720F4-6CA6-4AF8-E402-587664D3ACEA}"/>
          </ac:spMkLst>
        </pc:spChg>
        <pc:picChg chg="add mod">
          <ac:chgData name="Sebastian SOSA" userId="f23f3ce18aa30384" providerId="LiveId" clId="{75F57CC6-AF53-4724-9032-DCA5D96EC7F6}" dt="2022-12-14T09:48:46.558" v="1275" actId="1076"/>
          <ac:picMkLst>
            <pc:docMk/>
            <pc:sldMk cId="3122352408" sldId="265"/>
            <ac:picMk id="4" creationId="{B3AABB50-57C1-8F9D-D0CB-83FDFFA3C07A}"/>
          </ac:picMkLst>
        </pc:picChg>
        <pc:picChg chg="add mod">
          <ac:chgData name="Sebastian SOSA" userId="f23f3ce18aa30384" providerId="LiveId" clId="{75F57CC6-AF53-4724-9032-DCA5D96EC7F6}" dt="2022-12-14T09:49:06.461" v="1281" actId="14100"/>
          <ac:picMkLst>
            <pc:docMk/>
            <pc:sldMk cId="3122352408" sldId="265"/>
            <ac:picMk id="8" creationId="{A61D06E6-A022-58FE-3FB4-B6E7265F7A9F}"/>
          </ac:picMkLst>
        </pc:picChg>
        <pc:picChg chg="add mod">
          <ac:chgData name="Sebastian SOSA" userId="f23f3ce18aa30384" providerId="LiveId" clId="{75F57CC6-AF53-4724-9032-DCA5D96EC7F6}" dt="2022-12-14T09:49:14.110" v="1283" actId="14100"/>
          <ac:picMkLst>
            <pc:docMk/>
            <pc:sldMk cId="3122352408" sldId="265"/>
            <ac:picMk id="10" creationId="{1A7336D3-0EA0-EB1E-6B6D-ED69F01023AD}"/>
          </ac:picMkLst>
        </pc:picChg>
        <pc:picChg chg="add mod">
          <ac:chgData name="Sebastian SOSA" userId="f23f3ce18aa30384" providerId="LiveId" clId="{75F57CC6-AF53-4724-9032-DCA5D96EC7F6}" dt="2022-12-14T09:49:21.944" v="1285" actId="14100"/>
          <ac:picMkLst>
            <pc:docMk/>
            <pc:sldMk cId="3122352408" sldId="265"/>
            <ac:picMk id="12" creationId="{7A59C1EC-8E5E-F7BC-8CDB-9727C5C96657}"/>
          </ac:picMkLst>
        </pc:picChg>
        <pc:picChg chg="add del mod">
          <ac:chgData name="Sebastian SOSA" userId="f23f3ce18aa30384" providerId="LiveId" clId="{75F57CC6-AF53-4724-9032-DCA5D96EC7F6}" dt="2022-12-19T11:24:36.064" v="2226" actId="478"/>
          <ac:picMkLst>
            <pc:docMk/>
            <pc:sldMk cId="3122352408" sldId="265"/>
            <ac:picMk id="14" creationId="{C0929EFF-FDEF-1F8D-22DD-12C7D24EBC4B}"/>
          </ac:picMkLst>
        </pc:picChg>
      </pc:sldChg>
      <pc:sldChg chg="delSp modSp add mod">
        <pc:chgData name="Sebastian SOSA" userId="f23f3ce18aa30384" providerId="LiveId" clId="{75F57CC6-AF53-4724-9032-DCA5D96EC7F6}" dt="2022-12-14T10:04:32.919" v="1316" actId="14100"/>
        <pc:sldMkLst>
          <pc:docMk/>
          <pc:sldMk cId="3364121784" sldId="266"/>
        </pc:sldMkLst>
        <pc:spChg chg="mod">
          <ac:chgData name="Sebastian SOSA" userId="f23f3ce18aa30384" providerId="LiveId" clId="{75F57CC6-AF53-4724-9032-DCA5D96EC7F6}" dt="2022-12-12T16:35:58.115" v="1199" actId="6549"/>
          <ac:spMkLst>
            <pc:docMk/>
            <pc:sldMk cId="3364121784" sldId="266"/>
            <ac:spMk id="2" creationId="{DF5E1ADA-9D1A-4EF6-E216-42BD5FD2B37A}"/>
          </ac:spMkLst>
        </pc:spChg>
        <pc:spChg chg="mod">
          <ac:chgData name="Sebastian SOSA" userId="f23f3ce18aa30384" providerId="LiveId" clId="{75F57CC6-AF53-4724-9032-DCA5D96EC7F6}" dt="2022-12-14T10:04:32.919" v="1316" actId="14100"/>
          <ac:spMkLst>
            <pc:docMk/>
            <pc:sldMk cId="3364121784" sldId="266"/>
            <ac:spMk id="5" creationId="{2E8BA077-1498-2002-54C6-690D40DEA104}"/>
          </ac:spMkLst>
        </pc:spChg>
        <pc:spChg chg="del">
          <ac:chgData name="Sebastian SOSA" userId="f23f3ce18aa30384" providerId="LiveId" clId="{75F57CC6-AF53-4724-9032-DCA5D96EC7F6}" dt="2022-12-12T12:03:41.809" v="520" actId="478"/>
          <ac:spMkLst>
            <pc:docMk/>
            <pc:sldMk cId="3364121784" sldId="266"/>
            <ac:spMk id="6" creationId="{465720F4-6CA6-4AF8-E402-587664D3ACEA}"/>
          </ac:spMkLst>
        </pc:spChg>
      </pc:sldChg>
      <pc:sldChg chg="modSp add mod">
        <pc:chgData name="Sebastian SOSA" userId="f23f3ce18aa30384" providerId="LiveId" clId="{75F57CC6-AF53-4724-9032-DCA5D96EC7F6}" dt="2022-12-19T11:24:11.069" v="2225" actId="313"/>
        <pc:sldMkLst>
          <pc:docMk/>
          <pc:sldMk cId="791788525" sldId="267"/>
        </pc:sldMkLst>
        <pc:spChg chg="mod">
          <ac:chgData name="Sebastian SOSA" userId="f23f3ce18aa30384" providerId="LiveId" clId="{75F57CC6-AF53-4724-9032-DCA5D96EC7F6}" dt="2022-12-12T12:04:46.898" v="539" actId="20577"/>
          <ac:spMkLst>
            <pc:docMk/>
            <pc:sldMk cId="791788525" sldId="267"/>
            <ac:spMk id="2" creationId="{DF5E1ADA-9D1A-4EF6-E216-42BD5FD2B37A}"/>
          </ac:spMkLst>
        </pc:spChg>
        <pc:spChg chg="mod">
          <ac:chgData name="Sebastian SOSA" userId="f23f3ce18aa30384" providerId="LiveId" clId="{75F57CC6-AF53-4724-9032-DCA5D96EC7F6}" dt="2022-12-19T11:24:11.069" v="2225" actId="313"/>
          <ac:spMkLst>
            <pc:docMk/>
            <pc:sldMk cId="791788525" sldId="267"/>
            <ac:spMk id="5" creationId="{2E8BA077-1498-2002-54C6-690D40DEA104}"/>
          </ac:spMkLst>
        </pc:spChg>
      </pc:sldChg>
      <pc:sldChg chg="addSp delSp modSp add mod">
        <pc:chgData name="Sebastian SOSA" userId="f23f3ce18aa30384" providerId="LiveId" clId="{75F57CC6-AF53-4724-9032-DCA5D96EC7F6}" dt="2022-12-19T11:32:16.306" v="2433" actId="20577"/>
        <pc:sldMkLst>
          <pc:docMk/>
          <pc:sldMk cId="3032050075" sldId="268"/>
        </pc:sldMkLst>
        <pc:spChg chg="add del">
          <ac:chgData name="Sebastian SOSA" userId="f23f3ce18aa30384" providerId="LiveId" clId="{75F57CC6-AF53-4724-9032-DCA5D96EC7F6}" dt="2022-12-19T11:17:28.301" v="1658"/>
          <ac:spMkLst>
            <pc:docMk/>
            <pc:sldMk cId="3032050075" sldId="268"/>
            <ac:spMk id="3" creationId="{4DA081E3-6C52-3272-DF2F-0CD436D440C4}"/>
          </ac:spMkLst>
        </pc:spChg>
        <pc:spChg chg="add del mod">
          <ac:chgData name="Sebastian SOSA" userId="f23f3ce18aa30384" providerId="LiveId" clId="{75F57CC6-AF53-4724-9032-DCA5D96EC7F6}" dt="2022-12-19T11:32:16.306" v="2433" actId="20577"/>
          <ac:spMkLst>
            <pc:docMk/>
            <pc:sldMk cId="3032050075" sldId="268"/>
            <ac:spMk id="4" creationId="{A345B23D-5B30-9B5A-DC34-2E55B38DA6C0}"/>
          </ac:spMkLst>
        </pc:spChg>
        <pc:spChg chg="del">
          <ac:chgData name="Sebastian SOSA" userId="f23f3ce18aa30384" providerId="LiveId" clId="{75F57CC6-AF53-4724-9032-DCA5D96EC7F6}" dt="2022-12-12T12:11:02.190" v="809" actId="478"/>
          <ac:spMkLst>
            <pc:docMk/>
            <pc:sldMk cId="3032050075" sldId="268"/>
            <ac:spMk id="5" creationId="{2E8BA077-1498-2002-54C6-690D40DEA104}"/>
          </ac:spMkLst>
        </pc:spChg>
        <pc:spChg chg="add del mod">
          <ac:chgData name="Sebastian SOSA" userId="f23f3ce18aa30384" providerId="LiveId" clId="{75F57CC6-AF53-4724-9032-DCA5D96EC7F6}" dt="2022-12-19T11:17:26.211" v="1654"/>
          <ac:spMkLst>
            <pc:docMk/>
            <pc:sldMk cId="3032050075" sldId="268"/>
            <ac:spMk id="5" creationId="{E4D3D835-60C1-6780-16C8-565045830073}"/>
          </ac:spMkLst>
        </pc:spChg>
        <pc:spChg chg="add del mod">
          <ac:chgData name="Sebastian SOSA" userId="f23f3ce18aa30384" providerId="LiveId" clId="{75F57CC6-AF53-4724-9032-DCA5D96EC7F6}" dt="2022-12-19T11:17:25.388" v="1653" actId="478"/>
          <ac:spMkLst>
            <pc:docMk/>
            <pc:sldMk cId="3032050075" sldId="268"/>
            <ac:spMk id="6" creationId="{DCB8638F-01CD-D5CE-BFE3-BC3314D698BE}"/>
          </ac:spMkLst>
        </pc:spChg>
        <pc:spChg chg="add del mod">
          <ac:chgData name="Sebastian SOSA" userId="f23f3ce18aa30384" providerId="LiveId" clId="{75F57CC6-AF53-4724-9032-DCA5D96EC7F6}" dt="2022-12-19T11:18:37.816" v="1678" actId="478"/>
          <ac:spMkLst>
            <pc:docMk/>
            <pc:sldMk cId="3032050075" sldId="268"/>
            <ac:spMk id="7" creationId="{5F7A4B31-DFC9-DC80-FF62-5FCE771DD3B3}"/>
          </ac:spMkLst>
        </pc:spChg>
      </pc:sldChg>
      <pc:sldChg chg="addSp delSp modSp new mod">
        <pc:chgData name="Sebastian SOSA" userId="f23f3ce18aa30384" providerId="LiveId" clId="{75F57CC6-AF53-4724-9032-DCA5D96EC7F6}" dt="2022-12-19T11:26:14.104" v="2376" actId="22"/>
        <pc:sldMkLst>
          <pc:docMk/>
          <pc:sldMk cId="453383627" sldId="269"/>
        </pc:sldMkLst>
        <pc:spChg chg="mod">
          <ac:chgData name="Sebastian SOSA" userId="f23f3ce18aa30384" providerId="LiveId" clId="{75F57CC6-AF53-4724-9032-DCA5D96EC7F6}" dt="2022-12-19T11:25:52.313" v="2374" actId="313"/>
          <ac:spMkLst>
            <pc:docMk/>
            <pc:sldMk cId="453383627" sldId="269"/>
            <ac:spMk id="2" creationId="{3AD2B5C7-E2E7-48E4-5534-476287ACC94B}"/>
          </ac:spMkLst>
        </pc:spChg>
        <pc:spChg chg="del">
          <ac:chgData name="Sebastian SOSA" userId="f23f3ce18aa30384" providerId="LiveId" clId="{75F57CC6-AF53-4724-9032-DCA5D96EC7F6}" dt="2022-12-19T11:26:13.623" v="2375" actId="478"/>
          <ac:spMkLst>
            <pc:docMk/>
            <pc:sldMk cId="453383627" sldId="269"/>
            <ac:spMk id="3" creationId="{1D8E11D1-FD5B-065D-AEB8-724905AE838A}"/>
          </ac:spMkLst>
        </pc:spChg>
        <pc:picChg chg="add">
          <ac:chgData name="Sebastian SOSA" userId="f23f3ce18aa30384" providerId="LiveId" clId="{75F57CC6-AF53-4724-9032-DCA5D96EC7F6}" dt="2022-12-19T11:26:14.104" v="2376" actId="22"/>
          <ac:picMkLst>
            <pc:docMk/>
            <pc:sldMk cId="453383627" sldId="269"/>
            <ac:picMk id="5" creationId="{A91B479A-9FE8-454A-BEEB-8B23C544EEF9}"/>
          </ac:picMkLst>
        </pc:picChg>
      </pc:sldChg>
      <pc:sldChg chg="modSp new del mod">
        <pc:chgData name="Sebastian SOSA" userId="f23f3ce18aa30384" providerId="LiveId" clId="{75F57CC6-AF53-4724-9032-DCA5D96EC7F6}" dt="2022-12-14T14:28:51.844" v="1427" actId="47"/>
        <pc:sldMkLst>
          <pc:docMk/>
          <pc:sldMk cId="936408640" sldId="269"/>
        </pc:sldMkLst>
        <pc:spChg chg="mod">
          <ac:chgData name="Sebastian SOSA" userId="f23f3ce18aa30384" providerId="LiveId" clId="{75F57CC6-AF53-4724-9032-DCA5D96EC7F6}" dt="2022-12-14T14:28:41.993" v="1424" actId="21"/>
          <ac:spMkLst>
            <pc:docMk/>
            <pc:sldMk cId="936408640" sldId="269"/>
            <ac:spMk id="2" creationId="{4D96EF60-C623-64F2-425B-4B3500F0FFEB}"/>
          </ac:spMkLst>
        </pc:spChg>
      </pc:sldChg>
      <pc:sldChg chg="modSp new del mod">
        <pc:chgData name="Sebastian SOSA" userId="f23f3ce18aa30384" providerId="LiveId" clId="{75F57CC6-AF53-4724-9032-DCA5D96EC7F6}" dt="2022-12-14T14:19:39.620" v="1363" actId="47"/>
        <pc:sldMkLst>
          <pc:docMk/>
          <pc:sldMk cId="3990270708" sldId="269"/>
        </pc:sldMkLst>
        <pc:spChg chg="mod">
          <ac:chgData name="Sebastian SOSA" userId="f23f3ce18aa30384" providerId="LiveId" clId="{75F57CC6-AF53-4724-9032-DCA5D96EC7F6}" dt="2022-12-14T11:11:34.589" v="1356" actId="20577"/>
          <ac:spMkLst>
            <pc:docMk/>
            <pc:sldMk cId="3990270708" sldId="269"/>
            <ac:spMk id="2" creationId="{447C27CE-442C-AA72-373A-A5D8FE949C64}"/>
          </ac:spMkLst>
        </pc:spChg>
      </pc:sldChg>
      <pc:sldChg chg="addSp delSp modSp new del mod">
        <pc:chgData name="Sebastian SOSA" userId="f23f3ce18aa30384" providerId="LiveId" clId="{75F57CC6-AF53-4724-9032-DCA5D96EC7F6}" dt="2022-12-19T11:28:19.280" v="2419" actId="47"/>
        <pc:sldMkLst>
          <pc:docMk/>
          <pc:sldMk cId="1198242579" sldId="270"/>
        </pc:sldMkLst>
        <pc:spChg chg="mod">
          <ac:chgData name="Sebastian SOSA" userId="f23f3ce18aa30384" providerId="LiveId" clId="{75F57CC6-AF53-4724-9032-DCA5D96EC7F6}" dt="2022-12-19T11:27:47.088" v="2413" actId="20577"/>
          <ac:spMkLst>
            <pc:docMk/>
            <pc:sldMk cId="1198242579" sldId="270"/>
            <ac:spMk id="2" creationId="{32E0ADBB-337C-133E-4EEE-C31B013095C8}"/>
          </ac:spMkLst>
        </pc:spChg>
        <pc:spChg chg="del">
          <ac:chgData name="Sebastian SOSA" userId="f23f3ce18aa30384" providerId="LiveId" clId="{75F57CC6-AF53-4724-9032-DCA5D96EC7F6}" dt="2022-12-19T11:28:01.752" v="2414" actId="478"/>
          <ac:spMkLst>
            <pc:docMk/>
            <pc:sldMk cId="1198242579" sldId="270"/>
            <ac:spMk id="3" creationId="{B6932197-EBBC-1B6E-06B7-C23AD6F4C2C4}"/>
          </ac:spMkLst>
        </pc:spChg>
        <pc:picChg chg="add mod">
          <ac:chgData name="Sebastian SOSA" userId="f23f3ce18aa30384" providerId="LiveId" clId="{75F57CC6-AF53-4724-9032-DCA5D96EC7F6}" dt="2022-12-19T11:28:09.632" v="2418" actId="14100"/>
          <ac:picMkLst>
            <pc:docMk/>
            <pc:sldMk cId="1198242579" sldId="270"/>
            <ac:picMk id="5" creationId="{C225C831-E8E9-44EE-6922-94A206F96C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1DBFD-54AC-E095-9816-86F65376B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0" y="1964267"/>
            <a:ext cx="8366125" cy="2421464"/>
          </a:xfrm>
        </p:spPr>
        <p:txBody>
          <a:bodyPr/>
          <a:lstStyle/>
          <a:p>
            <a:r>
              <a:rPr lang="fr-FR" b="1" i="1" dirty="0" err="1">
                <a:solidFill>
                  <a:srgbClr val="CECAC3"/>
                </a:solidFill>
                <a:effectLst/>
                <a:latin typeface="Inter"/>
              </a:rPr>
              <a:t>Academy</a:t>
            </a:r>
            <a:r>
              <a:rPr lang="fr-FR" b="1" i="1" dirty="0">
                <a:solidFill>
                  <a:srgbClr val="CECAC3"/>
                </a:solidFill>
                <a:effectLst/>
                <a:latin typeface="Inter"/>
              </a:rPr>
              <a:t> plan d’expansion </a:t>
            </a:r>
            <a:r>
              <a:rPr lang="fr-FR" b="1" i="0" dirty="0">
                <a:solidFill>
                  <a:srgbClr val="CECAC3"/>
                </a:solidFill>
                <a:effectLst/>
                <a:latin typeface="Inter"/>
              </a:rPr>
              <a:t>à l’international</a:t>
            </a:r>
            <a:r>
              <a:rPr lang="fr-FR" b="1" i="1" dirty="0">
                <a:solidFill>
                  <a:srgbClr val="CECAC3"/>
                </a:solidFill>
                <a:effectLst/>
                <a:latin typeface="Inter"/>
              </a:rPr>
              <a:t>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17B629-443D-CC34-A627-E1505F345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CECAC3"/>
                </a:solidFill>
                <a:effectLst/>
                <a:latin typeface="Inter"/>
              </a:rPr>
              <a:t>analyse exploratoire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186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2B5C7-E2E7-48E4-5534-476287A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5: </a:t>
            </a:r>
            <a:r>
              <a:rPr lang="fr-FR" i="1" dirty="0"/>
              <a:t>Sélection des indices les plus récents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1B479A-9FE8-454A-BEEB-8B23C544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2166761"/>
            <a:ext cx="1115533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8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E1ADA-9D1A-4EF6-E216-42BD5FD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4: </a:t>
            </a:r>
            <a:r>
              <a:rPr lang="fr-FR" i="1" dirty="0"/>
              <a:t>Sélection de pays À fort potentiel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E8BA077-1498-2002-54C6-690D40DE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66682"/>
            <a:ext cx="9641840" cy="4923678"/>
          </a:xfrm>
        </p:spPr>
        <p:txBody>
          <a:bodyPr>
            <a:normAutofit fontScale="40000" lnSpcReduction="20000"/>
          </a:bodyPr>
          <a:lstStyle/>
          <a:p>
            <a:r>
              <a:rPr lang="fr-FR" sz="4300" dirty="0"/>
              <a:t>1.  En sélectionnant un seuil arbitraire par indice:	</a:t>
            </a:r>
          </a:p>
          <a:p>
            <a:pPr lvl="1"/>
            <a:r>
              <a:rPr lang="fr-FR" sz="3100" dirty="0"/>
              <a:t>Pour le PIB:</a:t>
            </a:r>
          </a:p>
          <a:p>
            <a:pPr lvl="2"/>
            <a:r>
              <a:rPr lang="fr-FR" sz="3100" dirty="0"/>
              <a:t> '</a:t>
            </a:r>
            <a:r>
              <a:rPr lang="fr-FR" sz="3100" dirty="0" err="1"/>
              <a:t>Australia</a:t>
            </a:r>
            <a:r>
              <a:rPr lang="fr-FR" sz="3100" dirty="0"/>
              <a:t>', 'Bermuda', '</a:t>
            </a:r>
            <a:r>
              <a:rPr lang="fr-FR" sz="3100" dirty="0" err="1"/>
              <a:t>Denmark</a:t>
            </a:r>
            <a:r>
              <a:rPr lang="fr-FR" sz="3100" dirty="0"/>
              <a:t>', 'Isle of Man', 'Liechtenstein’,  'Luxembourg', 'Macao SAR, China', 'Monaco', '</a:t>
            </a:r>
            <a:r>
              <a:rPr lang="fr-FR" sz="3100" dirty="0" err="1"/>
              <a:t>Netherlands</a:t>
            </a:r>
            <a:r>
              <a:rPr lang="fr-FR" sz="3100" dirty="0"/>
              <a:t>’,   '</a:t>
            </a:r>
            <a:r>
              <a:rPr lang="fr-FR" sz="3100" dirty="0" err="1"/>
              <a:t>Norway</a:t>
            </a:r>
            <a:r>
              <a:rPr lang="fr-FR" sz="3100" dirty="0"/>
              <a:t>', 'Qatar', 'San Marino', '</a:t>
            </a:r>
            <a:r>
              <a:rPr lang="fr-FR" sz="3100" dirty="0" err="1"/>
              <a:t>Sweden</a:t>
            </a:r>
            <a:r>
              <a:rPr lang="fr-FR" sz="3100" dirty="0"/>
              <a:t>', '</a:t>
            </a:r>
            <a:r>
              <a:rPr lang="fr-FR" sz="3100" dirty="0" err="1"/>
              <a:t>Switzerland</a:t>
            </a:r>
            <a:r>
              <a:rPr lang="fr-FR" sz="3100" dirty="0"/>
              <a:t>', 'Channel </a:t>
            </a:r>
            <a:r>
              <a:rPr lang="fr-FR" sz="3100" dirty="0" err="1"/>
              <a:t>Islands</a:t>
            </a:r>
            <a:r>
              <a:rPr lang="fr-FR" sz="3100" dirty="0"/>
              <a:t>', '</a:t>
            </a:r>
            <a:r>
              <a:rPr lang="fr-FR" sz="3100" dirty="0" err="1"/>
              <a:t>Iceland</a:t>
            </a:r>
            <a:r>
              <a:rPr lang="fr-FR" sz="3100" dirty="0"/>
              <a:t>', 'Ireland', 'North America', 'Canada’, 'Kuwait', 'Singapore', 'United States', '</a:t>
            </a:r>
            <a:r>
              <a:rPr lang="fr-FR" sz="3100" dirty="0" err="1"/>
              <a:t>Austria</a:t>
            </a:r>
            <a:r>
              <a:rPr lang="fr-FR" sz="3100" dirty="0"/>
              <a:t>', '</a:t>
            </a:r>
            <a:r>
              <a:rPr lang="fr-FR" sz="3100" dirty="0" err="1"/>
              <a:t>Faroe</a:t>
            </a:r>
            <a:r>
              <a:rPr lang="fr-FR" sz="3100" dirty="0"/>
              <a:t> </a:t>
            </a:r>
            <a:r>
              <a:rPr lang="fr-FR" sz="3100" dirty="0" err="1"/>
              <a:t>Islands</a:t>
            </a:r>
            <a:r>
              <a:rPr lang="fr-FR" sz="3100" dirty="0"/>
              <a:t>’, '</a:t>
            </a:r>
            <a:r>
              <a:rPr lang="fr-FR" sz="3100" dirty="0" err="1"/>
              <a:t>Finland</a:t>
            </a:r>
            <a:r>
              <a:rPr lang="fr-FR" sz="3100" dirty="0"/>
              <a:t>', 'Cayman </a:t>
            </a:r>
            <a:r>
              <a:rPr lang="fr-FR" sz="3100" dirty="0" err="1"/>
              <a:t>Islands</a:t>
            </a:r>
            <a:r>
              <a:rPr lang="fr-FR" sz="3100" dirty="0"/>
              <a:t>', 'United </a:t>
            </a:r>
            <a:r>
              <a:rPr lang="fr-FR" sz="3100" dirty="0" err="1"/>
              <a:t>Kingdom</a:t>
            </a:r>
            <a:r>
              <a:rPr lang="fr-FR" sz="3100" dirty="0"/>
              <a:t>'</a:t>
            </a:r>
          </a:p>
          <a:p>
            <a:pPr lvl="2"/>
            <a:endParaRPr lang="fr-FR" sz="3100" dirty="0"/>
          </a:p>
          <a:p>
            <a:pPr lvl="1"/>
            <a:r>
              <a:rPr lang="fr-FR" sz="3100" dirty="0"/>
              <a:t>Pour l’accès à internet :</a:t>
            </a:r>
          </a:p>
          <a:p>
            <a:pPr lvl="2"/>
            <a:r>
              <a:rPr lang="fr-FR" sz="3100" dirty="0"/>
              <a:t> '</a:t>
            </a:r>
            <a:r>
              <a:rPr lang="fr-FR" sz="3100" dirty="0" err="1"/>
              <a:t>Cyprus</a:t>
            </a:r>
            <a:r>
              <a:rPr lang="fr-FR" sz="3100" dirty="0"/>
              <a:t>', 'Liechtenstein', 'Luxembourg', 'Macao SAR, China', 'Qatar', 'United Arab Emirates', 'Grenada', 'Cayman </a:t>
            </a:r>
            <a:r>
              <a:rPr lang="fr-FR" sz="3100" dirty="0" err="1"/>
              <a:t>Islands</a:t>
            </a:r>
            <a:r>
              <a:rPr lang="fr-FR" sz="3100" dirty="0"/>
              <a:t>', '</a:t>
            </a:r>
            <a:r>
              <a:rPr lang="fr-FR" sz="3100" dirty="0" err="1"/>
              <a:t>Andorra</a:t>
            </a:r>
            <a:r>
              <a:rPr lang="fr-FR" sz="3100" dirty="0"/>
              <a:t>', '</a:t>
            </a:r>
            <a:r>
              <a:rPr lang="fr-FR" sz="3100" dirty="0" err="1"/>
              <a:t>Curacao</a:t>
            </a:r>
            <a:r>
              <a:rPr lang="fr-FR" sz="3100" dirty="0"/>
              <a:t>', 'Fiji’</a:t>
            </a:r>
          </a:p>
          <a:p>
            <a:pPr marL="914400" lvl="2" indent="0">
              <a:buNone/>
            </a:pPr>
            <a:endParaRPr lang="fr-FR" sz="3100" dirty="0"/>
          </a:p>
          <a:p>
            <a:pPr marL="857250" lvl="1"/>
            <a:r>
              <a:rPr lang="fr-FR" sz="3100" dirty="0"/>
              <a:t>Pour l’âge de la population entre 0 et 14 ans:</a:t>
            </a:r>
          </a:p>
          <a:p>
            <a:pPr marL="1314450" lvl="2"/>
            <a:r>
              <a:rPr lang="fr-FR" sz="3100" dirty="0"/>
              <a:t>'East Asia &amp; Pacific’, 'East Asia &amp; Pacific (</a:t>
            </a:r>
            <a:r>
              <a:rPr lang="fr-FR" sz="3100" dirty="0" err="1"/>
              <a:t>excluding</a:t>
            </a:r>
            <a:r>
              <a:rPr lang="fr-FR" sz="3100" dirty="0"/>
              <a:t> high </a:t>
            </a:r>
            <a:r>
              <a:rPr lang="fr-FR" sz="3100" dirty="0" err="1"/>
              <a:t>income</a:t>
            </a:r>
            <a:r>
              <a:rPr lang="fr-FR" sz="3100" dirty="0"/>
              <a:t>)’,  '</a:t>
            </a:r>
            <a:r>
              <a:rPr lang="fr-FR" sz="3100" dirty="0" err="1"/>
              <a:t>Lower</a:t>
            </a:r>
            <a:r>
              <a:rPr lang="fr-FR" sz="3100" dirty="0"/>
              <a:t> middle </a:t>
            </a:r>
            <a:r>
              <a:rPr lang="fr-FR" sz="3100" dirty="0" err="1"/>
              <a:t>income</a:t>
            </a:r>
            <a:r>
              <a:rPr lang="fr-FR" sz="3100" dirty="0"/>
              <a:t>', 'South Asia', '</a:t>
            </a:r>
            <a:r>
              <a:rPr lang="fr-FR" sz="3100" dirty="0" err="1"/>
              <a:t>Upper</a:t>
            </a:r>
            <a:r>
              <a:rPr lang="fr-FR" sz="3100" dirty="0"/>
              <a:t> middle </a:t>
            </a:r>
            <a:r>
              <a:rPr lang="fr-FR" sz="3100" dirty="0" err="1"/>
              <a:t>income</a:t>
            </a:r>
            <a:r>
              <a:rPr lang="fr-FR" sz="3100" dirty="0"/>
              <a:t>’,   '</a:t>
            </a:r>
            <a:r>
              <a:rPr lang="fr-FR" sz="3100" dirty="0" err="1"/>
              <a:t>Sub-Saharan</a:t>
            </a:r>
            <a:r>
              <a:rPr lang="fr-FR" sz="3100" dirty="0"/>
              <a:t> </a:t>
            </a:r>
            <a:r>
              <a:rPr lang="fr-FR" sz="3100" dirty="0" err="1"/>
              <a:t>Africa</a:t>
            </a:r>
            <a:r>
              <a:rPr lang="fr-FR" sz="3100" dirty="0"/>
              <a:t>', '</a:t>
            </a:r>
            <a:r>
              <a:rPr lang="fr-FR" sz="3100" dirty="0" err="1"/>
              <a:t>Sub-Saharan</a:t>
            </a:r>
            <a:r>
              <a:rPr lang="fr-FR" sz="3100" dirty="0"/>
              <a:t> </a:t>
            </a:r>
            <a:r>
              <a:rPr lang="fr-FR" sz="3100" dirty="0" err="1"/>
              <a:t>Africa</a:t>
            </a:r>
            <a:r>
              <a:rPr lang="fr-FR" sz="3100" dirty="0"/>
              <a:t> (</a:t>
            </a:r>
            <a:r>
              <a:rPr lang="fr-FR" sz="3100" dirty="0" err="1"/>
              <a:t>excluding</a:t>
            </a:r>
            <a:r>
              <a:rPr lang="fr-FR" sz="3100" dirty="0"/>
              <a:t> high </a:t>
            </a:r>
            <a:r>
              <a:rPr lang="fr-FR" sz="3100" dirty="0" err="1"/>
              <a:t>income</a:t>
            </a:r>
            <a:r>
              <a:rPr lang="fr-FR" sz="3100" dirty="0"/>
              <a:t>)’</a:t>
            </a:r>
          </a:p>
          <a:p>
            <a:pPr marL="1028700" lvl="2" indent="0">
              <a:buNone/>
            </a:pPr>
            <a:endParaRPr lang="fr-FR" sz="3100" dirty="0"/>
          </a:p>
          <a:p>
            <a:pPr marL="857250" lvl="1"/>
            <a:r>
              <a:rPr lang="fr-FR" sz="3100" dirty="0"/>
              <a:t>Pour l’âge de la population entre 15 et 24 ans:</a:t>
            </a:r>
          </a:p>
          <a:p>
            <a:pPr marL="1314450" lvl="2"/>
            <a:r>
              <a:rPr lang="fr-FR" sz="3100" dirty="0"/>
              <a:t>'China', 'India’</a:t>
            </a:r>
          </a:p>
          <a:p>
            <a:pPr marL="1314450" lvl="2"/>
            <a:endParaRPr lang="fr-FR" sz="3100" dirty="0"/>
          </a:p>
          <a:p>
            <a:pPr marL="400050"/>
            <a:r>
              <a:rPr lang="fr-FR" sz="3500" dirty="0"/>
              <a:t>2. À noter qu’il est possible de sélectionner en fonction de la moyenne ou des quartiles</a:t>
            </a:r>
          </a:p>
          <a:p>
            <a:pPr marL="5715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412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E1ADA-9D1A-4EF6-E216-42BD5FD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5: </a:t>
            </a:r>
            <a:r>
              <a:rPr lang="fr-FR" i="1" dirty="0"/>
              <a:t>Sélection de pays par 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2E8BA077-1498-2002-54C6-690D40DEA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1130279" cy="3649133"/>
              </a:xfrm>
            </p:spPr>
            <p:txBody>
              <a:bodyPr>
                <a:normAutofit/>
              </a:bodyPr>
              <a:lstStyle/>
              <a:p>
                <a:pPr marL="571500" lvl="1" indent="0">
                  <a:buNone/>
                </a:pPr>
                <a:r>
                  <a:rPr lang="fr-FR" sz="2400" dirty="0"/>
                  <a:t>Pour chaque indice on normalise par la moyenne: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fr-FR" sz="2400" dirty="0"/>
              </a:p>
              <a:p>
                <a:pPr marL="571500" lvl="1" indent="0">
                  <a:buNone/>
                </a:pPr>
                <a:r>
                  <a:rPr lang="fr-FR" sz="2400" dirty="0"/>
                  <a:t>Puis une pondération est effectuée comme suit: </a:t>
                </a:r>
              </a:p>
              <a:p>
                <a:pPr marL="571500" lvl="1" indent="0">
                  <a:buNone/>
                </a:pPr>
                <a:r>
                  <a:rPr lang="fr-FR" sz="2400" dirty="0"/>
                  <a:t>	100 pour l'accès à internet (car sans elle pas de formation)</a:t>
                </a:r>
              </a:p>
              <a:p>
                <a:pPr marL="571500" lvl="1" indent="0">
                  <a:buNone/>
                </a:pPr>
                <a:r>
                  <a:rPr lang="fr-FR" sz="2400" dirty="0"/>
                  <a:t>	75 pour le PIB (puisqu’il indique la possibilité d’investir dans une formation)</a:t>
                </a:r>
              </a:p>
              <a:p>
                <a:pPr marL="571500" lvl="1" indent="0">
                  <a:buNone/>
                </a:pPr>
                <a:r>
                  <a:rPr lang="fr-FR" sz="2400" dirty="0"/>
                  <a:t>	50 pour la population comprise entre 14 et 24 ans  (puisqu’elle représente le    	pool potentiel de clients immédiat)</a:t>
                </a:r>
              </a:p>
              <a:p>
                <a:pPr marL="571500" lvl="1" indent="0">
                  <a:buNone/>
                </a:pPr>
                <a:r>
                  <a:rPr lang="fr-FR" sz="2400" dirty="0"/>
                  <a:t>	25 pour la population comprise entre 0 et 14 ans</a:t>
                </a:r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2E8BA077-1498-2002-54C6-690D40DEA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1130279" cy="3649133"/>
              </a:xfrm>
              <a:blipFill>
                <a:blip r:embed="rId2"/>
                <a:stretch>
                  <a:fillRect b="-1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78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E1ADA-9D1A-4EF6-E216-42BD5FD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5: </a:t>
            </a:r>
            <a:r>
              <a:rPr lang="fr-FR" i="1" dirty="0"/>
              <a:t>Sélection de pays par indice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5B23D-5B30-9B5A-DC34-2E55B38D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2253"/>
          </a:xfrm>
        </p:spPr>
        <p:txBody>
          <a:bodyPr>
            <a:normAutofit/>
          </a:bodyPr>
          <a:lstStyle/>
          <a:p>
            <a:r>
              <a:rPr lang="fr-FR" dirty="0"/>
              <a:t>Voici les pays qui ont un indice supérieur à la moyenne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dirty="0"/>
              <a:t>classés par ordre croissant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dirty="0"/>
              <a:t>:</a:t>
            </a:r>
          </a:p>
          <a:p>
            <a:pPr lvl="1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Russian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Federation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Czech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Republic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Greece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Saudi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 Arabia', 'Brunei Darussalam',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Israel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Netherlands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'Spain', 'Hong Kong SAR, China',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Korea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, Rep.',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Finland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'Ireland', 'Trinidad and Tobago', 'Lebanon', 'Mexico', 'Brazil',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Indonesia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'Aruba',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Italy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Iceland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'St. Lucia',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Barbados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Sweden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'France',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Denmark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Belgium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'Bangladesh',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Norway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Austria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Australia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Zealand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'Japan',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Cyprus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'Pakistan', 'United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Kingdom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'Qatar', 'Germany', 'Fiji',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Switzerland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', 'United States', 'Singapore', 'Macao SAR, China', 'United Arab Emirates', 'Grenada', 'Luxembourg', 'India', 'China’</a:t>
            </a:r>
          </a:p>
          <a:p>
            <a:pPr lvl="1"/>
            <a:r>
              <a:rPr lang="fr-FR" dirty="0"/>
              <a:t>Le premier pays anglophone sont les Etats unis</a:t>
            </a:r>
          </a:p>
          <a:p>
            <a:pPr lvl="1"/>
            <a:r>
              <a:rPr lang="fr-FR" dirty="0"/>
              <a:t>Le premier pays hispanophone est l'Espagne</a:t>
            </a:r>
          </a:p>
          <a:p>
            <a:pPr lvl="1"/>
            <a:r>
              <a:rPr lang="fr-FR" dirty="0"/>
              <a:t>Si l’on doit sélectionner un pays dont la langue est parlée uniquement chez celui-ci alors la Chine est à privilégier</a:t>
            </a:r>
          </a:p>
          <a:p>
            <a:r>
              <a:rPr lang="fr-FR" dirty="0"/>
              <a:t>À noter que l’on peut les sélectionner en fonction du troisième quartile ou bien en fonction d’un pourcentage (e.g. les 10% plus fort)</a:t>
            </a:r>
          </a:p>
        </p:txBody>
      </p:sp>
    </p:spTree>
    <p:extLst>
      <p:ext uri="{BB962C8B-B14F-4D97-AF65-F5344CB8AC3E}">
        <p14:creationId xmlns:p14="http://schemas.microsoft.com/office/powerpoint/2010/main" val="30320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359DA-F2CD-093F-B0A0-06CECAB6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des analyses exploratoires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85911-6FA4-2B6E-A893-E17AA90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rgbClr val="CECAC3"/>
                </a:solidFill>
                <a:effectLst/>
                <a:latin typeface="Inter"/>
              </a:rPr>
              <a:t>Quels sont les pays avec </a:t>
            </a:r>
            <a:r>
              <a:rPr lang="fr-FR" sz="1800" b="0" i="0" dirty="0">
                <a:effectLst/>
                <a:latin typeface="Inter"/>
              </a:rPr>
              <a:t>un fort potentiel </a:t>
            </a:r>
            <a:r>
              <a:rPr lang="fr-FR" sz="1800" b="0" i="0" dirty="0">
                <a:solidFill>
                  <a:srgbClr val="CECAC3"/>
                </a:solidFill>
                <a:effectLst/>
                <a:latin typeface="Inter"/>
              </a:rPr>
              <a:t>de clients pour nos services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rgbClr val="CECAC3"/>
                </a:solidFill>
                <a:effectLst/>
                <a:latin typeface="Inter"/>
              </a:rPr>
              <a:t>Pour chacun de ces pays, quelle sera </a:t>
            </a:r>
            <a:r>
              <a:rPr lang="fr-FR" sz="1800" b="0" i="0" dirty="0">
                <a:effectLst/>
                <a:latin typeface="Inter"/>
              </a:rPr>
              <a:t>l’évolution de ce potentiel </a:t>
            </a:r>
            <a:r>
              <a:rPr lang="fr-FR" sz="1800" b="0" i="0" dirty="0">
                <a:solidFill>
                  <a:srgbClr val="CECAC3"/>
                </a:solidFill>
                <a:effectLst/>
                <a:latin typeface="Inter"/>
              </a:rPr>
              <a:t>de clients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rgbClr val="CECAC3"/>
                </a:solidFill>
                <a:effectLst/>
                <a:latin typeface="Inter"/>
              </a:rPr>
              <a:t>Dans quels pays l'entreprise doit-elle</a:t>
            </a:r>
            <a:r>
              <a:rPr lang="fr-FR" sz="1800" b="0" i="0" dirty="0">
                <a:effectLst/>
                <a:latin typeface="Inter"/>
              </a:rPr>
              <a:t> opérer en priorité </a:t>
            </a:r>
            <a:r>
              <a:rPr lang="fr-FR" sz="1800" b="0" i="0" dirty="0">
                <a:solidFill>
                  <a:srgbClr val="CECAC3"/>
                </a:solidFill>
                <a:effectLst/>
                <a:latin typeface="Inter"/>
              </a:rPr>
              <a:t>?</a:t>
            </a:r>
          </a:p>
          <a:p>
            <a:pPr marL="0" indent="0" algn="l">
              <a:buNone/>
            </a:pPr>
            <a:endParaRPr lang="fr-FR" sz="1800" b="0" i="0" dirty="0">
              <a:solidFill>
                <a:srgbClr val="CECAC3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fr-FR" sz="1800" dirty="0">
                <a:solidFill>
                  <a:srgbClr val="CECAC3"/>
                </a:solidFill>
                <a:latin typeface="Inter"/>
              </a:rPr>
              <a:t>En utilisant les données de la Banque Mondiale: </a:t>
            </a:r>
          </a:p>
          <a:p>
            <a:pPr marL="0" indent="0" algn="l">
              <a:buNone/>
            </a:pPr>
            <a:r>
              <a:rPr lang="fr-FR" sz="1800" dirty="0">
                <a:solidFill>
                  <a:srgbClr val="CECAC3"/>
                </a:solidFill>
                <a:latin typeface="Inter"/>
              </a:rPr>
              <a:t>https://s3-eu-west-1.amazonaws.com/static.oc-static.com/prod/courses/files/Parcours_data_scientist/Projet+-+Donn%C3%A9es+%C3%A9ducatives/Projet+Python_Dataset_Edstats_csv.zip</a:t>
            </a:r>
          </a:p>
          <a:p>
            <a:pPr marL="0" indent="0" algn="l">
              <a:buNone/>
            </a:pPr>
            <a:endParaRPr lang="fr-FR" b="0" i="0" dirty="0">
              <a:solidFill>
                <a:srgbClr val="CECAC3"/>
              </a:solidFill>
              <a:effectLst/>
              <a:latin typeface="Inter"/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29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9972E-D860-3525-E85B-05FEEFE6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1: </a:t>
            </a:r>
            <a:r>
              <a:rPr lang="fr-FR" i="1" dirty="0"/>
              <a:t>Données </a:t>
            </a:r>
            <a:r>
              <a:rPr lang="fr-FR" i="1" dirty="0" err="1"/>
              <a:t>téléchargéEs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F8F19-F7A5-4183-276C-05B62EAB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218176"/>
          </a:xfrm>
        </p:spPr>
        <p:txBody>
          <a:bodyPr/>
          <a:lstStyle/>
          <a:p>
            <a:r>
              <a:rPr lang="fr-FR" dirty="0"/>
              <a:t>Des 5 tableaux, un seul contient des informations quantitatives pour pouvoir évaluer quels pays ont un fort potentiel de clients (EdStatsData.csv),</a:t>
            </a:r>
          </a:p>
          <a:p>
            <a:r>
              <a:rPr lang="fr-FR" dirty="0"/>
              <a:t>Les autres tableaux comportent des données relatives à la collection des données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51470E1-1EB3-8A40-AEC3-B63AFD1D6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49783"/>
              </p:ext>
            </p:extLst>
          </p:nvPr>
        </p:nvGraphicFramePr>
        <p:xfrm>
          <a:off x="2083488" y="4436445"/>
          <a:ext cx="8025024" cy="909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5474">
                  <a:extLst>
                    <a:ext uri="{9D8B030D-6E8A-4147-A177-3AD203B41FA5}">
                      <a16:colId xmlns:a16="http://schemas.microsoft.com/office/drawing/2014/main" val="1917996767"/>
                    </a:ext>
                  </a:extLst>
                </a:gridCol>
                <a:gridCol w="1253910">
                  <a:extLst>
                    <a:ext uri="{9D8B030D-6E8A-4147-A177-3AD203B41FA5}">
                      <a16:colId xmlns:a16="http://schemas.microsoft.com/office/drawing/2014/main" val="2067650587"/>
                    </a:ext>
                  </a:extLst>
                </a:gridCol>
                <a:gridCol w="1253910">
                  <a:extLst>
                    <a:ext uri="{9D8B030D-6E8A-4147-A177-3AD203B41FA5}">
                      <a16:colId xmlns:a16="http://schemas.microsoft.com/office/drawing/2014/main" val="1125019170"/>
                    </a:ext>
                  </a:extLst>
                </a:gridCol>
                <a:gridCol w="1253910">
                  <a:extLst>
                    <a:ext uri="{9D8B030D-6E8A-4147-A177-3AD203B41FA5}">
                      <a16:colId xmlns:a16="http://schemas.microsoft.com/office/drawing/2014/main" val="2416138918"/>
                    </a:ext>
                  </a:extLst>
                </a:gridCol>
                <a:gridCol w="1253910">
                  <a:extLst>
                    <a:ext uri="{9D8B030D-6E8A-4147-A177-3AD203B41FA5}">
                      <a16:colId xmlns:a16="http://schemas.microsoft.com/office/drawing/2014/main" val="588090559"/>
                    </a:ext>
                  </a:extLst>
                </a:gridCol>
                <a:gridCol w="1253910">
                  <a:extLst>
                    <a:ext uri="{9D8B030D-6E8A-4147-A177-3AD203B41FA5}">
                      <a16:colId xmlns:a16="http://schemas.microsoft.com/office/drawing/2014/main" val="364840089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</a:rPr>
                        <a:t>Tableau 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</a:rPr>
                        <a:t>Tableau 2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</a:rPr>
                        <a:t>Tableau 3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</a:rPr>
                        <a:t>Tableau 4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</a:rPr>
                        <a:t>Tableau 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ctr"/>
                </a:tc>
                <a:extLst>
                  <a:ext uri="{0D108BD9-81ED-4DB2-BD59-A6C34878D82A}">
                    <a16:rowId xmlns:a16="http://schemas.microsoft.com/office/drawing/2014/main" val="3214376272"/>
                  </a:ext>
                </a:extLst>
              </a:tr>
              <a:tr h="303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Nbr colonnes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3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32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70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21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extLst>
                  <a:ext uri="{0D108BD9-81ED-4DB2-BD59-A6C34878D82A}">
                    <a16:rowId xmlns:a16="http://schemas.microsoft.com/office/drawing/2014/main" val="133444115"/>
                  </a:ext>
                </a:extLst>
              </a:tr>
              <a:tr h="303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Nbr lignes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613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241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886930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643638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3665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49" marR="10449" marT="10449" marB="0" anchor="b"/>
                </a:tc>
                <a:extLst>
                  <a:ext uri="{0D108BD9-81ED-4DB2-BD59-A6C34878D82A}">
                    <a16:rowId xmlns:a16="http://schemas.microsoft.com/office/drawing/2014/main" val="110087933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331C1CB-8629-EE70-99AD-A9409CD6EF8D}"/>
              </a:ext>
            </a:extLst>
          </p:cNvPr>
          <p:cNvSpPr txBox="1"/>
          <p:nvPr/>
        </p:nvSpPr>
        <p:spPr>
          <a:xfrm>
            <a:off x="4012512" y="5879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Problème, nous avons 3665 indicateurs</a:t>
            </a:r>
          </a:p>
        </p:txBody>
      </p:sp>
    </p:spTree>
    <p:extLst>
      <p:ext uri="{BB962C8B-B14F-4D97-AF65-F5344CB8AC3E}">
        <p14:creationId xmlns:p14="http://schemas.microsoft.com/office/powerpoint/2010/main" val="99605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E1ADA-9D1A-4EF6-E216-42BD5FD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2: </a:t>
            </a:r>
            <a:r>
              <a:rPr lang="fr-FR" i="1" dirty="0"/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F5099-30F9-FBD0-56AD-116E03EB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1825"/>
            <a:ext cx="10131425" cy="3649133"/>
          </a:xfrm>
        </p:spPr>
        <p:txBody>
          <a:bodyPr/>
          <a:lstStyle/>
          <a:p>
            <a:r>
              <a:rPr lang="fr-FR" dirty="0"/>
              <a:t>1. Calcul du nombre de NaN par colonne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41DCA4-D542-078A-F24A-686334C5B172}"/>
              </a:ext>
            </a:extLst>
          </p:cNvPr>
          <p:cNvSpPr txBox="1"/>
          <p:nvPr/>
        </p:nvSpPr>
        <p:spPr>
          <a:xfrm>
            <a:off x="2351922" y="5548771"/>
            <a:ext cx="824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J’ai pris la moyenne des NaN comme seuil de sélection des années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E2E825-D879-B452-DD95-01C9431B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17" y="6015917"/>
            <a:ext cx="7746203" cy="8306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8FD544-4B12-2B09-88C0-DFA79CBB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99" y="2414926"/>
            <a:ext cx="4948139" cy="27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E1ADA-9D1A-4EF6-E216-42BD5FD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2: </a:t>
            </a:r>
            <a:r>
              <a:rPr lang="fr-FR" i="1" dirty="0"/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F5099-30F9-FBD0-56AD-116E03EB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1825"/>
            <a:ext cx="10131425" cy="3649133"/>
          </a:xfrm>
        </p:spPr>
        <p:txBody>
          <a:bodyPr/>
          <a:lstStyle/>
          <a:p>
            <a:r>
              <a:rPr lang="fr-FR" dirty="0"/>
              <a:t>2. Suppression des labels de pays non pertinents: </a:t>
            </a:r>
          </a:p>
          <a:p>
            <a:pPr lvl="1"/>
            <a:r>
              <a:rPr lang="en-US" dirty="0"/>
              <a:t>Par suppression des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contenant</a:t>
            </a:r>
            <a:r>
              <a:rPr lang="en-US" dirty="0"/>
              <a:t> les mots </a:t>
            </a:r>
            <a:r>
              <a:rPr lang="en-US" dirty="0" err="1"/>
              <a:t>clés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‘income’</a:t>
            </a:r>
          </a:p>
          <a:p>
            <a:pPr lvl="2"/>
            <a:r>
              <a:rPr lang="en-US" dirty="0"/>
              <a:t>‘UN classification’ </a:t>
            </a:r>
          </a:p>
          <a:p>
            <a:pPr lvl="2"/>
            <a:r>
              <a:rPr lang="fr-FR" dirty="0"/>
              <a:t>‘World'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139592-7BFF-F216-E594-71BA815A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04" y="5017707"/>
            <a:ext cx="8300176" cy="4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E1ADA-9D1A-4EF6-E216-42BD5FD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2: </a:t>
            </a:r>
            <a:r>
              <a:rPr lang="fr-FR" i="1" dirty="0"/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F5099-30F9-FBD0-56AD-116E03EB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4750"/>
            <a:ext cx="10131425" cy="3649133"/>
          </a:xfrm>
        </p:spPr>
        <p:txBody>
          <a:bodyPr/>
          <a:lstStyle/>
          <a:p>
            <a:r>
              <a:rPr lang="fr-FR" dirty="0"/>
              <a:t>3. Suppression des indices comportant trop de données manquantes:</a:t>
            </a:r>
          </a:p>
          <a:p>
            <a:pPr lvl="1"/>
            <a:r>
              <a:rPr lang="fr-FR" dirty="0"/>
              <a:t>Là encore la moyenne (3219,39) semble être un bon compromis </a:t>
            </a:r>
          </a:p>
          <a:p>
            <a:pPr marL="457200" lvl="1" indent="0">
              <a:buNone/>
            </a:pPr>
            <a:r>
              <a:rPr lang="fr-FR" dirty="0"/>
              <a:t>       pour enlever certains indicateurs.</a:t>
            </a:r>
          </a:p>
          <a:p>
            <a:pPr lvl="1"/>
            <a:r>
              <a:rPr lang="fr-FR" dirty="0"/>
              <a:t>Nous obtenons 1302 indicateurs restants</a:t>
            </a:r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7839D2-D602-05FF-3D41-3886125B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202" y="2292343"/>
            <a:ext cx="3994298" cy="29750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FC4605-F083-98D9-EBEF-18E2F0DE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112" y="6145134"/>
            <a:ext cx="662079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8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E1ADA-9D1A-4EF6-E216-42BD5FD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2: </a:t>
            </a:r>
            <a:r>
              <a:rPr lang="fr-FR" i="1" dirty="0"/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F5099-30F9-FBD0-56AD-116E03EB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1500"/>
            <a:ext cx="10131425" cy="4813300"/>
          </a:xfrm>
        </p:spPr>
        <p:txBody>
          <a:bodyPr>
            <a:normAutofit/>
          </a:bodyPr>
          <a:lstStyle/>
          <a:p>
            <a:r>
              <a:rPr lang="fr-FR" dirty="0"/>
              <a:t> Suppression des indices se focalisant sur un seul sexe</a:t>
            </a:r>
          </a:p>
          <a:p>
            <a:pPr lvl="1"/>
            <a:r>
              <a:rPr lang="fr-FR" dirty="0"/>
              <a:t>Nous obtenons 618 indicateurs restants</a:t>
            </a:r>
          </a:p>
          <a:p>
            <a:r>
              <a:rPr lang="fr-FR" dirty="0"/>
              <a:t>Suppression des indices relatifs à la politique éducationnelle de l'état</a:t>
            </a:r>
          </a:p>
          <a:p>
            <a:pPr lvl="1"/>
            <a:r>
              <a:rPr lang="fr-FR" dirty="0"/>
              <a:t>Nous obtenons 478 indicateurs restants</a:t>
            </a:r>
          </a:p>
          <a:p>
            <a:r>
              <a:rPr lang="fr-FR" dirty="0" err="1"/>
              <a:t>Supression</a:t>
            </a:r>
            <a:r>
              <a:rPr lang="fr-FR" dirty="0"/>
              <a:t> des tranches d'âge au delà de 29 ans</a:t>
            </a:r>
          </a:p>
          <a:p>
            <a:pPr lvl="1"/>
            <a:r>
              <a:rPr lang="fr-FR" dirty="0"/>
              <a:t>Nous obtenons 358 indicateurs restants</a:t>
            </a:r>
          </a:p>
          <a:p>
            <a:r>
              <a:rPr lang="fr-FR" dirty="0" err="1"/>
              <a:t>Supression</a:t>
            </a:r>
            <a:r>
              <a:rPr lang="fr-FR" dirty="0"/>
              <a:t> de Barro-Lee</a:t>
            </a:r>
          </a:p>
          <a:p>
            <a:pPr lvl="1"/>
            <a:r>
              <a:rPr lang="fr-FR" dirty="0"/>
              <a:t>Nous obtenons 298 indicateurs restants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A82977-DCDE-AEE9-DBEB-A194D0C6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23" y="5857820"/>
            <a:ext cx="829743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E1ADA-9D1A-4EF6-E216-42BD5FD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3: </a:t>
            </a:r>
            <a:r>
              <a:rPr lang="fr-FR" dirty="0"/>
              <a:t>Sélection d’indices en fonction de leurs pertinence avec le projet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F5099-30F9-FBD0-56AD-116E03EB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7142"/>
            <a:ext cx="10131425" cy="233722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1. 'GDP per capita (</a:t>
            </a:r>
            <a:r>
              <a:rPr lang="fr-FR" dirty="0" err="1"/>
              <a:t>current</a:t>
            </a:r>
            <a:r>
              <a:rPr lang="fr-FR" dirty="0"/>
              <a:t> US$)' indique le niveau de vie des habitants et peut donc nous informer sur la possibilité des populations à investir dans une formation.</a:t>
            </a:r>
          </a:p>
          <a:p>
            <a:pPr lvl="1"/>
            <a:r>
              <a:rPr lang="fr-FR" dirty="0"/>
              <a:t>2. 'Inbound </a:t>
            </a:r>
            <a:r>
              <a:rPr lang="fr-FR" dirty="0" err="1"/>
              <a:t>mobility</a:t>
            </a:r>
            <a:r>
              <a:rPr lang="fr-FR" dirty="0"/>
              <a:t> rate, </a:t>
            </a:r>
            <a:r>
              <a:rPr lang="fr-FR" dirty="0" err="1"/>
              <a:t>both</a:t>
            </a:r>
            <a:r>
              <a:rPr lang="fr-FR" dirty="0"/>
              <a:t> sexes (%)' 'Internet </a:t>
            </a:r>
            <a:r>
              <a:rPr lang="fr-FR" dirty="0" err="1"/>
              <a:t>users</a:t>
            </a:r>
            <a:r>
              <a:rPr lang="fr-FR" dirty="0"/>
              <a:t> (per 100 people)' indique l'accès à internet et donc les populations pouvant accéder à une formation en ligne</a:t>
            </a:r>
          </a:p>
          <a:p>
            <a:pPr lvl="1"/>
            <a:r>
              <a:rPr lang="fr-FR" dirty="0"/>
              <a:t>3. 'Population, </a:t>
            </a:r>
            <a:r>
              <a:rPr lang="fr-FR" dirty="0" err="1"/>
              <a:t>age</a:t>
            </a:r>
            <a:r>
              <a:rPr lang="fr-FR" dirty="0"/>
              <a:t>...' nous indique le nombre de populations par tranche d'âge et donc ayant potentiellement besoin d'accès à la 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CCFBF6-993D-51B9-6C2F-BCA18A5D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272" y="4809558"/>
            <a:ext cx="2113885" cy="16888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98F5407-B250-805F-556F-4FACD3C07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26" y="4792134"/>
            <a:ext cx="2113884" cy="17285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2E738B-A430-FFD9-6FDA-CF2C14300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627" y="4793357"/>
            <a:ext cx="2152037" cy="171107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656D11B-5E29-BAA8-5E96-EBFC47B4A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376" y="4792979"/>
            <a:ext cx="2355332" cy="17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E1ADA-9D1A-4EF6-E216-42BD5FD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Etape 4: </a:t>
            </a:r>
            <a:r>
              <a:rPr lang="fr-FR" i="1" dirty="0"/>
              <a:t>Visualisation des indices les plus pertinents par année et par pays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AABB50-57C1-8F9D-D0CB-83FDFFA3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43" y="2516760"/>
            <a:ext cx="3088980" cy="23451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1D06E6-A022-58FE-3FB4-B6E7265F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88" y="2516758"/>
            <a:ext cx="2977338" cy="23536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A7336D3-0EA0-EB1E-6B6D-ED69F0102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26" y="2516758"/>
            <a:ext cx="2820276" cy="23536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59C1EC-8E5E-F7BC-8CDB-9727C5C9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602" y="2516758"/>
            <a:ext cx="2820277" cy="235365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8EC8D4E-1337-1E89-5A30-43447BD0AB65}"/>
              </a:ext>
            </a:extLst>
          </p:cNvPr>
          <p:cNvSpPr txBox="1"/>
          <p:nvPr/>
        </p:nvSpPr>
        <p:spPr>
          <a:xfrm>
            <a:off x="685801" y="5100320"/>
            <a:ext cx="1064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j’ai conservé uniquement les indices les plus récent par pays:</a:t>
            </a:r>
          </a:p>
        </p:txBody>
      </p:sp>
    </p:spTree>
    <p:extLst>
      <p:ext uri="{BB962C8B-B14F-4D97-AF65-F5344CB8AC3E}">
        <p14:creationId xmlns:p14="http://schemas.microsoft.com/office/powerpoint/2010/main" val="312235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{6EA36718-D97C-46FA-B427-FEFF83B3E931}tf03457452</Template>
  <TotalTime>1054</TotalTime>
  <Words>973</Words>
  <Application>Microsoft Office PowerPoint</Application>
  <PresentationFormat>Grand écran</PresentationFormat>
  <Paragraphs>92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Cambria Math</vt:lpstr>
      <vt:lpstr>Consolas</vt:lpstr>
      <vt:lpstr>Inter</vt:lpstr>
      <vt:lpstr>Céleste</vt:lpstr>
      <vt:lpstr>Academy plan d’expansion à l’international </vt:lpstr>
      <vt:lpstr>Objectifs des analyses exploratoires</vt:lpstr>
      <vt:lpstr>Etape 1: Données téléchargéEs</vt:lpstr>
      <vt:lpstr>Etape 2: Nettoyage des données</vt:lpstr>
      <vt:lpstr>Etape 2: Nettoyage des données</vt:lpstr>
      <vt:lpstr>Etape 2: Nettoyage des données</vt:lpstr>
      <vt:lpstr>Etape 2: Nettoyage des données</vt:lpstr>
      <vt:lpstr>Etape 3: Sélection d’indices en fonction de leurs pertinence avec le projet</vt:lpstr>
      <vt:lpstr>Etape 4: Visualisation des indices les plus pertinents par année et par pays</vt:lpstr>
      <vt:lpstr>Etape 5: Sélection des indices les plus récents</vt:lpstr>
      <vt:lpstr>Etape 4: Sélection de pays À fort potentiel</vt:lpstr>
      <vt:lpstr>Etape 5: Sélection de pays par indice</vt:lpstr>
      <vt:lpstr>Etape 5: Sélection de pays par indice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plan d’expansionà l’international </dc:title>
  <dc:creator>Sebastian SOSA</dc:creator>
  <cp:lastModifiedBy>Sebastian SOSA</cp:lastModifiedBy>
  <cp:revision>1</cp:revision>
  <dcterms:created xsi:type="dcterms:W3CDTF">2022-12-12T11:20:09Z</dcterms:created>
  <dcterms:modified xsi:type="dcterms:W3CDTF">2022-12-19T11:32:19Z</dcterms:modified>
</cp:coreProperties>
</file>