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83" r:id="rId8"/>
    <p:sldId id="261" r:id="rId9"/>
    <p:sldId id="279" r:id="rId10"/>
    <p:sldId id="263" r:id="rId11"/>
    <p:sldId id="282" r:id="rId12"/>
    <p:sldId id="266" r:id="rId13"/>
    <p:sldId id="270" r:id="rId14"/>
    <p:sldId id="272" r:id="rId15"/>
    <p:sldId id="273" r:id="rId16"/>
    <p:sldId id="274" r:id="rId17"/>
    <p:sldId id="275" r:id="rId18"/>
    <p:sldId id="276" r:id="rId19"/>
    <p:sldId id="278" r:id="rId20"/>
    <p:sldId id="277" r:id="rId21"/>
    <p:sldId id="268" r:id="rId22"/>
    <p:sldId id="280" r:id="rId23"/>
    <p:sldId id="281" r:id="rId24"/>
    <p:sldId id="26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D4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>
        <p:scale>
          <a:sx n="66" d="100"/>
          <a:sy n="66" d="100"/>
        </p:scale>
        <p:origin x="400" y="20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bastian SOSA" userId="f23f3ce18aa30384" providerId="LiveId" clId="{17A02997-4C6C-4730-9271-B95D8C815880}"/>
    <pc:docChg chg="undo custSel addSld delSld modSld sldOrd">
      <pc:chgData name="Sebastian SOSA" userId="f23f3ce18aa30384" providerId="LiveId" clId="{17A02997-4C6C-4730-9271-B95D8C815880}" dt="2023-01-28T10:00:50.651" v="2897" actId="20577"/>
      <pc:docMkLst>
        <pc:docMk/>
      </pc:docMkLst>
      <pc:sldChg chg="modSp mod">
        <pc:chgData name="Sebastian SOSA" userId="f23f3ce18aa30384" providerId="LiveId" clId="{17A02997-4C6C-4730-9271-B95D8C815880}" dt="2023-01-17T16:38:25.299" v="0" actId="20577"/>
        <pc:sldMkLst>
          <pc:docMk/>
          <pc:sldMk cId="202661631" sldId="258"/>
        </pc:sldMkLst>
        <pc:spChg chg="mod">
          <ac:chgData name="Sebastian SOSA" userId="f23f3ce18aa30384" providerId="LiveId" clId="{17A02997-4C6C-4730-9271-B95D8C815880}" dt="2023-01-17T16:38:25.299" v="0" actId="20577"/>
          <ac:spMkLst>
            <pc:docMk/>
            <pc:sldMk cId="202661631" sldId="258"/>
            <ac:spMk id="3" creationId="{947724A9-45D3-A07B-A7AF-5F2D27C75A63}"/>
          </ac:spMkLst>
        </pc:spChg>
      </pc:sldChg>
      <pc:sldChg chg="modSp mod">
        <pc:chgData name="Sebastian SOSA" userId="f23f3ce18aa30384" providerId="LiveId" clId="{17A02997-4C6C-4730-9271-B95D8C815880}" dt="2023-01-17T16:38:44.231" v="1" actId="20577"/>
        <pc:sldMkLst>
          <pc:docMk/>
          <pc:sldMk cId="2376792667" sldId="259"/>
        </pc:sldMkLst>
        <pc:spChg chg="mod">
          <ac:chgData name="Sebastian SOSA" userId="f23f3ce18aa30384" providerId="LiveId" clId="{17A02997-4C6C-4730-9271-B95D8C815880}" dt="2023-01-17T16:38:44.231" v="1" actId="20577"/>
          <ac:spMkLst>
            <pc:docMk/>
            <pc:sldMk cId="2376792667" sldId="259"/>
            <ac:spMk id="3" creationId="{3AA44C8A-36FC-6647-6E68-7DF713E83D96}"/>
          </ac:spMkLst>
        </pc:spChg>
      </pc:sldChg>
      <pc:sldChg chg="modSp mod">
        <pc:chgData name="Sebastian SOSA" userId="f23f3ce18aa30384" providerId="LiveId" clId="{17A02997-4C6C-4730-9271-B95D8C815880}" dt="2023-01-17T16:39:16.952" v="4" actId="20577"/>
        <pc:sldMkLst>
          <pc:docMk/>
          <pc:sldMk cId="1525811119" sldId="260"/>
        </pc:sldMkLst>
        <pc:spChg chg="mod">
          <ac:chgData name="Sebastian SOSA" userId="f23f3ce18aa30384" providerId="LiveId" clId="{17A02997-4C6C-4730-9271-B95D8C815880}" dt="2023-01-17T16:39:05.888" v="3" actId="20577"/>
          <ac:spMkLst>
            <pc:docMk/>
            <pc:sldMk cId="1525811119" sldId="260"/>
            <ac:spMk id="2" creationId="{77D549A9-F399-EA7D-2089-0D9032D5B0E2}"/>
          </ac:spMkLst>
        </pc:spChg>
        <pc:spChg chg="mod">
          <ac:chgData name="Sebastian SOSA" userId="f23f3ce18aa30384" providerId="LiveId" clId="{17A02997-4C6C-4730-9271-B95D8C815880}" dt="2023-01-17T16:39:16.952" v="4" actId="20577"/>
          <ac:spMkLst>
            <pc:docMk/>
            <pc:sldMk cId="1525811119" sldId="260"/>
            <ac:spMk id="3" creationId="{EDD00C74-B115-FA3A-40F8-C34765DD6C0E}"/>
          </ac:spMkLst>
        </pc:spChg>
      </pc:sldChg>
      <pc:sldChg chg="addSp delSp modSp mod">
        <pc:chgData name="Sebastian SOSA" userId="f23f3ce18aa30384" providerId="LiveId" clId="{17A02997-4C6C-4730-9271-B95D8C815880}" dt="2023-01-25T14:26:46.812" v="2398" actId="1076"/>
        <pc:sldMkLst>
          <pc:docMk/>
          <pc:sldMk cId="3550152205" sldId="261"/>
        </pc:sldMkLst>
        <pc:spChg chg="mod">
          <ac:chgData name="Sebastian SOSA" userId="f23f3ce18aa30384" providerId="LiveId" clId="{17A02997-4C6C-4730-9271-B95D8C815880}" dt="2023-01-19T09:42:48.751" v="302"/>
          <ac:spMkLst>
            <pc:docMk/>
            <pc:sldMk cId="3550152205" sldId="261"/>
            <ac:spMk id="2" creationId="{57CB67DC-BEE1-B776-AA79-77E7F8ECDBD8}"/>
          </ac:spMkLst>
        </pc:spChg>
        <pc:spChg chg="mod">
          <ac:chgData name="Sebastian SOSA" userId="f23f3ce18aa30384" providerId="LiveId" clId="{17A02997-4C6C-4730-9271-B95D8C815880}" dt="2023-01-25T14:24:36.592" v="2346" actId="20577"/>
          <ac:spMkLst>
            <pc:docMk/>
            <pc:sldMk cId="3550152205" sldId="261"/>
            <ac:spMk id="3" creationId="{259C0A2F-1EE6-6417-7677-BDF4148A75EF}"/>
          </ac:spMkLst>
        </pc:spChg>
        <pc:spChg chg="add del">
          <ac:chgData name="Sebastian SOSA" userId="f23f3ce18aa30384" providerId="LiveId" clId="{17A02997-4C6C-4730-9271-B95D8C815880}" dt="2023-01-25T14:24:06.515" v="2312"/>
          <ac:spMkLst>
            <pc:docMk/>
            <pc:sldMk cId="3550152205" sldId="261"/>
            <ac:spMk id="8" creationId="{CD97A85E-A8FF-7C3D-1E35-A0CC42CBD448}"/>
          </ac:spMkLst>
        </pc:spChg>
        <pc:spChg chg="add mod">
          <ac:chgData name="Sebastian SOSA" userId="f23f3ce18aa30384" providerId="LiveId" clId="{17A02997-4C6C-4730-9271-B95D8C815880}" dt="2023-01-25T14:26:21.557" v="2370" actId="1076"/>
          <ac:spMkLst>
            <pc:docMk/>
            <pc:sldMk cId="3550152205" sldId="261"/>
            <ac:spMk id="15" creationId="{CC015601-1617-32EC-434A-68B709145BF3}"/>
          </ac:spMkLst>
        </pc:spChg>
        <pc:spChg chg="add mod">
          <ac:chgData name="Sebastian SOSA" userId="f23f3ce18aa30384" providerId="LiveId" clId="{17A02997-4C6C-4730-9271-B95D8C815880}" dt="2023-01-25T14:26:46.812" v="2398" actId="1076"/>
          <ac:spMkLst>
            <pc:docMk/>
            <pc:sldMk cId="3550152205" sldId="261"/>
            <ac:spMk id="16" creationId="{5643F3D7-46D7-C9DA-E121-0DA70FE3AAC9}"/>
          </ac:spMkLst>
        </pc:spChg>
        <pc:picChg chg="add del mod">
          <ac:chgData name="Sebastian SOSA" userId="f23f3ce18aa30384" providerId="LiveId" clId="{17A02997-4C6C-4730-9271-B95D8C815880}" dt="2023-01-25T14:19:24.366" v="2271" actId="478"/>
          <ac:picMkLst>
            <pc:docMk/>
            <pc:sldMk cId="3550152205" sldId="261"/>
            <ac:picMk id="5" creationId="{DD514616-8E7D-F884-D35E-8DA71220F672}"/>
          </ac:picMkLst>
        </pc:picChg>
        <pc:picChg chg="add del mod">
          <ac:chgData name="Sebastian SOSA" userId="f23f3ce18aa30384" providerId="LiveId" clId="{17A02997-4C6C-4730-9271-B95D8C815880}" dt="2023-01-25T14:23:09.255" v="2307" actId="478"/>
          <ac:picMkLst>
            <pc:docMk/>
            <pc:sldMk cId="3550152205" sldId="261"/>
            <ac:picMk id="6" creationId="{2324E99E-59E2-1139-B939-DC9AD84C4CE5}"/>
          </ac:picMkLst>
        </pc:picChg>
        <pc:picChg chg="add del mod modCrop">
          <ac:chgData name="Sebastian SOSA" userId="f23f3ce18aa30384" providerId="LiveId" clId="{17A02997-4C6C-4730-9271-B95D8C815880}" dt="2023-01-25T14:19:29.715" v="2274" actId="478"/>
          <ac:picMkLst>
            <pc:docMk/>
            <pc:sldMk cId="3550152205" sldId="261"/>
            <ac:picMk id="7" creationId="{BA883ADB-44BC-E1AD-23D5-62EAD2936409}"/>
          </ac:picMkLst>
        </pc:picChg>
        <pc:picChg chg="add del mod">
          <ac:chgData name="Sebastian SOSA" userId="f23f3ce18aa30384" providerId="LiveId" clId="{17A02997-4C6C-4730-9271-B95D8C815880}" dt="2023-01-25T14:19:30.206" v="2275" actId="478"/>
          <ac:picMkLst>
            <pc:docMk/>
            <pc:sldMk cId="3550152205" sldId="261"/>
            <ac:picMk id="9" creationId="{3A64FD33-B242-5849-E329-CB5EED2199FD}"/>
          </ac:picMkLst>
        </pc:picChg>
        <pc:picChg chg="add mod">
          <ac:chgData name="Sebastian SOSA" userId="f23f3ce18aa30384" providerId="LiveId" clId="{17A02997-4C6C-4730-9271-B95D8C815880}" dt="2023-01-25T14:25:08.463" v="2350" actId="1076"/>
          <ac:picMkLst>
            <pc:docMk/>
            <pc:sldMk cId="3550152205" sldId="261"/>
            <ac:picMk id="11" creationId="{7AEB881E-D0CB-8FEB-07B2-11207074D6EB}"/>
          </ac:picMkLst>
        </pc:picChg>
        <pc:picChg chg="add del mod">
          <ac:chgData name="Sebastian SOSA" userId="f23f3ce18aa30384" providerId="LiveId" clId="{17A02997-4C6C-4730-9271-B95D8C815880}" dt="2023-01-25T14:26:43.983" v="2397" actId="478"/>
          <ac:picMkLst>
            <pc:docMk/>
            <pc:sldMk cId="3550152205" sldId="261"/>
            <ac:picMk id="13" creationId="{13A29FF9-60CA-2538-E6A7-E8441D2E89D8}"/>
          </ac:picMkLst>
        </pc:picChg>
      </pc:sldChg>
      <pc:sldChg chg="modSp mod">
        <pc:chgData name="Sebastian SOSA" userId="f23f3ce18aa30384" providerId="LiveId" clId="{17A02997-4C6C-4730-9271-B95D8C815880}" dt="2023-01-19T08:55:45.527" v="90" actId="20577"/>
        <pc:sldMkLst>
          <pc:docMk/>
          <pc:sldMk cId="3395516199" sldId="262"/>
        </pc:sldMkLst>
        <pc:spChg chg="mod">
          <ac:chgData name="Sebastian SOSA" userId="f23f3ce18aa30384" providerId="LiveId" clId="{17A02997-4C6C-4730-9271-B95D8C815880}" dt="2023-01-19T08:55:45.527" v="90" actId="20577"/>
          <ac:spMkLst>
            <pc:docMk/>
            <pc:sldMk cId="3395516199" sldId="262"/>
            <ac:spMk id="3" creationId="{947724A9-45D3-A07B-A7AF-5F2D27C75A63}"/>
          </ac:spMkLst>
        </pc:spChg>
      </pc:sldChg>
      <pc:sldChg chg="addSp delSp modSp mod">
        <pc:chgData name="Sebastian SOSA" userId="f23f3ce18aa30384" providerId="LiveId" clId="{17A02997-4C6C-4730-9271-B95D8C815880}" dt="2023-01-28T10:00:50.651" v="2897" actId="20577"/>
        <pc:sldMkLst>
          <pc:docMk/>
          <pc:sldMk cId="2684668456" sldId="263"/>
        </pc:sldMkLst>
        <pc:spChg chg="mod">
          <ac:chgData name="Sebastian SOSA" userId="f23f3ce18aa30384" providerId="LiveId" clId="{17A02997-4C6C-4730-9271-B95D8C815880}" dt="2023-01-25T14:19:01.948" v="2267" actId="27636"/>
          <ac:spMkLst>
            <pc:docMk/>
            <pc:sldMk cId="2684668456" sldId="263"/>
            <ac:spMk id="3" creationId="{1DD2B397-BBC9-F31A-CBD6-BE76A1F72472}"/>
          </ac:spMkLst>
        </pc:spChg>
        <pc:spChg chg="add mod">
          <ac:chgData name="Sebastian SOSA" userId="f23f3ce18aa30384" providerId="LiveId" clId="{17A02997-4C6C-4730-9271-B95D8C815880}" dt="2023-01-28T10:00:50.651" v="2897" actId="20577"/>
          <ac:spMkLst>
            <pc:docMk/>
            <pc:sldMk cId="2684668456" sldId="263"/>
            <ac:spMk id="4" creationId="{521640AB-5CEF-C554-5C2F-1ECC6446DC32}"/>
          </ac:spMkLst>
        </pc:spChg>
        <pc:spChg chg="add mod">
          <ac:chgData name="Sebastian SOSA" userId="f23f3ce18aa30384" providerId="LiveId" clId="{17A02997-4C6C-4730-9271-B95D8C815880}" dt="2023-01-19T17:33:26.492" v="2252" actId="164"/>
          <ac:spMkLst>
            <pc:docMk/>
            <pc:sldMk cId="2684668456" sldId="263"/>
            <ac:spMk id="8" creationId="{91D6011C-2BE9-644A-1B4B-1EAB6354813E}"/>
          </ac:spMkLst>
        </pc:spChg>
        <pc:spChg chg="add mod ord">
          <ac:chgData name="Sebastian SOSA" userId="f23f3ce18aa30384" providerId="LiveId" clId="{17A02997-4C6C-4730-9271-B95D8C815880}" dt="2023-01-19T17:33:26.492" v="2252" actId="164"/>
          <ac:spMkLst>
            <pc:docMk/>
            <pc:sldMk cId="2684668456" sldId="263"/>
            <ac:spMk id="9" creationId="{97A2A6A8-C850-8DF6-2C26-1666DAA50172}"/>
          </ac:spMkLst>
        </pc:spChg>
        <pc:spChg chg="add mod ord">
          <ac:chgData name="Sebastian SOSA" userId="f23f3ce18aa30384" providerId="LiveId" clId="{17A02997-4C6C-4730-9271-B95D8C815880}" dt="2023-01-19T17:33:26.492" v="2252" actId="164"/>
          <ac:spMkLst>
            <pc:docMk/>
            <pc:sldMk cId="2684668456" sldId="263"/>
            <ac:spMk id="10" creationId="{278E40FA-9BE5-3745-1BDC-DDF74E3A07BA}"/>
          </ac:spMkLst>
        </pc:spChg>
        <pc:grpChg chg="add mod">
          <ac:chgData name="Sebastian SOSA" userId="f23f3ce18aa30384" providerId="LiveId" clId="{17A02997-4C6C-4730-9271-B95D8C815880}" dt="2023-01-19T17:33:37.023" v="2255" actId="1076"/>
          <ac:grpSpMkLst>
            <pc:docMk/>
            <pc:sldMk cId="2684668456" sldId="263"/>
            <ac:grpSpMk id="11" creationId="{591171FE-AD67-4F39-3A4C-1A27E1B56A8E}"/>
          </ac:grpSpMkLst>
        </pc:grpChg>
        <pc:graphicFrameChg chg="add del mod">
          <ac:chgData name="Sebastian SOSA" userId="f23f3ce18aa30384" providerId="LiveId" clId="{17A02997-4C6C-4730-9271-B95D8C815880}" dt="2023-01-19T17:30:47.595" v="2212" actId="478"/>
          <ac:graphicFrameMkLst>
            <pc:docMk/>
            <pc:sldMk cId="2684668456" sldId="263"/>
            <ac:graphicFrameMk id="6" creationId="{E197BF8B-9EA6-FA6F-2D14-6F7F9FC9E8AC}"/>
          </ac:graphicFrameMkLst>
        </pc:graphicFrameChg>
        <pc:picChg chg="add del mod modCrop">
          <ac:chgData name="Sebastian SOSA" userId="f23f3ce18aa30384" providerId="LiveId" clId="{17A02997-4C6C-4730-9271-B95D8C815880}" dt="2023-01-19T17:33:28.003" v="2253" actId="478"/>
          <ac:picMkLst>
            <pc:docMk/>
            <pc:sldMk cId="2684668456" sldId="263"/>
            <ac:picMk id="5" creationId="{C1989296-E124-D19B-0978-10379930D735}"/>
          </ac:picMkLst>
        </pc:picChg>
        <pc:picChg chg="add mod">
          <ac:chgData name="Sebastian SOSA" userId="f23f3ce18aa30384" providerId="LiveId" clId="{17A02997-4C6C-4730-9271-B95D8C815880}" dt="2023-01-25T14:19:09.013" v="2270" actId="1076"/>
          <ac:picMkLst>
            <pc:docMk/>
            <pc:sldMk cId="2684668456" sldId="263"/>
            <ac:picMk id="5" creationId="{D1B5AAB4-32AF-6BDF-FE08-32FE633C11F9}"/>
          </ac:picMkLst>
        </pc:picChg>
        <pc:picChg chg="mod">
          <ac:chgData name="Sebastian SOSA" userId="f23f3ce18aa30384" providerId="LiveId" clId="{17A02997-4C6C-4730-9271-B95D8C815880}" dt="2023-01-25T14:19:06.200" v="2269" actId="1076"/>
          <ac:picMkLst>
            <pc:docMk/>
            <pc:sldMk cId="2684668456" sldId="263"/>
            <ac:picMk id="7" creationId="{10E1B14D-38C8-9B85-133D-B443D1110529}"/>
          </ac:picMkLst>
        </pc:picChg>
      </pc:sldChg>
      <pc:sldChg chg="addSp delSp modSp del mod">
        <pc:chgData name="Sebastian SOSA" userId="f23f3ce18aa30384" providerId="LiveId" clId="{17A02997-4C6C-4730-9271-B95D8C815880}" dt="2023-01-19T09:48:30.303" v="787" actId="47"/>
        <pc:sldMkLst>
          <pc:docMk/>
          <pc:sldMk cId="843402497" sldId="264"/>
        </pc:sldMkLst>
        <pc:picChg chg="add del">
          <ac:chgData name="Sebastian SOSA" userId="f23f3ce18aa30384" providerId="LiveId" clId="{17A02997-4C6C-4730-9271-B95D8C815880}" dt="2023-01-18T11:08:43.070" v="33" actId="22"/>
          <ac:picMkLst>
            <pc:docMk/>
            <pc:sldMk cId="843402497" sldId="264"/>
            <ac:picMk id="4" creationId="{77461D5F-2C96-85BA-536D-CE1FA3327D94}"/>
          </ac:picMkLst>
        </pc:picChg>
        <pc:picChg chg="add mod">
          <ac:chgData name="Sebastian SOSA" userId="f23f3ce18aa30384" providerId="LiveId" clId="{17A02997-4C6C-4730-9271-B95D8C815880}" dt="2023-01-18T11:09:05.211" v="39" actId="1076"/>
          <ac:picMkLst>
            <pc:docMk/>
            <pc:sldMk cId="843402497" sldId="264"/>
            <ac:picMk id="6" creationId="{5FBD9E9E-7697-A1D1-865B-1A2F5D7EB59E}"/>
          </ac:picMkLst>
        </pc:picChg>
        <pc:picChg chg="del">
          <ac:chgData name="Sebastian SOSA" userId="f23f3ce18aa30384" providerId="LiveId" clId="{17A02997-4C6C-4730-9271-B95D8C815880}" dt="2023-01-18T11:08:27.911" v="31" actId="478"/>
          <ac:picMkLst>
            <pc:docMk/>
            <pc:sldMk cId="843402497" sldId="264"/>
            <ac:picMk id="7" creationId="{D1AD1256-26B9-EB78-BE31-9237CD85A705}"/>
          </ac:picMkLst>
        </pc:picChg>
      </pc:sldChg>
      <pc:sldChg chg="addSp delSp modSp mod">
        <pc:chgData name="Sebastian SOSA" userId="f23f3ce18aa30384" providerId="LiveId" clId="{17A02997-4C6C-4730-9271-B95D8C815880}" dt="2023-01-28T09:57:55.693" v="2868" actId="14100"/>
        <pc:sldMkLst>
          <pc:docMk/>
          <pc:sldMk cId="19854112" sldId="268"/>
        </pc:sldMkLst>
        <pc:spChg chg="mod">
          <ac:chgData name="Sebastian SOSA" userId="f23f3ce18aa30384" providerId="LiveId" clId="{17A02997-4C6C-4730-9271-B95D8C815880}" dt="2023-01-25T14:35:22.749" v="2523" actId="1076"/>
          <ac:spMkLst>
            <pc:docMk/>
            <pc:sldMk cId="19854112" sldId="268"/>
            <ac:spMk id="3" creationId="{1C26A847-1815-0AEE-EB1B-03F349463D23}"/>
          </ac:spMkLst>
        </pc:spChg>
        <pc:graphicFrameChg chg="add del mod modGraphic">
          <ac:chgData name="Sebastian SOSA" userId="f23f3ce18aa30384" providerId="LiveId" clId="{17A02997-4C6C-4730-9271-B95D8C815880}" dt="2023-01-19T10:02:04.240" v="893" actId="478"/>
          <ac:graphicFrameMkLst>
            <pc:docMk/>
            <pc:sldMk cId="19854112" sldId="268"/>
            <ac:graphicFrameMk id="4" creationId="{251FBA7A-8D26-2811-EC1A-AA368D1A5E78}"/>
          </ac:graphicFrameMkLst>
        </pc:graphicFrameChg>
        <pc:graphicFrameChg chg="add del mod">
          <ac:chgData name="Sebastian SOSA" userId="f23f3ce18aa30384" providerId="LiveId" clId="{17A02997-4C6C-4730-9271-B95D8C815880}" dt="2023-01-19T10:02:32.895" v="898" actId="478"/>
          <ac:graphicFrameMkLst>
            <pc:docMk/>
            <pc:sldMk cId="19854112" sldId="268"/>
            <ac:graphicFrameMk id="5" creationId="{57250B70-E30C-6A31-90D5-5B0195DD1A37}"/>
          </ac:graphicFrameMkLst>
        </pc:graphicFrameChg>
        <pc:graphicFrameChg chg="add mod modGraphic">
          <ac:chgData name="Sebastian SOSA" userId="f23f3ce18aa30384" providerId="LiveId" clId="{17A02997-4C6C-4730-9271-B95D8C815880}" dt="2023-01-28T09:57:27.643" v="2863" actId="20577"/>
          <ac:graphicFrameMkLst>
            <pc:docMk/>
            <pc:sldMk cId="19854112" sldId="268"/>
            <ac:graphicFrameMk id="6" creationId="{77CEA707-8C03-FBE9-A17C-965ADCD417D2}"/>
          </ac:graphicFrameMkLst>
        </pc:graphicFrameChg>
        <pc:picChg chg="add mod">
          <ac:chgData name="Sebastian SOSA" userId="f23f3ce18aa30384" providerId="LiveId" clId="{17A02997-4C6C-4730-9271-B95D8C815880}" dt="2023-01-28T09:56:46.477" v="2833" actId="14100"/>
          <ac:picMkLst>
            <pc:docMk/>
            <pc:sldMk cId="19854112" sldId="268"/>
            <ac:picMk id="5" creationId="{128362EA-5DEB-A6BF-7BC7-D8BA83BE4DE0}"/>
          </ac:picMkLst>
        </pc:picChg>
        <pc:picChg chg="add del">
          <ac:chgData name="Sebastian SOSA" userId="f23f3ce18aa30384" providerId="LiveId" clId="{17A02997-4C6C-4730-9271-B95D8C815880}" dt="2023-01-25T14:34:16.288" v="2513" actId="22"/>
          <ac:picMkLst>
            <pc:docMk/>
            <pc:sldMk cId="19854112" sldId="268"/>
            <ac:picMk id="5" creationId="{DDCF031A-2EED-7048-5060-24E8CB746494}"/>
          </ac:picMkLst>
        </pc:picChg>
        <pc:picChg chg="add del mod">
          <ac:chgData name="Sebastian SOSA" userId="f23f3ce18aa30384" providerId="LiveId" clId="{17A02997-4C6C-4730-9271-B95D8C815880}" dt="2023-01-28T09:57:46.099" v="2864" actId="478"/>
          <ac:picMkLst>
            <pc:docMk/>
            <pc:sldMk cId="19854112" sldId="268"/>
            <ac:picMk id="8" creationId="{43E88D95-B440-6F0C-2CFB-E3A910D8F11E}"/>
          </ac:picMkLst>
        </pc:picChg>
        <pc:picChg chg="add mod">
          <ac:chgData name="Sebastian SOSA" userId="f23f3ce18aa30384" providerId="LiveId" clId="{17A02997-4C6C-4730-9271-B95D8C815880}" dt="2023-01-28T09:57:55.693" v="2868" actId="14100"/>
          <ac:picMkLst>
            <pc:docMk/>
            <pc:sldMk cId="19854112" sldId="268"/>
            <ac:picMk id="9" creationId="{2D169674-AF5A-ABE6-89A1-70111E3E36BE}"/>
          </ac:picMkLst>
        </pc:picChg>
        <pc:picChg chg="add del mod">
          <ac:chgData name="Sebastian SOSA" userId="f23f3ce18aa30384" providerId="LiveId" clId="{17A02997-4C6C-4730-9271-B95D8C815880}" dt="2023-01-28T09:56:31.747" v="2828" actId="478"/>
          <ac:picMkLst>
            <pc:docMk/>
            <pc:sldMk cId="19854112" sldId="268"/>
            <ac:picMk id="10" creationId="{BEFE2DFB-9F7F-1BDE-5233-19A29A3C88DF}"/>
          </ac:picMkLst>
        </pc:picChg>
      </pc:sldChg>
      <pc:sldChg chg="addSp delSp modSp mod chgLayout">
        <pc:chgData name="Sebastian SOSA" userId="f23f3ce18aa30384" providerId="LiveId" clId="{17A02997-4C6C-4730-9271-B95D8C815880}" dt="2023-01-25T14:43:40.901" v="2651" actId="14100"/>
        <pc:sldMkLst>
          <pc:docMk/>
          <pc:sldMk cId="4273785963" sldId="269"/>
        </pc:sldMkLst>
        <pc:spChg chg="mod ord">
          <ac:chgData name="Sebastian SOSA" userId="f23f3ce18aa30384" providerId="LiveId" clId="{17A02997-4C6C-4730-9271-B95D8C815880}" dt="2023-01-19T10:05:12.654" v="920" actId="700"/>
          <ac:spMkLst>
            <pc:docMk/>
            <pc:sldMk cId="4273785963" sldId="269"/>
            <ac:spMk id="2" creationId="{33570649-4601-8A15-E3F4-F7C44EE87B17}"/>
          </ac:spMkLst>
        </pc:spChg>
        <pc:spChg chg="del">
          <ac:chgData name="Sebastian SOSA" userId="f23f3ce18aa30384" providerId="LiveId" clId="{17A02997-4C6C-4730-9271-B95D8C815880}" dt="2023-01-19T10:04:56.422" v="919" actId="478"/>
          <ac:spMkLst>
            <pc:docMk/>
            <pc:sldMk cId="4273785963" sldId="269"/>
            <ac:spMk id="3" creationId="{55AEA916-F330-3C3B-FDE7-876A90B87CAA}"/>
          </ac:spMkLst>
        </pc:spChg>
        <pc:spChg chg="add mod ord">
          <ac:chgData name="Sebastian SOSA" userId="f23f3ce18aa30384" providerId="LiveId" clId="{17A02997-4C6C-4730-9271-B95D8C815880}" dt="2023-01-25T14:42:33.825" v="2630" actId="27636"/>
          <ac:spMkLst>
            <pc:docMk/>
            <pc:sldMk cId="4273785963" sldId="269"/>
            <ac:spMk id="4" creationId="{F3F3B36C-423D-A186-E76B-16DAB582112A}"/>
          </ac:spMkLst>
        </pc:spChg>
        <pc:spChg chg="add del mod">
          <ac:chgData name="Sebastian SOSA" userId="f23f3ce18aa30384" providerId="LiveId" clId="{17A02997-4C6C-4730-9271-B95D8C815880}" dt="2023-01-19T10:08:04.999" v="1109" actId="478"/>
          <ac:spMkLst>
            <pc:docMk/>
            <pc:sldMk cId="4273785963" sldId="269"/>
            <ac:spMk id="7" creationId="{3CB21E69-7861-3C96-60F1-577ACACA36C0}"/>
          </ac:spMkLst>
        </pc:spChg>
        <pc:picChg chg="add del mod">
          <ac:chgData name="Sebastian SOSA" userId="f23f3ce18aa30384" providerId="LiveId" clId="{17A02997-4C6C-4730-9271-B95D8C815880}" dt="2023-01-25T14:40:04.050" v="2590" actId="478"/>
          <ac:picMkLst>
            <pc:docMk/>
            <pc:sldMk cId="4273785963" sldId="269"/>
            <ac:picMk id="5" creationId="{9409B742-DBDB-4499-4DC1-B6A4B853EC0D}"/>
          </ac:picMkLst>
        </pc:picChg>
        <pc:picChg chg="add del mod">
          <ac:chgData name="Sebastian SOSA" userId="f23f3ce18aa30384" providerId="LiveId" clId="{17A02997-4C6C-4730-9271-B95D8C815880}" dt="2023-01-19T17:14:32.987" v="1820" actId="478"/>
          <ac:picMkLst>
            <pc:docMk/>
            <pc:sldMk cId="4273785963" sldId="269"/>
            <ac:picMk id="6" creationId="{7B229FA1-D051-E13B-AF1F-F4CBEC8837EF}"/>
          </ac:picMkLst>
        </pc:picChg>
        <pc:picChg chg="add del mod modCrop">
          <ac:chgData name="Sebastian SOSA" userId="f23f3ce18aa30384" providerId="LiveId" clId="{17A02997-4C6C-4730-9271-B95D8C815880}" dt="2023-01-25T14:42:22.586" v="2624" actId="478"/>
          <ac:picMkLst>
            <pc:docMk/>
            <pc:sldMk cId="4273785963" sldId="269"/>
            <ac:picMk id="6" creationId="{E19AFB81-3277-F60C-A16B-6215A61B8FE5}"/>
          </ac:picMkLst>
        </pc:picChg>
        <pc:picChg chg="add mod">
          <ac:chgData name="Sebastian SOSA" userId="f23f3ce18aa30384" providerId="LiveId" clId="{17A02997-4C6C-4730-9271-B95D8C815880}" dt="2023-01-25T14:43:40.901" v="2651" actId="14100"/>
          <ac:picMkLst>
            <pc:docMk/>
            <pc:sldMk cId="4273785963" sldId="269"/>
            <ac:picMk id="23" creationId="{E4F5403D-1E80-44B6-AE70-B1F6663A8C30}"/>
          </ac:picMkLst>
        </pc:picChg>
        <pc:cxnChg chg="add mod">
          <ac:chgData name="Sebastian SOSA" userId="f23f3ce18aa30384" providerId="LiveId" clId="{17A02997-4C6C-4730-9271-B95D8C815880}" dt="2023-01-25T14:43:26.345" v="2648" actId="14100"/>
          <ac:cxnSpMkLst>
            <pc:docMk/>
            <pc:sldMk cId="4273785963" sldId="269"/>
            <ac:cxnSpMk id="9" creationId="{A04CA2C1-6446-5C46-7A2E-3463CFBA3A3A}"/>
          </ac:cxnSpMkLst>
        </pc:cxnChg>
        <pc:cxnChg chg="add mod">
          <ac:chgData name="Sebastian SOSA" userId="f23f3ce18aa30384" providerId="LiveId" clId="{17A02997-4C6C-4730-9271-B95D8C815880}" dt="2023-01-25T14:43:29.295" v="2649" actId="14100"/>
          <ac:cxnSpMkLst>
            <pc:docMk/>
            <pc:sldMk cId="4273785963" sldId="269"/>
            <ac:cxnSpMk id="12" creationId="{6C5DE8DA-80A4-3E15-EC94-CCD7D76D1616}"/>
          </ac:cxnSpMkLst>
        </pc:cxnChg>
        <pc:cxnChg chg="add mod">
          <ac:chgData name="Sebastian SOSA" userId="f23f3ce18aa30384" providerId="LiveId" clId="{17A02997-4C6C-4730-9271-B95D8C815880}" dt="2023-01-25T14:43:21.830" v="2646" actId="14100"/>
          <ac:cxnSpMkLst>
            <pc:docMk/>
            <pc:sldMk cId="4273785963" sldId="269"/>
            <ac:cxnSpMk id="14" creationId="{F9A1FCB2-F731-0261-93DE-141C11F0442B}"/>
          </ac:cxnSpMkLst>
        </pc:cxnChg>
        <pc:cxnChg chg="add mod">
          <ac:chgData name="Sebastian SOSA" userId="f23f3ce18aa30384" providerId="LiveId" clId="{17A02997-4C6C-4730-9271-B95D8C815880}" dt="2023-01-25T14:42:50.864" v="2636" actId="14100"/>
          <ac:cxnSpMkLst>
            <pc:docMk/>
            <pc:sldMk cId="4273785963" sldId="269"/>
            <ac:cxnSpMk id="16" creationId="{0D8A1B4F-CC11-BC94-6421-AAD3B669E85F}"/>
          </ac:cxnSpMkLst>
        </pc:cxnChg>
        <pc:cxnChg chg="add mod">
          <ac:chgData name="Sebastian SOSA" userId="f23f3ce18aa30384" providerId="LiveId" clId="{17A02997-4C6C-4730-9271-B95D8C815880}" dt="2023-01-25T14:43:18.949" v="2645" actId="14100"/>
          <ac:cxnSpMkLst>
            <pc:docMk/>
            <pc:sldMk cId="4273785963" sldId="269"/>
            <ac:cxnSpMk id="21" creationId="{064BB0B9-703D-2E07-5DD5-37E4D8F5C3E5}"/>
          </ac:cxnSpMkLst>
        </pc:cxnChg>
        <pc:cxnChg chg="add mod">
          <ac:chgData name="Sebastian SOSA" userId="f23f3ce18aa30384" providerId="LiveId" clId="{17A02997-4C6C-4730-9271-B95D8C815880}" dt="2023-01-25T14:43:14.278" v="2643" actId="14100"/>
          <ac:cxnSpMkLst>
            <pc:docMk/>
            <pc:sldMk cId="4273785963" sldId="269"/>
            <ac:cxnSpMk id="33" creationId="{9CD2C4CE-F55D-33FA-660B-ED6FC267E5CA}"/>
          </ac:cxnSpMkLst>
        </pc:cxnChg>
        <pc:cxnChg chg="add mod">
          <ac:chgData name="Sebastian SOSA" userId="f23f3ce18aa30384" providerId="LiveId" clId="{17A02997-4C6C-4730-9271-B95D8C815880}" dt="2023-01-25T14:43:36.910" v="2650" actId="14100"/>
          <ac:cxnSpMkLst>
            <pc:docMk/>
            <pc:sldMk cId="4273785963" sldId="269"/>
            <ac:cxnSpMk id="39" creationId="{6145DFA5-02AA-77E1-7A2F-505333D9A662}"/>
          </ac:cxnSpMkLst>
        </pc:cxnChg>
        <pc:cxnChg chg="add del mod">
          <ac:chgData name="Sebastian SOSA" userId="f23f3ce18aa30384" providerId="LiveId" clId="{17A02997-4C6C-4730-9271-B95D8C815880}" dt="2023-01-19T17:14:58.651" v="1830" actId="478"/>
          <ac:cxnSpMkLst>
            <pc:docMk/>
            <pc:sldMk cId="4273785963" sldId="269"/>
            <ac:cxnSpMk id="44" creationId="{6E3822B3-F441-4151-8EE4-F46F4D86D4D7}"/>
          </ac:cxnSpMkLst>
        </pc:cxnChg>
        <pc:cxnChg chg="add del mod">
          <ac:chgData name="Sebastian SOSA" userId="f23f3ce18aa30384" providerId="LiveId" clId="{17A02997-4C6C-4730-9271-B95D8C815880}" dt="2023-01-25T14:42:36.928" v="2631" actId="478"/>
          <ac:cxnSpMkLst>
            <pc:docMk/>
            <pc:sldMk cId="4273785963" sldId="269"/>
            <ac:cxnSpMk id="51" creationId="{9F6844DF-F59A-0B42-D968-40E638F2D78C}"/>
          </ac:cxnSpMkLst>
        </pc:cxnChg>
      </pc:sldChg>
      <pc:sldChg chg="modSp mod">
        <pc:chgData name="Sebastian SOSA" userId="f23f3ce18aa30384" providerId="LiveId" clId="{17A02997-4C6C-4730-9271-B95D8C815880}" dt="2023-01-19T17:22:55.403" v="2053" actId="20577"/>
        <pc:sldMkLst>
          <pc:docMk/>
          <pc:sldMk cId="1897015586" sldId="270"/>
        </pc:sldMkLst>
        <pc:spChg chg="mod">
          <ac:chgData name="Sebastian SOSA" userId="f23f3ce18aa30384" providerId="LiveId" clId="{17A02997-4C6C-4730-9271-B95D8C815880}" dt="2023-01-19T17:22:55.403" v="2053" actId="20577"/>
          <ac:spMkLst>
            <pc:docMk/>
            <pc:sldMk cId="1897015586" sldId="270"/>
            <ac:spMk id="3" creationId="{4EF0495B-27F2-849E-D2E8-9A17D65D2A54}"/>
          </ac:spMkLst>
        </pc:spChg>
      </pc:sldChg>
      <pc:sldChg chg="modSp mod">
        <pc:chgData name="Sebastian SOSA" userId="f23f3ce18aa30384" providerId="LiveId" clId="{17A02997-4C6C-4730-9271-B95D8C815880}" dt="2023-01-19T17:22:50.210" v="2049" actId="20577"/>
        <pc:sldMkLst>
          <pc:docMk/>
          <pc:sldMk cId="3331287538" sldId="272"/>
        </pc:sldMkLst>
        <pc:spChg chg="mod">
          <ac:chgData name="Sebastian SOSA" userId="f23f3ce18aa30384" providerId="LiveId" clId="{17A02997-4C6C-4730-9271-B95D8C815880}" dt="2023-01-19T17:22:50.210" v="2049" actId="20577"/>
          <ac:spMkLst>
            <pc:docMk/>
            <pc:sldMk cId="3331287538" sldId="272"/>
            <ac:spMk id="3" creationId="{4EF0495B-27F2-849E-D2E8-9A17D65D2A54}"/>
          </ac:spMkLst>
        </pc:spChg>
      </pc:sldChg>
      <pc:sldChg chg="modSp mod">
        <pc:chgData name="Sebastian SOSA" userId="f23f3ce18aa30384" providerId="LiveId" clId="{17A02997-4C6C-4730-9271-B95D8C815880}" dt="2023-01-19T17:22:43.443" v="2045" actId="20577"/>
        <pc:sldMkLst>
          <pc:docMk/>
          <pc:sldMk cId="1377190471" sldId="273"/>
        </pc:sldMkLst>
        <pc:spChg chg="mod">
          <ac:chgData name="Sebastian SOSA" userId="f23f3ce18aa30384" providerId="LiveId" clId="{17A02997-4C6C-4730-9271-B95D8C815880}" dt="2023-01-19T17:22:43.443" v="2045" actId="20577"/>
          <ac:spMkLst>
            <pc:docMk/>
            <pc:sldMk cId="1377190471" sldId="273"/>
            <ac:spMk id="3" creationId="{4EF0495B-27F2-849E-D2E8-9A17D65D2A54}"/>
          </ac:spMkLst>
        </pc:spChg>
      </pc:sldChg>
      <pc:sldChg chg="modSp mod">
        <pc:chgData name="Sebastian SOSA" userId="f23f3ce18aa30384" providerId="LiveId" clId="{17A02997-4C6C-4730-9271-B95D8C815880}" dt="2023-01-19T17:22:35.027" v="2037" actId="20577"/>
        <pc:sldMkLst>
          <pc:docMk/>
          <pc:sldMk cId="2278016860" sldId="274"/>
        </pc:sldMkLst>
        <pc:spChg chg="mod">
          <ac:chgData name="Sebastian SOSA" userId="f23f3ce18aa30384" providerId="LiveId" clId="{17A02997-4C6C-4730-9271-B95D8C815880}" dt="2023-01-19T17:22:35.027" v="2037" actId="20577"/>
          <ac:spMkLst>
            <pc:docMk/>
            <pc:sldMk cId="2278016860" sldId="274"/>
            <ac:spMk id="3" creationId="{4EF0495B-27F2-849E-D2E8-9A17D65D2A54}"/>
          </ac:spMkLst>
        </pc:spChg>
      </pc:sldChg>
      <pc:sldChg chg="modSp mod">
        <pc:chgData name="Sebastian SOSA" userId="f23f3ce18aa30384" providerId="LiveId" clId="{17A02997-4C6C-4730-9271-B95D8C815880}" dt="2023-01-19T17:21:54.119" v="2024"/>
        <pc:sldMkLst>
          <pc:docMk/>
          <pc:sldMk cId="2311689787" sldId="275"/>
        </pc:sldMkLst>
        <pc:spChg chg="mod">
          <ac:chgData name="Sebastian SOSA" userId="f23f3ce18aa30384" providerId="LiveId" clId="{17A02997-4C6C-4730-9271-B95D8C815880}" dt="2023-01-19T17:21:54.119" v="2024"/>
          <ac:spMkLst>
            <pc:docMk/>
            <pc:sldMk cId="2311689787" sldId="275"/>
            <ac:spMk id="3" creationId="{4EF0495B-27F2-849E-D2E8-9A17D65D2A54}"/>
          </ac:spMkLst>
        </pc:spChg>
      </pc:sldChg>
      <pc:sldChg chg="modSp mod">
        <pc:chgData name="Sebastian SOSA" userId="f23f3ce18aa30384" providerId="LiveId" clId="{17A02997-4C6C-4730-9271-B95D8C815880}" dt="2023-01-19T17:21:33.669" v="2023" actId="6549"/>
        <pc:sldMkLst>
          <pc:docMk/>
          <pc:sldMk cId="2004848052" sldId="276"/>
        </pc:sldMkLst>
        <pc:spChg chg="mod">
          <ac:chgData name="Sebastian SOSA" userId="f23f3ce18aa30384" providerId="LiveId" clId="{17A02997-4C6C-4730-9271-B95D8C815880}" dt="2023-01-19T17:21:33.669" v="2023" actId="6549"/>
          <ac:spMkLst>
            <pc:docMk/>
            <pc:sldMk cId="2004848052" sldId="276"/>
            <ac:spMk id="3" creationId="{4EF0495B-27F2-849E-D2E8-9A17D65D2A54}"/>
          </ac:spMkLst>
        </pc:spChg>
        <pc:picChg chg="mod">
          <ac:chgData name="Sebastian SOSA" userId="f23f3ce18aa30384" providerId="LiveId" clId="{17A02997-4C6C-4730-9271-B95D8C815880}" dt="2023-01-19T17:19:56.326" v="1997" actId="1076"/>
          <ac:picMkLst>
            <pc:docMk/>
            <pc:sldMk cId="2004848052" sldId="276"/>
            <ac:picMk id="6" creationId="{26D8BD94-EB30-F57C-4D63-B072EC757076}"/>
          </ac:picMkLst>
        </pc:picChg>
      </pc:sldChg>
      <pc:sldChg chg="addSp delSp modSp mod">
        <pc:chgData name="Sebastian SOSA" userId="f23f3ce18aa30384" providerId="LiveId" clId="{17A02997-4C6C-4730-9271-B95D8C815880}" dt="2023-01-19T09:44:38.073" v="473" actId="1076"/>
        <pc:sldMkLst>
          <pc:docMk/>
          <pc:sldMk cId="1070589480" sldId="277"/>
        </pc:sldMkLst>
        <pc:picChg chg="add del mod modCrop">
          <ac:chgData name="Sebastian SOSA" userId="f23f3ce18aa30384" providerId="LiveId" clId="{17A02997-4C6C-4730-9271-B95D8C815880}" dt="2023-01-19T09:43:28.928" v="307" actId="478"/>
          <ac:picMkLst>
            <pc:docMk/>
            <pc:sldMk cId="1070589480" sldId="277"/>
            <ac:picMk id="5" creationId="{8BA04CDE-9D79-C1A7-E5B5-C56655D4AB47}"/>
          </ac:picMkLst>
        </pc:picChg>
        <pc:picChg chg="add mod">
          <ac:chgData name="Sebastian SOSA" userId="f23f3ce18aa30384" providerId="LiveId" clId="{17A02997-4C6C-4730-9271-B95D8C815880}" dt="2023-01-19T09:44:38.073" v="473" actId="1076"/>
          <ac:picMkLst>
            <pc:docMk/>
            <pc:sldMk cId="1070589480" sldId="277"/>
            <ac:picMk id="6" creationId="{32511768-13A1-0732-7483-AB2C8E1CEDC7}"/>
          </ac:picMkLst>
        </pc:picChg>
        <pc:picChg chg="del">
          <ac:chgData name="Sebastian SOSA" userId="f23f3ce18aa30384" providerId="LiveId" clId="{17A02997-4C6C-4730-9271-B95D8C815880}" dt="2023-01-18T10:47:47.514" v="23" actId="478"/>
          <ac:picMkLst>
            <pc:docMk/>
            <pc:sldMk cId="1070589480" sldId="277"/>
            <ac:picMk id="7" creationId="{C73F843E-1E9A-08CA-23D9-CCB53A7433F8}"/>
          </ac:picMkLst>
        </pc:picChg>
      </pc:sldChg>
      <pc:sldChg chg="addSp delSp modSp new mod">
        <pc:chgData name="Sebastian SOSA" userId="f23f3ce18aa30384" providerId="LiveId" clId="{17A02997-4C6C-4730-9271-B95D8C815880}" dt="2023-01-19T17:17:42.835" v="1854" actId="20577"/>
        <pc:sldMkLst>
          <pc:docMk/>
          <pc:sldMk cId="525784496" sldId="278"/>
        </pc:sldMkLst>
        <pc:spChg chg="del">
          <ac:chgData name="Sebastian SOSA" userId="f23f3ce18aa30384" providerId="LiveId" clId="{17A02997-4C6C-4730-9271-B95D8C815880}" dt="2023-01-19T09:43:46.807" v="312" actId="478"/>
          <ac:spMkLst>
            <pc:docMk/>
            <pc:sldMk cId="525784496" sldId="278"/>
            <ac:spMk id="2" creationId="{B2DD94F1-54C4-0CAA-387A-71BA2042F683}"/>
          </ac:spMkLst>
        </pc:spChg>
        <pc:spChg chg="mod">
          <ac:chgData name="Sebastian SOSA" userId="f23f3ce18aa30384" providerId="LiveId" clId="{17A02997-4C6C-4730-9271-B95D8C815880}" dt="2023-01-19T17:17:42.835" v="1854" actId="20577"/>
          <ac:spMkLst>
            <pc:docMk/>
            <pc:sldMk cId="525784496" sldId="278"/>
            <ac:spMk id="3" creationId="{2876FFA6-F4DD-012B-2285-7BFF6BCEA3A2}"/>
          </ac:spMkLst>
        </pc:spChg>
        <pc:spChg chg="add mod">
          <ac:chgData name="Sebastian SOSA" userId="f23f3ce18aa30384" providerId="LiveId" clId="{17A02997-4C6C-4730-9271-B95D8C815880}" dt="2023-01-19T09:44:00.686" v="356" actId="20577"/>
          <ac:spMkLst>
            <pc:docMk/>
            <pc:sldMk cId="525784496" sldId="278"/>
            <ac:spMk id="4" creationId="{EC411D0D-C6AA-B223-52D7-710A9BA98D7F}"/>
          </ac:spMkLst>
        </pc:spChg>
        <pc:picChg chg="add mod">
          <ac:chgData name="Sebastian SOSA" userId="f23f3ce18aa30384" providerId="LiveId" clId="{17A02997-4C6C-4730-9271-B95D8C815880}" dt="2023-01-18T11:12:22.350" v="42" actId="1076"/>
          <ac:picMkLst>
            <pc:docMk/>
            <pc:sldMk cId="525784496" sldId="278"/>
            <ac:picMk id="5" creationId="{4A18264E-C6AF-9EC6-F2E7-5302A59AEF30}"/>
          </ac:picMkLst>
        </pc:picChg>
      </pc:sldChg>
      <pc:sldChg chg="new del">
        <pc:chgData name="Sebastian SOSA" userId="f23f3ce18aa30384" providerId="LiveId" clId="{17A02997-4C6C-4730-9271-B95D8C815880}" dt="2023-01-19T09:42:29.864" v="299" actId="680"/>
        <pc:sldMkLst>
          <pc:docMk/>
          <pc:sldMk cId="1547597510" sldId="279"/>
        </pc:sldMkLst>
      </pc:sldChg>
      <pc:sldChg chg="modSp add mod">
        <pc:chgData name="Sebastian SOSA" userId="f23f3ce18aa30384" providerId="LiveId" clId="{17A02997-4C6C-4730-9271-B95D8C815880}" dt="2023-01-19T10:33:18.306" v="1531" actId="21"/>
        <pc:sldMkLst>
          <pc:docMk/>
          <pc:sldMk cId="3470870181" sldId="279"/>
        </pc:sldMkLst>
        <pc:spChg chg="mod">
          <ac:chgData name="Sebastian SOSA" userId="f23f3ce18aa30384" providerId="LiveId" clId="{17A02997-4C6C-4730-9271-B95D8C815880}" dt="2023-01-19T10:33:18.306" v="1531" actId="21"/>
          <ac:spMkLst>
            <pc:docMk/>
            <pc:sldMk cId="3470870181" sldId="279"/>
            <ac:spMk id="3" creationId="{259C0A2F-1EE6-6417-7677-BDF4148A75EF}"/>
          </ac:spMkLst>
        </pc:spChg>
      </pc:sldChg>
      <pc:sldChg chg="addSp delSp modSp new mod">
        <pc:chgData name="Sebastian SOSA" userId="f23f3ce18aa30384" providerId="LiveId" clId="{17A02997-4C6C-4730-9271-B95D8C815880}" dt="2023-01-28T09:59:20.157" v="2891" actId="1076"/>
        <pc:sldMkLst>
          <pc:docMk/>
          <pc:sldMk cId="3228287082" sldId="280"/>
        </pc:sldMkLst>
        <pc:spChg chg="mod">
          <ac:chgData name="Sebastian SOSA" userId="f23f3ce18aa30384" providerId="LiveId" clId="{17A02997-4C6C-4730-9271-B95D8C815880}" dt="2023-01-19T10:48:42.304" v="1557" actId="20577"/>
          <ac:spMkLst>
            <pc:docMk/>
            <pc:sldMk cId="3228287082" sldId="280"/>
            <ac:spMk id="2" creationId="{04D82261-A22C-D330-3D9B-152D3493A3B2}"/>
          </ac:spMkLst>
        </pc:spChg>
        <pc:spChg chg="del">
          <ac:chgData name="Sebastian SOSA" userId="f23f3ce18aa30384" providerId="LiveId" clId="{17A02997-4C6C-4730-9271-B95D8C815880}" dt="2023-01-19T10:48:03.303" v="1549" actId="478"/>
          <ac:spMkLst>
            <pc:docMk/>
            <pc:sldMk cId="3228287082" sldId="280"/>
            <ac:spMk id="3" creationId="{29E1DE07-55AA-AD9C-7BCA-BF747A070ACD}"/>
          </ac:spMkLst>
        </pc:spChg>
        <pc:spChg chg="add mod">
          <ac:chgData name="Sebastian SOSA" userId="f23f3ce18aa30384" providerId="LiveId" clId="{17A02997-4C6C-4730-9271-B95D8C815880}" dt="2023-01-19T10:49:17.279" v="1664" actId="20577"/>
          <ac:spMkLst>
            <pc:docMk/>
            <pc:sldMk cId="3228287082" sldId="280"/>
            <ac:spMk id="8" creationId="{7F753352-6651-7C85-A07E-EFFF994704A8}"/>
          </ac:spMkLst>
        </pc:spChg>
        <pc:spChg chg="add del mod">
          <ac:chgData name="Sebastian SOSA" userId="f23f3ce18aa30384" providerId="LiveId" clId="{17A02997-4C6C-4730-9271-B95D8C815880}" dt="2023-01-25T14:37:25.864" v="2549" actId="478"/>
          <ac:spMkLst>
            <pc:docMk/>
            <pc:sldMk cId="3228287082" sldId="280"/>
            <ac:spMk id="11" creationId="{D62E4596-2A43-7417-272C-ED29FD743A97}"/>
          </ac:spMkLst>
        </pc:spChg>
        <pc:spChg chg="add mod">
          <ac:chgData name="Sebastian SOSA" userId="f23f3ce18aa30384" providerId="LiveId" clId="{17A02997-4C6C-4730-9271-B95D8C815880}" dt="2023-01-25T14:38:18.516" v="2565" actId="1076"/>
          <ac:spMkLst>
            <pc:docMk/>
            <pc:sldMk cId="3228287082" sldId="280"/>
            <ac:spMk id="15" creationId="{BDBFE97E-C997-DAC3-8F51-D815BB120E89}"/>
          </ac:spMkLst>
        </pc:spChg>
        <pc:spChg chg="add mod">
          <ac:chgData name="Sebastian SOSA" userId="f23f3ce18aa30384" providerId="LiveId" clId="{17A02997-4C6C-4730-9271-B95D8C815880}" dt="2023-01-25T14:38:30.856" v="2569" actId="20577"/>
          <ac:spMkLst>
            <pc:docMk/>
            <pc:sldMk cId="3228287082" sldId="280"/>
            <ac:spMk id="17" creationId="{F0C64C79-7156-2A10-7DC7-1DD3219F28B5}"/>
          </ac:spMkLst>
        </pc:spChg>
        <pc:picChg chg="add del">
          <ac:chgData name="Sebastian SOSA" userId="f23f3ce18aa30384" providerId="LiveId" clId="{17A02997-4C6C-4730-9271-B95D8C815880}" dt="2023-01-25T14:36:35.343" v="2537" actId="478"/>
          <ac:picMkLst>
            <pc:docMk/>
            <pc:sldMk cId="3228287082" sldId="280"/>
            <ac:picMk id="4" creationId="{27A35006-BF0C-792A-E24F-8BCF5BC77A69}"/>
          </ac:picMkLst>
        </pc:picChg>
        <pc:picChg chg="add mod">
          <ac:chgData name="Sebastian SOSA" userId="f23f3ce18aa30384" providerId="LiveId" clId="{17A02997-4C6C-4730-9271-B95D8C815880}" dt="2023-01-28T09:58:19.398" v="2873" actId="14100"/>
          <ac:picMkLst>
            <pc:docMk/>
            <pc:sldMk cId="3228287082" sldId="280"/>
            <ac:picMk id="4" creationId="{37064BB6-80E7-C175-556E-0293E2694151}"/>
          </ac:picMkLst>
        </pc:picChg>
        <pc:picChg chg="add del mod">
          <ac:chgData name="Sebastian SOSA" userId="f23f3ce18aa30384" providerId="LiveId" clId="{17A02997-4C6C-4730-9271-B95D8C815880}" dt="2023-01-19T10:48:12.623" v="1552" actId="478"/>
          <ac:picMkLst>
            <pc:docMk/>
            <pc:sldMk cId="3228287082" sldId="280"/>
            <ac:picMk id="5" creationId="{97F6209B-24DB-5086-ABA5-547B9432BE4B}"/>
          </ac:picMkLst>
        </pc:picChg>
        <pc:picChg chg="add del mod">
          <ac:chgData name="Sebastian SOSA" userId="f23f3ce18aa30384" providerId="LiveId" clId="{17A02997-4C6C-4730-9271-B95D8C815880}" dt="2023-01-28T09:59:02.787" v="2885" actId="478"/>
          <ac:picMkLst>
            <pc:docMk/>
            <pc:sldMk cId="3228287082" sldId="280"/>
            <ac:picMk id="6" creationId="{2B43E4F1-60B4-E06F-973C-1951AC936206}"/>
          </ac:picMkLst>
        </pc:picChg>
        <pc:picChg chg="add del mod">
          <ac:chgData name="Sebastian SOSA" userId="f23f3ce18aa30384" providerId="LiveId" clId="{17A02997-4C6C-4730-9271-B95D8C815880}" dt="2023-01-25T14:36:29.663" v="2535" actId="478"/>
          <ac:picMkLst>
            <pc:docMk/>
            <pc:sldMk cId="3228287082" sldId="280"/>
            <ac:picMk id="7" creationId="{3AEC7BCB-70A6-8328-4F0B-0106FF41D884}"/>
          </ac:picMkLst>
        </pc:picChg>
        <pc:picChg chg="add mod">
          <ac:chgData name="Sebastian SOSA" userId="f23f3ce18aa30384" providerId="LiveId" clId="{17A02997-4C6C-4730-9271-B95D8C815880}" dt="2023-01-28T09:59:20.157" v="2891" actId="1076"/>
          <ac:picMkLst>
            <pc:docMk/>
            <pc:sldMk cId="3228287082" sldId="280"/>
            <ac:picMk id="7" creationId="{4CB20733-1A10-41FA-163C-39F06277622B}"/>
          </ac:picMkLst>
        </pc:picChg>
        <pc:picChg chg="add del mod">
          <ac:chgData name="Sebastian SOSA" userId="f23f3ce18aa30384" providerId="LiveId" clId="{17A02997-4C6C-4730-9271-B95D8C815880}" dt="2023-01-25T14:37:45.551" v="2550" actId="478"/>
          <ac:picMkLst>
            <pc:docMk/>
            <pc:sldMk cId="3228287082" sldId="280"/>
            <ac:picMk id="10" creationId="{AA16A048-CAD8-9D03-D422-C2EB51D16FAA}"/>
          </ac:picMkLst>
        </pc:picChg>
        <pc:picChg chg="add del mod">
          <ac:chgData name="Sebastian SOSA" userId="f23f3ce18aa30384" providerId="LiveId" clId="{17A02997-4C6C-4730-9271-B95D8C815880}" dt="2023-01-28T09:58:09.755" v="2869" actId="478"/>
          <ac:picMkLst>
            <pc:docMk/>
            <pc:sldMk cId="3228287082" sldId="280"/>
            <ac:picMk id="13" creationId="{399A50C9-F88B-3498-555C-D1DB5C725859}"/>
          </ac:picMkLst>
        </pc:picChg>
      </pc:sldChg>
      <pc:sldChg chg="addSp delSp modSp add mod">
        <pc:chgData name="Sebastian SOSA" userId="f23f3ce18aa30384" providerId="LiveId" clId="{17A02997-4C6C-4730-9271-B95D8C815880}" dt="2023-01-28T09:58:59.369" v="2884" actId="14100"/>
        <pc:sldMkLst>
          <pc:docMk/>
          <pc:sldMk cId="2178913117" sldId="281"/>
        </pc:sldMkLst>
        <pc:spChg chg="add mod">
          <ac:chgData name="Sebastian SOSA" userId="f23f3ce18aa30384" providerId="LiveId" clId="{17A02997-4C6C-4730-9271-B95D8C815880}" dt="2023-01-19T17:13:51.227" v="1819" actId="20577"/>
          <ac:spMkLst>
            <pc:docMk/>
            <pc:sldMk cId="2178913117" sldId="281"/>
            <ac:spMk id="3" creationId="{103C8758-A4F4-F80A-7D0E-7F91B36E8098}"/>
          </ac:spMkLst>
        </pc:spChg>
        <pc:spChg chg="add mod">
          <ac:chgData name="Sebastian SOSA" userId="f23f3ce18aa30384" providerId="LiveId" clId="{17A02997-4C6C-4730-9271-B95D8C815880}" dt="2023-01-25T14:39:15.549" v="2582"/>
          <ac:spMkLst>
            <pc:docMk/>
            <pc:sldMk cId="2178913117" sldId="281"/>
            <ac:spMk id="9" creationId="{727C2C02-F9C6-2224-3F24-550B1FF9C9E6}"/>
          </ac:spMkLst>
        </pc:spChg>
        <pc:spChg chg="add mod">
          <ac:chgData name="Sebastian SOSA" userId="f23f3ce18aa30384" providerId="LiveId" clId="{17A02997-4C6C-4730-9271-B95D8C815880}" dt="2023-01-25T14:39:20.610" v="2584" actId="1076"/>
          <ac:spMkLst>
            <pc:docMk/>
            <pc:sldMk cId="2178913117" sldId="281"/>
            <ac:spMk id="10" creationId="{24C4F229-E04D-8E1A-8567-0A7B6662B214}"/>
          </ac:spMkLst>
        </pc:spChg>
        <pc:picChg chg="add mod">
          <ac:chgData name="Sebastian SOSA" userId="f23f3ce18aa30384" providerId="LiveId" clId="{17A02997-4C6C-4730-9271-B95D8C815880}" dt="2023-01-28T09:58:40.876" v="2879" actId="14100"/>
          <ac:picMkLst>
            <pc:docMk/>
            <pc:sldMk cId="2178913117" sldId="281"/>
            <ac:picMk id="5" creationId="{969458E4-C347-ABE1-14B4-A09550F0AD50}"/>
          </ac:picMkLst>
        </pc:picChg>
        <pc:picChg chg="del mod">
          <ac:chgData name="Sebastian SOSA" userId="f23f3ce18aa30384" providerId="LiveId" clId="{17A02997-4C6C-4730-9271-B95D8C815880}" dt="2023-01-25T14:38:44.272" v="2574" actId="478"/>
          <ac:picMkLst>
            <pc:docMk/>
            <pc:sldMk cId="2178913117" sldId="281"/>
            <ac:picMk id="5" creationId="{97F6209B-24DB-5086-ABA5-547B9432BE4B}"/>
          </ac:picMkLst>
        </pc:picChg>
        <pc:picChg chg="add del mod">
          <ac:chgData name="Sebastian SOSA" userId="f23f3ce18aa30384" providerId="LiveId" clId="{17A02997-4C6C-4730-9271-B95D8C815880}" dt="2023-01-28T09:58:28.131" v="2874" actId="478"/>
          <ac:picMkLst>
            <pc:docMk/>
            <pc:sldMk cId="2178913117" sldId="281"/>
            <ac:picMk id="6" creationId="{D1E60E32-7ABD-A9B0-4BBE-E2A666BD8EA6}"/>
          </ac:picMkLst>
        </pc:picChg>
        <pc:picChg chg="add del mod">
          <ac:chgData name="Sebastian SOSA" userId="f23f3ce18aa30384" providerId="LiveId" clId="{17A02997-4C6C-4730-9271-B95D8C815880}" dt="2023-01-28T09:58:49.435" v="2880" actId="478"/>
          <ac:picMkLst>
            <pc:docMk/>
            <pc:sldMk cId="2178913117" sldId="281"/>
            <ac:picMk id="8" creationId="{D8F618CA-43B0-F919-D5A7-F17CD29270B0}"/>
          </ac:picMkLst>
        </pc:picChg>
        <pc:picChg chg="add mod">
          <ac:chgData name="Sebastian SOSA" userId="f23f3ce18aa30384" providerId="LiveId" clId="{17A02997-4C6C-4730-9271-B95D8C815880}" dt="2023-01-28T09:58:59.369" v="2884" actId="14100"/>
          <ac:picMkLst>
            <pc:docMk/>
            <pc:sldMk cId="2178913117" sldId="281"/>
            <ac:picMk id="11" creationId="{4B19ED48-19D7-9F09-4691-35583B991351}"/>
          </ac:picMkLst>
        </pc:picChg>
      </pc:sldChg>
      <pc:sldChg chg="addSp delSp modSp new mod">
        <pc:chgData name="Sebastian SOSA" userId="f23f3ce18aa30384" providerId="LiveId" clId="{17A02997-4C6C-4730-9271-B95D8C815880}" dt="2023-01-25T14:33:49.268" v="2510" actId="1076"/>
        <pc:sldMkLst>
          <pc:docMk/>
          <pc:sldMk cId="1585942359" sldId="282"/>
        </pc:sldMkLst>
        <pc:spChg chg="mod">
          <ac:chgData name="Sebastian SOSA" userId="f23f3ce18aa30384" providerId="LiveId" clId="{17A02997-4C6C-4730-9271-B95D8C815880}" dt="2023-01-19T12:22:56.569" v="1705" actId="108"/>
          <ac:spMkLst>
            <pc:docMk/>
            <pc:sldMk cId="1585942359" sldId="282"/>
            <ac:spMk id="2" creationId="{3294DEE5-13A4-D537-058E-754B5F69953D}"/>
          </ac:spMkLst>
        </pc:spChg>
        <pc:spChg chg="add del mod">
          <ac:chgData name="Sebastian SOSA" userId="f23f3ce18aa30384" providerId="LiveId" clId="{17A02997-4C6C-4730-9271-B95D8C815880}" dt="2023-01-19T17:23:55.895" v="2160" actId="313"/>
          <ac:spMkLst>
            <pc:docMk/>
            <pc:sldMk cId="1585942359" sldId="282"/>
            <ac:spMk id="3" creationId="{158ABB0B-3C56-8C70-5C20-21B397C0619F}"/>
          </ac:spMkLst>
        </pc:spChg>
        <pc:picChg chg="add del mod ord">
          <ac:chgData name="Sebastian SOSA" userId="f23f3ce18aa30384" providerId="LiveId" clId="{17A02997-4C6C-4730-9271-B95D8C815880}" dt="2023-01-19T11:47:41.171" v="1669" actId="22"/>
          <ac:picMkLst>
            <pc:docMk/>
            <pc:sldMk cId="1585942359" sldId="282"/>
            <ac:picMk id="5" creationId="{337DA61A-29A1-E4B8-38B1-65F3AA91E07F}"/>
          </ac:picMkLst>
        </pc:picChg>
        <pc:picChg chg="add mod">
          <ac:chgData name="Sebastian SOSA" userId="f23f3ce18aa30384" providerId="LiveId" clId="{17A02997-4C6C-4730-9271-B95D8C815880}" dt="2023-01-25T14:33:49.268" v="2510" actId="1076"/>
          <ac:picMkLst>
            <pc:docMk/>
            <pc:sldMk cId="1585942359" sldId="282"/>
            <ac:picMk id="5" creationId="{3FD3B752-834D-1BAA-C5E7-53A1E6F563A7}"/>
          </ac:picMkLst>
        </pc:picChg>
        <pc:picChg chg="add del mod">
          <ac:chgData name="Sebastian SOSA" userId="f23f3ce18aa30384" providerId="LiveId" clId="{17A02997-4C6C-4730-9271-B95D8C815880}" dt="2023-01-25T14:33:41.271" v="2506" actId="478"/>
          <ac:picMkLst>
            <pc:docMk/>
            <pc:sldMk cId="1585942359" sldId="282"/>
            <ac:picMk id="7" creationId="{4CA2FB94-150B-9246-F786-0920E10E0CA6}"/>
          </ac:picMkLst>
        </pc:picChg>
      </pc:sldChg>
      <pc:sldChg chg="addSp delSp modSp add mod ord">
        <pc:chgData name="Sebastian SOSA" userId="f23f3ce18aa30384" providerId="LiveId" clId="{17A02997-4C6C-4730-9271-B95D8C815880}" dt="2023-01-25T14:32:39.971" v="2505" actId="1076"/>
        <pc:sldMkLst>
          <pc:docMk/>
          <pc:sldMk cId="1922150900" sldId="283"/>
        </pc:sldMkLst>
        <pc:spChg chg="mod">
          <ac:chgData name="Sebastian SOSA" userId="f23f3ce18aa30384" providerId="LiveId" clId="{17A02997-4C6C-4730-9271-B95D8C815880}" dt="2023-01-25T14:32:39.971" v="2505" actId="1076"/>
          <ac:spMkLst>
            <pc:docMk/>
            <pc:sldMk cId="1922150900" sldId="283"/>
            <ac:spMk id="3" creationId="{259C0A2F-1EE6-6417-7677-BDF4148A75EF}"/>
          </ac:spMkLst>
        </pc:spChg>
        <pc:spChg chg="add del">
          <ac:chgData name="Sebastian SOSA" userId="f23f3ce18aa30384" providerId="LiveId" clId="{17A02997-4C6C-4730-9271-B95D8C815880}" dt="2023-01-25T14:30:59.242" v="2403"/>
          <ac:spMkLst>
            <pc:docMk/>
            <pc:sldMk cId="1922150900" sldId="283"/>
            <ac:spMk id="10" creationId="{34DEB19F-44D9-53BA-7D41-36C61CFDEDF2}"/>
          </ac:spMkLst>
        </pc:spChg>
        <pc:grpChg chg="add mod">
          <ac:chgData name="Sebastian SOSA" userId="f23f3ce18aa30384" providerId="LiveId" clId="{17A02997-4C6C-4730-9271-B95D8C815880}" dt="2023-01-25T14:22:25.360" v="2294" actId="164"/>
          <ac:grpSpMkLst>
            <pc:docMk/>
            <pc:sldMk cId="1922150900" sldId="283"/>
            <ac:grpSpMk id="7" creationId="{20F417D4-0902-1C4A-B697-351A0880300B}"/>
          </ac:grpSpMkLst>
        </pc:grpChg>
        <pc:grpChg chg="add mod">
          <ac:chgData name="Sebastian SOSA" userId="f23f3ce18aa30384" providerId="LiveId" clId="{17A02997-4C6C-4730-9271-B95D8C815880}" dt="2023-01-25T14:22:51.954" v="2301" actId="1076"/>
          <ac:grpSpMkLst>
            <pc:docMk/>
            <pc:sldMk cId="1922150900" sldId="283"/>
            <ac:grpSpMk id="9" creationId="{C3D3FB0B-1DEE-23FB-5741-55354123C74A}"/>
          </ac:grpSpMkLst>
        </pc:grpChg>
        <pc:picChg chg="add mod">
          <ac:chgData name="Sebastian SOSA" userId="f23f3ce18aa30384" providerId="LiveId" clId="{17A02997-4C6C-4730-9271-B95D8C815880}" dt="2023-01-25T14:22:40.762" v="2298" actId="14100"/>
          <ac:picMkLst>
            <pc:docMk/>
            <pc:sldMk cId="1922150900" sldId="283"/>
            <ac:picMk id="5" creationId="{AD0D9134-5BE6-1A6F-AAA7-0624BBAEA0DE}"/>
          </ac:picMkLst>
        </pc:picChg>
        <pc:picChg chg="mod modCrop">
          <ac:chgData name="Sebastian SOSA" userId="f23f3ce18aa30384" providerId="LiveId" clId="{17A02997-4C6C-4730-9271-B95D8C815880}" dt="2023-01-25T14:22:15.519" v="2292" actId="732"/>
          <ac:picMkLst>
            <pc:docMk/>
            <pc:sldMk cId="1922150900" sldId="283"/>
            <ac:picMk id="6" creationId="{2324E99E-59E2-1139-B939-DC9AD84C4CE5}"/>
          </ac:picMkLst>
        </pc:picChg>
        <pc:picChg chg="add mod modCrop">
          <ac:chgData name="Sebastian SOSA" userId="f23f3ce18aa30384" providerId="LiveId" clId="{17A02997-4C6C-4730-9271-B95D8C815880}" dt="2023-01-25T14:22:25.360" v="2294" actId="164"/>
          <ac:picMkLst>
            <pc:docMk/>
            <pc:sldMk cId="1922150900" sldId="283"/>
            <ac:picMk id="8" creationId="{C399AFBD-2347-E353-EB55-6DBECA3A117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1/28/2023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1/28/2023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1/28/2023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1/28/2023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1/28/2023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1/28/2023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3EDFA4-EB6B-4BBE-E783-EDCC195D27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10505668" cy="3329581"/>
          </a:xfrm>
        </p:spPr>
        <p:txBody>
          <a:bodyPr/>
          <a:lstStyle/>
          <a:p>
            <a:r>
              <a:rPr lang="fr-FR" dirty="0"/>
              <a:t>Anticipez les besoins en consommation de bâtiments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D42E534-511F-E7A1-47C5-73ECFE9611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Sebastian Sosa</a:t>
            </a:r>
          </a:p>
        </p:txBody>
      </p:sp>
    </p:spTree>
    <p:extLst>
      <p:ext uri="{BB962C8B-B14F-4D97-AF65-F5344CB8AC3E}">
        <p14:creationId xmlns:p14="http://schemas.microsoft.com/office/powerpoint/2010/main" val="2126051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73B7D8-E833-6642-E125-091942D7B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>
                <a:solidFill>
                  <a:srgbClr val="ACD433"/>
                </a:solidFill>
              </a:rPr>
              <a:t>Feature</a:t>
            </a:r>
            <a:r>
              <a:rPr lang="fr-FR" dirty="0">
                <a:solidFill>
                  <a:srgbClr val="ACD433"/>
                </a:solidFill>
              </a:rPr>
              <a:t> engineering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DD2B397-BBC9-F31A-CBD6-BE76A1F72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3582" y="1310334"/>
            <a:ext cx="9174032" cy="5547666"/>
          </a:xfrm>
        </p:spPr>
        <p:txBody>
          <a:bodyPr>
            <a:normAutofit fontScale="92500" lnSpcReduction="20000"/>
          </a:bodyPr>
          <a:lstStyle/>
          <a:p>
            <a:r>
              <a:rPr lang="fr-FR" dirty="0"/>
              <a:t>Création de nouvelles variables:</a:t>
            </a:r>
          </a:p>
          <a:p>
            <a:pPr lvl="1"/>
            <a:r>
              <a:rPr lang="fr-FR" dirty="0"/>
              <a:t>Age du bâtiment</a:t>
            </a:r>
          </a:p>
          <a:p>
            <a:pPr lvl="1"/>
            <a:r>
              <a:rPr lang="fr-FR" dirty="0"/>
              <a:t>Surface par étage</a:t>
            </a:r>
          </a:p>
          <a:p>
            <a:pPr lvl="1"/>
            <a:r>
              <a:rPr lang="fr-FR" dirty="0"/>
              <a:t>Surface par pièce</a:t>
            </a:r>
          </a:p>
          <a:p>
            <a:endParaRPr lang="fr-FR" dirty="0"/>
          </a:p>
          <a:p>
            <a:r>
              <a:rPr lang="fr-FR" dirty="0"/>
              <a:t>Transformation des variables catégorielles:</a:t>
            </a:r>
          </a:p>
          <a:p>
            <a:pPr marL="457200" lvl="1" indent="0">
              <a:buNone/>
            </a:pPr>
            <a:r>
              <a:rPr lang="fr-FR" dirty="0"/>
              <a:t>• </a:t>
            </a:r>
            <a:r>
              <a:rPr lang="fr-FR" dirty="0">
                <a:solidFill>
                  <a:srgbClr val="FFFF00"/>
                </a:solidFill>
              </a:rPr>
              <a:t>One Hot Encoder </a:t>
            </a:r>
            <a:r>
              <a:rPr lang="fr-FR" dirty="0"/>
              <a:t>(OHE) </a:t>
            </a:r>
          </a:p>
          <a:p>
            <a:pPr marL="457200" lvl="1" indent="0">
              <a:buNone/>
            </a:pPr>
            <a:r>
              <a:rPr lang="fr-FR" dirty="0"/>
              <a:t>par filtre de fréquences des labels (&gt;5%).</a:t>
            </a:r>
          </a:p>
          <a:p>
            <a:pPr marL="457200" lvl="1" indent="0">
              <a:buNone/>
            </a:pPr>
            <a:endParaRPr lang="fr-FR" dirty="0"/>
          </a:p>
          <a:p>
            <a:pPr marL="457200" lvl="1" indent="0">
              <a:buNone/>
            </a:pPr>
            <a:endParaRPr lang="fr-FR" dirty="0"/>
          </a:p>
          <a:p>
            <a:r>
              <a:rPr lang="fr-FR" dirty="0"/>
              <a:t>Gestion des </a:t>
            </a:r>
            <a:r>
              <a:rPr lang="fr-FR" dirty="0" err="1">
                <a:solidFill>
                  <a:srgbClr val="FFFF00"/>
                </a:solidFill>
              </a:rPr>
              <a:t>outliers</a:t>
            </a:r>
            <a:r>
              <a:rPr lang="fr-FR" dirty="0"/>
              <a:t> en Y par transformation logarithmique d’ordre 10.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Imputation des données manquantes par KNN</a:t>
            </a:r>
          </a:p>
          <a:p>
            <a:endParaRPr lang="fr-FR" dirty="0"/>
          </a:p>
          <a:p>
            <a:pPr marL="457200" lvl="1" indent="0">
              <a:buNone/>
            </a:pPr>
            <a:endParaRPr lang="fr-FR" dirty="0"/>
          </a:p>
          <a:p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0E1B14D-38C8-9B85-133D-B443D11105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2278" y="5029436"/>
            <a:ext cx="3394522" cy="1085825"/>
          </a:xfrm>
          <a:prstGeom prst="rect">
            <a:avLst/>
          </a:prstGeom>
        </p:spPr>
      </p:pic>
      <p:grpSp>
        <p:nvGrpSpPr>
          <p:cNvPr id="11" name="Groupe 10">
            <a:extLst>
              <a:ext uri="{FF2B5EF4-FFF2-40B4-BE49-F238E27FC236}">
                <a16:creationId xmlns:a16="http://schemas.microsoft.com/office/drawing/2014/main" id="{591171FE-AD67-4F39-3A4C-1A27E1B56A8E}"/>
              </a:ext>
            </a:extLst>
          </p:cNvPr>
          <p:cNvGrpSpPr/>
          <p:nvPr/>
        </p:nvGrpSpPr>
        <p:grpSpPr>
          <a:xfrm>
            <a:off x="8981254" y="6082116"/>
            <a:ext cx="3210746" cy="646331"/>
            <a:chOff x="7199348" y="337876"/>
            <a:chExt cx="3210746" cy="646331"/>
          </a:xfrm>
        </p:grpSpPr>
        <p:sp>
          <p:nvSpPr>
            <p:cNvPr id="10" name="Rectangle : coins arrondis 9">
              <a:extLst>
                <a:ext uri="{FF2B5EF4-FFF2-40B4-BE49-F238E27FC236}">
                  <a16:creationId xmlns:a16="http://schemas.microsoft.com/office/drawing/2014/main" id="{278E40FA-9BE5-3745-1BDC-DDF74E3A07BA}"/>
                </a:ext>
              </a:extLst>
            </p:cNvPr>
            <p:cNvSpPr/>
            <p:nvPr/>
          </p:nvSpPr>
          <p:spPr>
            <a:xfrm>
              <a:off x="8498541" y="371021"/>
              <a:ext cx="1712949" cy="580042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Rectangle : coins arrondis 8">
              <a:extLst>
                <a:ext uri="{FF2B5EF4-FFF2-40B4-BE49-F238E27FC236}">
                  <a16:creationId xmlns:a16="http://schemas.microsoft.com/office/drawing/2014/main" id="{97A2A6A8-C850-8DF6-2C26-1666DAA50172}"/>
                </a:ext>
              </a:extLst>
            </p:cNvPr>
            <p:cNvSpPr/>
            <p:nvPr/>
          </p:nvSpPr>
          <p:spPr>
            <a:xfrm>
              <a:off x="7199348" y="381082"/>
              <a:ext cx="1299193" cy="5800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" name="ZoneTexte 3">
              <a:extLst>
                <a:ext uri="{FF2B5EF4-FFF2-40B4-BE49-F238E27FC236}">
                  <a16:creationId xmlns:a16="http://schemas.microsoft.com/office/drawing/2014/main" id="{521640AB-5CEF-C554-5C2F-1ECC6446DC32}"/>
                </a:ext>
              </a:extLst>
            </p:cNvPr>
            <p:cNvSpPr txBox="1"/>
            <p:nvPr/>
          </p:nvSpPr>
          <p:spPr>
            <a:xfrm>
              <a:off x="8597844" y="337876"/>
              <a:ext cx="18122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1527 lignes</a:t>
              </a:r>
            </a:p>
            <a:p>
              <a:r>
                <a:rPr lang="fr-FR" dirty="0"/>
                <a:t>39 colonnes</a:t>
              </a:r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91D6011C-2BE9-644A-1B4B-1EAB6354813E}"/>
                </a:ext>
              </a:extLst>
            </p:cNvPr>
            <p:cNvSpPr txBox="1"/>
            <p:nvPr/>
          </p:nvSpPr>
          <p:spPr>
            <a:xfrm>
              <a:off x="7265550" y="476376"/>
              <a:ext cx="1266092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tx1"/>
                  </a:solidFill>
                </a:rPr>
                <a:t>Jeu final</a:t>
              </a:r>
            </a:p>
          </p:txBody>
        </p:sp>
      </p:grpSp>
      <p:pic>
        <p:nvPicPr>
          <p:cNvPr id="5" name="Image 4">
            <a:extLst>
              <a:ext uri="{FF2B5EF4-FFF2-40B4-BE49-F238E27FC236}">
                <a16:creationId xmlns:a16="http://schemas.microsoft.com/office/drawing/2014/main" id="{D1B5AAB4-32AF-6BDF-FE08-32FE633C11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13" t="30755" r="7421"/>
          <a:stretch/>
        </p:blipFill>
        <p:spPr>
          <a:xfrm>
            <a:off x="7818599" y="2371666"/>
            <a:ext cx="3624501" cy="1983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6684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94DEE5-13A4-D537-058E-754B5F699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ACD433"/>
                </a:solidFill>
              </a:rPr>
              <a:t>Exploration des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58ABB0B-3C56-8C70-5C20-21B397C06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Corrélation deux à deux</a:t>
            </a:r>
          </a:p>
          <a:p>
            <a:pPr lvl="1"/>
            <a:r>
              <a:rPr lang="fr-FR" dirty="0"/>
              <a:t>Suppression de l’année de construction du</a:t>
            </a:r>
          </a:p>
          <a:p>
            <a:pPr marL="457200" lvl="1" indent="0">
              <a:buNone/>
            </a:pPr>
            <a:r>
              <a:rPr lang="fr-FR" dirty="0"/>
              <a:t> bâtiment car corrélé à son âge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FD3B752-834D-1BAA-C5E7-53A1E6F563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4073" y="1107440"/>
            <a:ext cx="5437927" cy="575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9423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944A52-916D-70ED-22F7-5E4D5ECEC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9832" y="1834186"/>
            <a:ext cx="10912168" cy="1400530"/>
          </a:xfrm>
        </p:spPr>
        <p:txBody>
          <a:bodyPr/>
          <a:lstStyle/>
          <a:p>
            <a:r>
              <a:rPr lang="fr-FR" sz="8000" dirty="0">
                <a:solidFill>
                  <a:srgbClr val="ACD433"/>
                </a:solidFill>
              </a:rPr>
              <a:t>3. Choix du modèle final</a:t>
            </a:r>
            <a:endParaRPr lang="fr-FR" sz="7200" dirty="0">
              <a:solidFill>
                <a:srgbClr val="ACD433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47724A9-45D3-A07B-A7AF-5F2D27C75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9119" y="4760259"/>
            <a:ext cx="8946541" cy="4195481"/>
          </a:xfrm>
        </p:spPr>
        <p:txBody>
          <a:bodyPr/>
          <a:lstStyle/>
          <a:p>
            <a:r>
              <a:rPr lang="fr-FR" dirty="0"/>
              <a:t>Démarche</a:t>
            </a:r>
          </a:p>
          <a:p>
            <a:r>
              <a:rPr lang="fr-FR" dirty="0"/>
              <a:t>Optimisation des hyperparamètres</a:t>
            </a:r>
          </a:p>
          <a:p>
            <a:r>
              <a:rPr lang="fr-FR" dirty="0"/>
              <a:t>Comparaison des modèles</a:t>
            </a:r>
          </a:p>
          <a:p>
            <a:r>
              <a:rPr lang="fr-FR" dirty="0"/>
              <a:t>Modèle final</a:t>
            </a:r>
          </a:p>
        </p:txBody>
      </p:sp>
    </p:spTree>
    <p:extLst>
      <p:ext uri="{BB962C8B-B14F-4D97-AF65-F5344CB8AC3E}">
        <p14:creationId xmlns:p14="http://schemas.microsoft.com/office/powerpoint/2010/main" val="22637442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952A45-4AA0-D14A-6557-7F8800DED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ACD433"/>
                </a:solidFill>
              </a:rPr>
              <a:t>Démarche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F0495B-27F2-849E-D2E8-9A17D65D2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331258"/>
            <a:ext cx="8946541" cy="5405041"/>
          </a:xfrm>
        </p:spPr>
        <p:txBody>
          <a:bodyPr>
            <a:normAutofit/>
          </a:bodyPr>
          <a:lstStyle/>
          <a:p>
            <a:r>
              <a:rPr lang="fr-FR" dirty="0"/>
              <a:t>Une fonction qui: </a:t>
            </a:r>
          </a:p>
          <a:p>
            <a:endParaRPr lang="fr-FR" dirty="0"/>
          </a:p>
          <a:p>
            <a:pPr marL="457200" lvl="1" indent="0">
              <a:buNone/>
            </a:pPr>
            <a:r>
              <a:rPr lang="fr-FR" dirty="0"/>
              <a:t>• </a:t>
            </a:r>
            <a:r>
              <a:rPr lang="fr-FR" dirty="0">
                <a:solidFill>
                  <a:srgbClr val="FFFF00"/>
                </a:solidFill>
              </a:rPr>
              <a:t>Split</a:t>
            </a:r>
            <a:r>
              <a:rPr lang="fr-FR" dirty="0"/>
              <a:t> des </a:t>
            </a:r>
            <a:r>
              <a:rPr lang="fr-FR" sz="1800" dirty="0"/>
              <a:t>données d’entraînement et de test</a:t>
            </a:r>
            <a:endParaRPr lang="fr-FR" dirty="0"/>
          </a:p>
          <a:p>
            <a:pPr marL="457200" lvl="1" indent="0">
              <a:buNone/>
            </a:pPr>
            <a:r>
              <a:rPr lang="fr-FR" dirty="0"/>
              <a:t> 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2575E45D-8B2D-50A9-9F9F-E7C7B22EE3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33" y="1747980"/>
            <a:ext cx="12192000" cy="32906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A4F3F2E-C6BB-5193-E587-7129151FEB34}"/>
              </a:ext>
            </a:extLst>
          </p:cNvPr>
          <p:cNvSpPr/>
          <p:nvPr/>
        </p:nvSpPr>
        <p:spPr>
          <a:xfrm>
            <a:off x="2937933" y="1718734"/>
            <a:ext cx="1930400" cy="39218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80DB1FAE-E3F7-9C2F-5DF9-BBFA7FDDDF18}"/>
              </a:ext>
            </a:extLst>
          </p:cNvPr>
          <p:cNvCxnSpPr>
            <a:stCxn id="12" idx="2"/>
          </p:cNvCxnSpPr>
          <p:nvPr/>
        </p:nvCxnSpPr>
        <p:spPr>
          <a:xfrm>
            <a:off x="3903133" y="2110916"/>
            <a:ext cx="0" cy="1004817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Image 15">
            <a:extLst>
              <a:ext uri="{FF2B5EF4-FFF2-40B4-BE49-F238E27FC236}">
                <a16:creationId xmlns:a16="http://schemas.microsoft.com/office/drawing/2014/main" id="{44D4AB97-44F4-FE14-DB7E-BB7594E2C6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991" y="3149109"/>
            <a:ext cx="11584017" cy="342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0155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952A45-4AA0-D14A-6557-7F8800DED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ACD433"/>
                </a:solidFill>
              </a:rPr>
              <a:t>Démarche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F0495B-27F2-849E-D2E8-9A17D65D2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331258"/>
            <a:ext cx="8946541" cy="5405041"/>
          </a:xfrm>
        </p:spPr>
        <p:txBody>
          <a:bodyPr>
            <a:normAutofit/>
          </a:bodyPr>
          <a:lstStyle/>
          <a:p>
            <a:r>
              <a:rPr lang="fr-FR" dirty="0"/>
              <a:t>Une fonction qui: </a:t>
            </a:r>
          </a:p>
          <a:p>
            <a:endParaRPr lang="fr-FR" dirty="0"/>
          </a:p>
          <a:p>
            <a:pPr marL="457200" lvl="1" indent="0">
              <a:buNone/>
            </a:pPr>
            <a:r>
              <a:rPr lang="fr-FR" dirty="0"/>
              <a:t>• </a:t>
            </a:r>
            <a:r>
              <a:rPr lang="fr-FR" dirty="0">
                <a:solidFill>
                  <a:srgbClr val="FFFF00"/>
                </a:solidFill>
              </a:rPr>
              <a:t>Split</a:t>
            </a:r>
            <a:r>
              <a:rPr lang="fr-FR" dirty="0"/>
              <a:t> des </a:t>
            </a:r>
            <a:r>
              <a:rPr lang="fr-FR" sz="1800" dirty="0"/>
              <a:t>données d’entraînement et de test</a:t>
            </a:r>
            <a:endParaRPr lang="fr-FR" dirty="0"/>
          </a:p>
          <a:p>
            <a:pPr marL="457200" lvl="1" indent="0">
              <a:buNone/>
            </a:pPr>
            <a:r>
              <a:rPr lang="fr-FR" dirty="0"/>
              <a:t>• </a:t>
            </a:r>
            <a:r>
              <a:rPr lang="fr-FR" dirty="0">
                <a:solidFill>
                  <a:srgbClr val="FFFF00"/>
                </a:solidFill>
              </a:rPr>
              <a:t>Transforme</a:t>
            </a:r>
            <a:r>
              <a:rPr lang="fr-FR" dirty="0"/>
              <a:t> </a:t>
            </a:r>
            <a:r>
              <a:rPr lang="fr-FR" i="1" dirty="0"/>
              <a:t>y</a:t>
            </a:r>
            <a:r>
              <a:rPr lang="fr-FR" dirty="0"/>
              <a:t> en log10</a:t>
            </a:r>
          </a:p>
          <a:p>
            <a:pPr marL="457200" lvl="1" indent="0">
              <a:buNone/>
            </a:pPr>
            <a:endParaRPr lang="fr-FR" dirty="0"/>
          </a:p>
          <a:p>
            <a:pPr marL="457200" lvl="1" indent="0">
              <a:buNone/>
            </a:pPr>
            <a:r>
              <a:rPr lang="fr-FR" dirty="0"/>
              <a:t> 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2575E45D-8B2D-50A9-9F9F-E7C7B22EE3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33" y="1747980"/>
            <a:ext cx="12192000" cy="32906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A4F3F2E-C6BB-5193-E587-7129151FEB34}"/>
              </a:ext>
            </a:extLst>
          </p:cNvPr>
          <p:cNvSpPr/>
          <p:nvPr/>
        </p:nvSpPr>
        <p:spPr>
          <a:xfrm>
            <a:off x="10261600" y="1726248"/>
            <a:ext cx="1930400" cy="39218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 : en angle 4">
            <a:extLst>
              <a:ext uri="{FF2B5EF4-FFF2-40B4-BE49-F238E27FC236}">
                <a16:creationId xmlns:a16="http://schemas.microsoft.com/office/drawing/2014/main" id="{F0808AD4-FD28-9DD7-9555-2C6F2D3B4A5D}"/>
              </a:ext>
            </a:extLst>
          </p:cNvPr>
          <p:cNvCxnSpPr>
            <a:cxnSpLocks/>
            <a:stCxn id="12" idx="2"/>
          </p:cNvCxnSpPr>
          <p:nvPr/>
        </p:nvCxnSpPr>
        <p:spPr>
          <a:xfrm rot="5400000">
            <a:off x="9276116" y="1698448"/>
            <a:ext cx="1530703" cy="23706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 7">
            <a:extLst>
              <a:ext uri="{FF2B5EF4-FFF2-40B4-BE49-F238E27FC236}">
                <a16:creationId xmlns:a16="http://schemas.microsoft.com/office/drawing/2014/main" id="{AD09F661-F0D2-651F-331D-A58D406DBE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2773" y="3114643"/>
            <a:ext cx="3734321" cy="1000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2875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952A45-4AA0-D14A-6557-7F8800DED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ACD433"/>
                </a:solidFill>
              </a:rPr>
              <a:t>Démarche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F0495B-27F2-849E-D2E8-9A17D65D2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331258"/>
            <a:ext cx="8946541" cy="5405041"/>
          </a:xfrm>
        </p:spPr>
        <p:txBody>
          <a:bodyPr>
            <a:normAutofit/>
          </a:bodyPr>
          <a:lstStyle/>
          <a:p>
            <a:r>
              <a:rPr lang="fr-FR" dirty="0"/>
              <a:t>Une fonction qui: </a:t>
            </a:r>
          </a:p>
          <a:p>
            <a:endParaRPr lang="fr-FR" dirty="0"/>
          </a:p>
          <a:p>
            <a:pPr marL="457200" lvl="1" indent="0">
              <a:buNone/>
            </a:pPr>
            <a:r>
              <a:rPr lang="fr-FR" dirty="0"/>
              <a:t>• </a:t>
            </a:r>
            <a:r>
              <a:rPr lang="fr-FR" dirty="0">
                <a:solidFill>
                  <a:srgbClr val="FFFF00"/>
                </a:solidFill>
              </a:rPr>
              <a:t>Split</a:t>
            </a:r>
            <a:r>
              <a:rPr lang="fr-FR" dirty="0"/>
              <a:t> des </a:t>
            </a:r>
            <a:r>
              <a:rPr lang="fr-FR" sz="1800" dirty="0"/>
              <a:t>données d’entraînement et de test</a:t>
            </a:r>
            <a:endParaRPr lang="fr-FR" dirty="0"/>
          </a:p>
          <a:p>
            <a:pPr marL="457200" lvl="1" indent="0">
              <a:buNone/>
            </a:pPr>
            <a:r>
              <a:rPr lang="fr-FR" dirty="0"/>
              <a:t>• </a:t>
            </a:r>
            <a:r>
              <a:rPr lang="fr-FR" dirty="0">
                <a:solidFill>
                  <a:srgbClr val="FFFF00"/>
                </a:solidFill>
              </a:rPr>
              <a:t>Transforme</a:t>
            </a:r>
            <a:r>
              <a:rPr lang="fr-FR" dirty="0"/>
              <a:t> </a:t>
            </a:r>
            <a:r>
              <a:rPr lang="fr-FR" i="1" dirty="0"/>
              <a:t>y</a:t>
            </a:r>
            <a:r>
              <a:rPr lang="fr-FR" dirty="0"/>
              <a:t> en log10</a:t>
            </a:r>
          </a:p>
          <a:p>
            <a:pPr marL="457200" lvl="1" indent="0">
              <a:buNone/>
            </a:pPr>
            <a:r>
              <a:rPr lang="fr-FR" dirty="0"/>
              <a:t>• </a:t>
            </a:r>
            <a:r>
              <a:rPr lang="fr-FR" dirty="0" err="1">
                <a:solidFill>
                  <a:srgbClr val="FFFF00"/>
                </a:solidFill>
              </a:rPr>
              <a:t>Scale</a:t>
            </a:r>
            <a:r>
              <a:rPr lang="fr-FR" dirty="0"/>
              <a:t> </a:t>
            </a:r>
            <a:r>
              <a:rPr lang="fr-FR" i="1" dirty="0"/>
              <a:t>x</a:t>
            </a:r>
          </a:p>
          <a:p>
            <a:pPr marL="457200" lvl="1" indent="0">
              <a:buNone/>
            </a:pPr>
            <a:endParaRPr lang="fr-FR" dirty="0"/>
          </a:p>
          <a:p>
            <a:pPr marL="457200" lvl="1" indent="0">
              <a:buNone/>
            </a:pPr>
            <a:r>
              <a:rPr lang="fr-FR" dirty="0"/>
              <a:t> 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2575E45D-8B2D-50A9-9F9F-E7C7B22EE3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33" y="1747980"/>
            <a:ext cx="12192000" cy="329069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02FA1F41-3117-BA7F-9411-3BA41F6A76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9165" y="3429000"/>
            <a:ext cx="6239746" cy="8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1904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952A45-4AA0-D14A-6557-7F8800DED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ACD433"/>
                </a:solidFill>
              </a:rPr>
              <a:t>Démarche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F0495B-27F2-849E-D2E8-9A17D65D2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4" y="1331258"/>
            <a:ext cx="4193518" cy="5405041"/>
          </a:xfrm>
        </p:spPr>
        <p:txBody>
          <a:bodyPr>
            <a:normAutofit/>
          </a:bodyPr>
          <a:lstStyle/>
          <a:p>
            <a:r>
              <a:rPr lang="fr-FR" dirty="0"/>
              <a:t>Une fonction qui: </a:t>
            </a:r>
          </a:p>
          <a:p>
            <a:endParaRPr lang="fr-FR" dirty="0"/>
          </a:p>
          <a:p>
            <a:pPr marL="457200" lvl="1" indent="0">
              <a:buNone/>
            </a:pPr>
            <a:r>
              <a:rPr lang="fr-FR" sz="1600" dirty="0"/>
              <a:t>• </a:t>
            </a:r>
            <a:r>
              <a:rPr lang="fr-FR" sz="1600" dirty="0">
                <a:solidFill>
                  <a:srgbClr val="FFFF00"/>
                </a:solidFill>
              </a:rPr>
              <a:t>Split</a:t>
            </a:r>
            <a:r>
              <a:rPr lang="fr-FR" sz="1600" dirty="0"/>
              <a:t> des données d’entraînement et de test</a:t>
            </a:r>
          </a:p>
          <a:p>
            <a:pPr marL="457200" lvl="1" indent="0">
              <a:buNone/>
            </a:pPr>
            <a:r>
              <a:rPr lang="fr-FR" sz="1600" dirty="0"/>
              <a:t>• </a:t>
            </a:r>
            <a:r>
              <a:rPr lang="fr-FR" sz="1600" dirty="0">
                <a:solidFill>
                  <a:srgbClr val="FFFF00"/>
                </a:solidFill>
              </a:rPr>
              <a:t>Transforme</a:t>
            </a:r>
            <a:r>
              <a:rPr lang="fr-FR" sz="1600" dirty="0"/>
              <a:t> </a:t>
            </a:r>
            <a:r>
              <a:rPr lang="fr-FR" sz="1600" i="1" dirty="0"/>
              <a:t>y</a:t>
            </a:r>
            <a:r>
              <a:rPr lang="fr-FR" sz="1600" dirty="0"/>
              <a:t> en log10</a:t>
            </a:r>
          </a:p>
          <a:p>
            <a:pPr marL="457200" lvl="1" indent="0">
              <a:buNone/>
            </a:pPr>
            <a:r>
              <a:rPr lang="fr-FR" sz="1600" dirty="0"/>
              <a:t>• </a:t>
            </a:r>
            <a:r>
              <a:rPr lang="fr-FR" sz="1600" dirty="0" err="1">
                <a:solidFill>
                  <a:srgbClr val="FFFF00"/>
                </a:solidFill>
              </a:rPr>
              <a:t>Scale</a:t>
            </a:r>
            <a:r>
              <a:rPr lang="fr-FR" sz="1600" dirty="0"/>
              <a:t> </a:t>
            </a:r>
            <a:r>
              <a:rPr lang="fr-FR" sz="1600" i="1" dirty="0"/>
              <a:t>x</a:t>
            </a:r>
          </a:p>
          <a:p>
            <a:pPr marL="457200" lvl="1" indent="0">
              <a:buNone/>
            </a:pPr>
            <a:r>
              <a:rPr lang="fr-FR" sz="1600" dirty="0"/>
              <a:t>• Effectue une </a:t>
            </a:r>
            <a:r>
              <a:rPr lang="fr-FR" sz="1600" dirty="0" err="1">
                <a:solidFill>
                  <a:srgbClr val="FFFF00"/>
                </a:solidFill>
              </a:rPr>
              <a:t>grid</a:t>
            </a:r>
            <a:r>
              <a:rPr lang="fr-FR" sz="1600" dirty="0">
                <a:solidFill>
                  <a:srgbClr val="FFFF00"/>
                </a:solidFill>
              </a:rPr>
              <a:t> </a:t>
            </a:r>
            <a:r>
              <a:rPr lang="fr-FR" sz="1600" dirty="0" err="1">
                <a:solidFill>
                  <a:srgbClr val="FFFF00"/>
                </a:solidFill>
              </a:rPr>
              <a:t>search</a:t>
            </a:r>
            <a:r>
              <a:rPr lang="fr-FR" sz="1600" dirty="0">
                <a:solidFill>
                  <a:srgbClr val="FFFF00"/>
                </a:solidFill>
              </a:rPr>
              <a:t> </a:t>
            </a:r>
            <a:r>
              <a:rPr lang="fr-FR" sz="1600" dirty="0"/>
              <a:t>sur les données d’entraînement avec optimisation des hyperparamètres pour une suite d’algorithmes définis.</a:t>
            </a:r>
          </a:p>
          <a:p>
            <a:pPr marL="457200" lvl="1" indent="0">
              <a:buNone/>
            </a:pPr>
            <a:endParaRPr lang="fr-FR" i="1" dirty="0"/>
          </a:p>
          <a:p>
            <a:pPr marL="457200" lvl="1" indent="0">
              <a:buNone/>
            </a:pPr>
            <a:endParaRPr lang="fr-FR" dirty="0"/>
          </a:p>
          <a:p>
            <a:pPr marL="457200" lvl="1" indent="0">
              <a:buNone/>
            </a:pPr>
            <a:r>
              <a:rPr lang="fr-FR" dirty="0"/>
              <a:t> 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2575E45D-8B2D-50A9-9F9F-E7C7B22EE3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33" y="1747980"/>
            <a:ext cx="12192000" cy="32906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7DFD5B5-99B5-E43D-025A-CCABF05CFF80}"/>
              </a:ext>
            </a:extLst>
          </p:cNvPr>
          <p:cNvSpPr/>
          <p:nvPr/>
        </p:nvSpPr>
        <p:spPr>
          <a:xfrm>
            <a:off x="905933" y="1716423"/>
            <a:ext cx="2048933" cy="39218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 : en angle 4">
            <a:extLst>
              <a:ext uri="{FF2B5EF4-FFF2-40B4-BE49-F238E27FC236}">
                <a16:creationId xmlns:a16="http://schemas.microsoft.com/office/drawing/2014/main" id="{BF616C2C-B38A-C753-65F6-B253364285E3}"/>
              </a:ext>
            </a:extLst>
          </p:cNvPr>
          <p:cNvCxnSpPr>
            <a:cxnSpLocks/>
            <a:stCxn id="4" idx="1"/>
            <a:endCxn id="13" idx="1"/>
          </p:cNvCxnSpPr>
          <p:nvPr/>
        </p:nvCxnSpPr>
        <p:spPr>
          <a:xfrm rot="10800000" flipH="1" flipV="1">
            <a:off x="905933" y="1912514"/>
            <a:ext cx="4518908" cy="2774908"/>
          </a:xfrm>
          <a:prstGeom prst="bentConnector3">
            <a:avLst>
              <a:gd name="adj1" fmla="val -505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 12">
            <a:extLst>
              <a:ext uri="{FF2B5EF4-FFF2-40B4-BE49-F238E27FC236}">
                <a16:creationId xmlns:a16="http://schemas.microsoft.com/office/drawing/2014/main" id="{A805ABC8-F1DC-33AF-929C-261CC524F7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4841" y="2552701"/>
            <a:ext cx="6581794" cy="426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0168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952A45-4AA0-D14A-6557-7F8800DED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ACD433"/>
                </a:solidFill>
              </a:rPr>
              <a:t>Démarche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F0495B-27F2-849E-D2E8-9A17D65D2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3344" y="1331258"/>
            <a:ext cx="8001606" cy="5405041"/>
          </a:xfrm>
        </p:spPr>
        <p:txBody>
          <a:bodyPr>
            <a:normAutofit/>
          </a:bodyPr>
          <a:lstStyle/>
          <a:p>
            <a:r>
              <a:rPr lang="fr-FR" dirty="0"/>
              <a:t>Une fonction qui: </a:t>
            </a:r>
          </a:p>
          <a:p>
            <a:endParaRPr lang="fr-FR" dirty="0"/>
          </a:p>
          <a:p>
            <a:pPr marL="457200" lvl="1" indent="0">
              <a:buNone/>
            </a:pPr>
            <a:r>
              <a:rPr lang="fr-FR" sz="1600" dirty="0"/>
              <a:t>• </a:t>
            </a:r>
            <a:r>
              <a:rPr lang="fr-FR" sz="1600" dirty="0">
                <a:solidFill>
                  <a:srgbClr val="FFFF00"/>
                </a:solidFill>
              </a:rPr>
              <a:t>Split</a:t>
            </a:r>
            <a:r>
              <a:rPr lang="fr-FR" sz="1600" dirty="0"/>
              <a:t> des données d’entraînement et de test</a:t>
            </a:r>
          </a:p>
          <a:p>
            <a:pPr marL="457200" lvl="1" indent="0">
              <a:buNone/>
            </a:pPr>
            <a:r>
              <a:rPr lang="fr-FR" sz="1600" dirty="0"/>
              <a:t>• </a:t>
            </a:r>
            <a:r>
              <a:rPr lang="fr-FR" sz="1600" dirty="0">
                <a:solidFill>
                  <a:srgbClr val="FFFF00"/>
                </a:solidFill>
              </a:rPr>
              <a:t>Transforme</a:t>
            </a:r>
            <a:r>
              <a:rPr lang="fr-FR" sz="1600" dirty="0"/>
              <a:t> </a:t>
            </a:r>
            <a:r>
              <a:rPr lang="fr-FR" sz="1600" i="1" dirty="0"/>
              <a:t>y</a:t>
            </a:r>
            <a:r>
              <a:rPr lang="fr-FR" sz="1600" dirty="0"/>
              <a:t> en log10</a:t>
            </a:r>
          </a:p>
          <a:p>
            <a:pPr marL="457200" lvl="1" indent="0">
              <a:buNone/>
            </a:pPr>
            <a:r>
              <a:rPr lang="fr-FR" sz="1600" dirty="0"/>
              <a:t>• </a:t>
            </a:r>
            <a:r>
              <a:rPr lang="fr-FR" sz="1600" dirty="0" err="1">
                <a:solidFill>
                  <a:srgbClr val="FFFF00"/>
                </a:solidFill>
              </a:rPr>
              <a:t>Scale</a:t>
            </a:r>
            <a:r>
              <a:rPr lang="fr-FR" sz="1600" dirty="0"/>
              <a:t> </a:t>
            </a:r>
            <a:r>
              <a:rPr lang="fr-FR" sz="1600" i="1" dirty="0"/>
              <a:t>x</a:t>
            </a:r>
          </a:p>
          <a:p>
            <a:pPr marL="457200" lvl="1" indent="0">
              <a:buNone/>
            </a:pPr>
            <a:r>
              <a:rPr lang="fr-FR" sz="1600" dirty="0"/>
              <a:t>• Effectue une </a:t>
            </a:r>
            <a:r>
              <a:rPr lang="fr-FR" sz="1600" dirty="0" err="1">
                <a:solidFill>
                  <a:srgbClr val="FFFF00"/>
                </a:solidFill>
              </a:rPr>
              <a:t>grid</a:t>
            </a:r>
            <a:r>
              <a:rPr lang="fr-FR" sz="1600" dirty="0">
                <a:solidFill>
                  <a:srgbClr val="FFFF00"/>
                </a:solidFill>
              </a:rPr>
              <a:t> </a:t>
            </a:r>
            <a:r>
              <a:rPr lang="fr-FR" sz="1600" dirty="0" err="1">
                <a:solidFill>
                  <a:srgbClr val="FFFF00"/>
                </a:solidFill>
              </a:rPr>
              <a:t>search</a:t>
            </a:r>
            <a:r>
              <a:rPr lang="fr-FR" sz="1600" dirty="0">
                <a:solidFill>
                  <a:srgbClr val="FFFF00"/>
                </a:solidFill>
              </a:rPr>
              <a:t> </a:t>
            </a:r>
            <a:r>
              <a:rPr lang="fr-FR" sz="1600" dirty="0"/>
              <a:t>sur </a:t>
            </a:r>
            <a:r>
              <a:rPr lang="fr-FR" sz="1600" dirty="0" err="1"/>
              <a:t>sur</a:t>
            </a:r>
            <a:r>
              <a:rPr lang="fr-FR" sz="1600" dirty="0"/>
              <a:t> les données d’entraînement avec optimisation des hyperparamètres pour une suite d’algorithmes définis.</a:t>
            </a:r>
          </a:p>
          <a:p>
            <a:pPr marL="457200" lvl="1" indent="0">
              <a:buNone/>
            </a:pPr>
            <a:r>
              <a:rPr lang="fr-FR" dirty="0"/>
              <a:t>• </a:t>
            </a:r>
            <a:r>
              <a:rPr lang="fr-FR" dirty="0" err="1">
                <a:solidFill>
                  <a:srgbClr val="FFFF00"/>
                </a:solidFill>
              </a:rPr>
              <a:t>Goodness</a:t>
            </a:r>
            <a:r>
              <a:rPr lang="fr-FR" dirty="0">
                <a:solidFill>
                  <a:srgbClr val="FFFF00"/>
                </a:solidFill>
              </a:rPr>
              <a:t> of fit </a:t>
            </a:r>
            <a:r>
              <a:rPr lang="fr-FR" dirty="0"/>
              <a:t>pour chacun des modèles  (R²)</a:t>
            </a:r>
            <a:endParaRPr lang="fr-FR" i="1" dirty="0"/>
          </a:p>
          <a:p>
            <a:pPr marL="457200" lvl="1" indent="0">
              <a:buNone/>
            </a:pPr>
            <a:endParaRPr lang="fr-FR" dirty="0"/>
          </a:p>
          <a:p>
            <a:pPr marL="457200" lvl="1" indent="0">
              <a:buNone/>
            </a:pPr>
            <a:r>
              <a:rPr lang="fr-FR" dirty="0"/>
              <a:t> 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2575E45D-8B2D-50A9-9F9F-E7C7B22EE3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33" y="1747980"/>
            <a:ext cx="12192000" cy="329069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0E0123CA-5D21-7357-9031-5C4DB5CB46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1141" y="4394540"/>
            <a:ext cx="8065176" cy="2341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6897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952A45-4AA0-D14A-6557-7F8800DED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ACD433"/>
                </a:solidFill>
              </a:rPr>
              <a:t>Démarche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F0495B-27F2-849E-D2E8-9A17D65D2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4" y="1331258"/>
            <a:ext cx="8789006" cy="5405041"/>
          </a:xfrm>
        </p:spPr>
        <p:txBody>
          <a:bodyPr>
            <a:normAutofit/>
          </a:bodyPr>
          <a:lstStyle/>
          <a:p>
            <a:r>
              <a:rPr lang="fr-FR" dirty="0"/>
              <a:t>Une fonction qui: </a:t>
            </a:r>
          </a:p>
          <a:p>
            <a:endParaRPr lang="fr-FR" dirty="0"/>
          </a:p>
          <a:p>
            <a:pPr marL="457200" lvl="1" indent="0">
              <a:buNone/>
            </a:pPr>
            <a:r>
              <a:rPr lang="fr-FR" sz="1600" dirty="0"/>
              <a:t>• </a:t>
            </a:r>
            <a:r>
              <a:rPr lang="fr-FR" sz="1600" dirty="0">
                <a:solidFill>
                  <a:srgbClr val="FFFF00"/>
                </a:solidFill>
              </a:rPr>
              <a:t>Split</a:t>
            </a:r>
            <a:r>
              <a:rPr lang="fr-FR" sz="1600" dirty="0"/>
              <a:t> des données d’entraînement et de test</a:t>
            </a:r>
          </a:p>
          <a:p>
            <a:pPr marL="457200" lvl="1" indent="0">
              <a:buNone/>
            </a:pPr>
            <a:r>
              <a:rPr lang="fr-FR" sz="1600" dirty="0"/>
              <a:t>• </a:t>
            </a:r>
            <a:r>
              <a:rPr lang="fr-FR" sz="1600" dirty="0">
                <a:solidFill>
                  <a:srgbClr val="FFFF00"/>
                </a:solidFill>
              </a:rPr>
              <a:t>Transforme</a:t>
            </a:r>
            <a:r>
              <a:rPr lang="fr-FR" sz="1600" dirty="0"/>
              <a:t> </a:t>
            </a:r>
            <a:r>
              <a:rPr lang="fr-FR" sz="1600" i="1" dirty="0"/>
              <a:t>y</a:t>
            </a:r>
            <a:r>
              <a:rPr lang="fr-FR" sz="1600" dirty="0"/>
              <a:t> en log10</a:t>
            </a:r>
          </a:p>
          <a:p>
            <a:pPr marL="457200" lvl="1" indent="0">
              <a:buNone/>
            </a:pPr>
            <a:r>
              <a:rPr lang="fr-FR" sz="1600" dirty="0"/>
              <a:t>• </a:t>
            </a:r>
            <a:r>
              <a:rPr lang="fr-FR" sz="1600" dirty="0" err="1">
                <a:solidFill>
                  <a:srgbClr val="FFFF00"/>
                </a:solidFill>
              </a:rPr>
              <a:t>Scale</a:t>
            </a:r>
            <a:r>
              <a:rPr lang="fr-FR" sz="1600" dirty="0"/>
              <a:t> </a:t>
            </a:r>
            <a:r>
              <a:rPr lang="fr-FR" sz="1600" i="1" dirty="0"/>
              <a:t>x</a:t>
            </a:r>
          </a:p>
          <a:p>
            <a:pPr marL="457200" lvl="1" indent="0">
              <a:buNone/>
            </a:pPr>
            <a:r>
              <a:rPr lang="fr-FR" sz="1600" dirty="0"/>
              <a:t>• Effectue une </a:t>
            </a:r>
            <a:r>
              <a:rPr lang="fr-FR" sz="1600" dirty="0" err="1">
                <a:solidFill>
                  <a:srgbClr val="FFFF00"/>
                </a:solidFill>
              </a:rPr>
              <a:t>grid</a:t>
            </a:r>
            <a:r>
              <a:rPr lang="fr-FR" sz="1600" dirty="0">
                <a:solidFill>
                  <a:srgbClr val="FFFF00"/>
                </a:solidFill>
              </a:rPr>
              <a:t> </a:t>
            </a:r>
            <a:r>
              <a:rPr lang="fr-FR" sz="1600" dirty="0" err="1">
                <a:solidFill>
                  <a:srgbClr val="FFFF00"/>
                </a:solidFill>
              </a:rPr>
              <a:t>search</a:t>
            </a:r>
            <a:r>
              <a:rPr lang="fr-FR" sz="1600" dirty="0">
                <a:solidFill>
                  <a:srgbClr val="FFFF00"/>
                </a:solidFill>
              </a:rPr>
              <a:t> </a:t>
            </a:r>
            <a:r>
              <a:rPr lang="fr-FR" sz="1600" dirty="0"/>
              <a:t>sur les données d’entraînement avec optimisation des hyperparamètres pour une suite d’algorithmes définis.</a:t>
            </a:r>
          </a:p>
          <a:p>
            <a:pPr marL="457200" lvl="1" indent="0">
              <a:buNone/>
            </a:pPr>
            <a:r>
              <a:rPr lang="fr-FR" dirty="0"/>
              <a:t>• </a:t>
            </a:r>
            <a:r>
              <a:rPr lang="fr-FR" dirty="0" err="1">
                <a:solidFill>
                  <a:srgbClr val="FFFF00"/>
                </a:solidFill>
              </a:rPr>
              <a:t>Goodness</a:t>
            </a:r>
            <a:r>
              <a:rPr lang="fr-FR" dirty="0">
                <a:solidFill>
                  <a:srgbClr val="FFFF00"/>
                </a:solidFill>
              </a:rPr>
              <a:t> of fit </a:t>
            </a:r>
            <a:r>
              <a:rPr lang="fr-FR" dirty="0"/>
              <a:t>pour chacun des modèles  (R²)</a:t>
            </a:r>
            <a:endParaRPr lang="fr-FR" i="1" dirty="0"/>
          </a:p>
          <a:p>
            <a:pPr marL="457200" lvl="1" indent="0">
              <a:buNone/>
            </a:pPr>
            <a:r>
              <a:rPr lang="fr-FR" dirty="0"/>
              <a:t>• </a:t>
            </a:r>
            <a:r>
              <a:rPr lang="fr-FR" dirty="0">
                <a:solidFill>
                  <a:srgbClr val="FFFF00"/>
                </a:solidFill>
              </a:rPr>
              <a:t>Renvoie</a:t>
            </a:r>
            <a:r>
              <a:rPr lang="fr-FR" dirty="0"/>
              <a:t> </a:t>
            </a:r>
            <a:r>
              <a:rPr lang="fr-FR" sz="1800" dirty="0"/>
              <a:t>données d’entraînement et de test</a:t>
            </a:r>
            <a:r>
              <a:rPr lang="fr-FR" dirty="0"/>
              <a:t>, résultats de l’optimisation des hyperparamètres pour chaque algorithme, score pour chaque algorithme </a:t>
            </a:r>
          </a:p>
          <a:p>
            <a:pPr marL="457200" lvl="1" indent="0">
              <a:buNone/>
            </a:pPr>
            <a:endParaRPr lang="fr-FR" dirty="0"/>
          </a:p>
          <a:p>
            <a:pPr marL="457200" lvl="1" indent="0">
              <a:buNone/>
            </a:pPr>
            <a:r>
              <a:rPr lang="fr-FR" dirty="0"/>
              <a:t> 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2575E45D-8B2D-50A9-9F9F-E7C7B22EE3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33" y="1747980"/>
            <a:ext cx="12192000" cy="329069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26D8BD94-EB30-F57C-4D63-B072EC7570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4513" y="5466679"/>
            <a:ext cx="7859222" cy="39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8480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876FFA6-F4DD-012B-2285-7BFF6BCEA3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Comme nous cherchons à prédire une variable continue, nous nous tournons vers des algorithmes de régression: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A18264E-C6AF-9EC6-F2E7-5302A59AEF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656" y="2831997"/>
            <a:ext cx="5963482" cy="2286319"/>
          </a:xfrm>
          <a:prstGeom prst="rect">
            <a:avLst/>
          </a:prstGeom>
        </p:spPr>
      </p:pic>
      <p:sp>
        <p:nvSpPr>
          <p:cNvPr id="4" name="Titre 1">
            <a:extLst>
              <a:ext uri="{FF2B5EF4-FFF2-40B4-BE49-F238E27FC236}">
                <a16:creationId xmlns:a16="http://schemas.microsoft.com/office/drawing/2014/main" id="{EC411D0D-C6AA-B223-52D7-710A9BA98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fr-FR" dirty="0">
                <a:solidFill>
                  <a:srgbClr val="ACD433"/>
                </a:solidFill>
              </a:rPr>
              <a:t>Choix des modèles de machine </a:t>
            </a:r>
            <a:r>
              <a:rPr lang="fr-FR" dirty="0" err="1">
                <a:solidFill>
                  <a:srgbClr val="ACD433"/>
                </a:solidFill>
              </a:rPr>
              <a:t>learning</a:t>
            </a:r>
            <a:endParaRPr lang="fr-FR" dirty="0">
              <a:solidFill>
                <a:srgbClr val="ACD4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5784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56A0C1-B890-E0AC-9216-43D6C8BF3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ACD433"/>
                </a:solidFill>
              </a:rPr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85C64D2-B031-8D2D-EE00-1CB24A7CC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dirty="0"/>
              <a:t>1. Présentation de la problématique</a:t>
            </a:r>
          </a:p>
          <a:p>
            <a:endParaRPr lang="fr-FR" sz="2800" dirty="0"/>
          </a:p>
          <a:p>
            <a:r>
              <a:rPr lang="fr-FR" sz="2800" dirty="0"/>
              <a:t>2. Préparation du jeu de données</a:t>
            </a:r>
          </a:p>
          <a:p>
            <a:pPr marL="0" indent="0">
              <a:buNone/>
            </a:pPr>
            <a:endParaRPr lang="fr-FR" sz="2800" dirty="0"/>
          </a:p>
          <a:p>
            <a:r>
              <a:rPr lang="fr-FR" sz="2800" dirty="0"/>
              <a:t>3. Choix du modèle final</a:t>
            </a:r>
          </a:p>
        </p:txBody>
      </p:sp>
    </p:spTree>
    <p:extLst>
      <p:ext uri="{BB962C8B-B14F-4D97-AF65-F5344CB8AC3E}">
        <p14:creationId xmlns:p14="http://schemas.microsoft.com/office/powerpoint/2010/main" val="33336369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FA8CD0-F77D-4C3E-451A-13D3112FD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ACD433"/>
                </a:solidFill>
              </a:rPr>
              <a:t>Optimisation des hyperparamètres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8FD4D7C-55D8-E4B5-7106-4EDDF9E27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Pour chaque modèle nous allons optimiser les paramètres suivants:</a:t>
            </a:r>
          </a:p>
          <a:p>
            <a:pPr lvl="1"/>
            <a:endParaRPr lang="fr-FR" dirty="0"/>
          </a:p>
          <a:p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2511768-13A1-0732-7483-AB2C8E1CE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308" y="2536994"/>
            <a:ext cx="7236327" cy="3786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5894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81650A-91E6-7139-1D63-0910619A0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ACD433"/>
                </a:solidFill>
              </a:rPr>
              <a:t>Comparaison des modèles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C26A847-1815-0AEE-EB1B-03F349463D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239520"/>
            <a:ext cx="8946541" cy="4195481"/>
          </a:xfrm>
        </p:spPr>
        <p:txBody>
          <a:bodyPr/>
          <a:lstStyle/>
          <a:p>
            <a:r>
              <a:rPr lang="fr-FR" dirty="0"/>
              <a:t>Les étapes d’analyse ont été effectuées pour les données </a:t>
            </a:r>
            <a:r>
              <a:rPr lang="fr-FR" dirty="0">
                <a:solidFill>
                  <a:srgbClr val="FFFF00"/>
                </a:solidFill>
              </a:rPr>
              <a:t>sans transformation logarithmique</a:t>
            </a:r>
            <a:r>
              <a:rPr lang="fr-FR" dirty="0"/>
              <a:t>, avec </a:t>
            </a:r>
            <a:r>
              <a:rPr lang="fr-FR" dirty="0">
                <a:solidFill>
                  <a:srgbClr val="FFFF00"/>
                </a:solidFill>
              </a:rPr>
              <a:t>transformation logarithmique </a:t>
            </a:r>
            <a:r>
              <a:rPr lang="fr-FR" dirty="0"/>
              <a:t>et avec </a:t>
            </a:r>
            <a:r>
              <a:rPr lang="fr-FR" dirty="0">
                <a:solidFill>
                  <a:srgbClr val="FFFF00"/>
                </a:solidFill>
              </a:rPr>
              <a:t>transformation logarithmique sans « </a:t>
            </a:r>
            <a:r>
              <a:rPr lang="fr-FR" dirty="0" err="1">
                <a:solidFill>
                  <a:srgbClr val="FFFF00"/>
                </a:solidFill>
              </a:rPr>
              <a:t>l’energy</a:t>
            </a:r>
            <a:r>
              <a:rPr lang="fr-FR" dirty="0">
                <a:solidFill>
                  <a:srgbClr val="FFFF00"/>
                </a:solidFill>
              </a:rPr>
              <a:t> stat score ».</a:t>
            </a:r>
            <a:endParaRPr lang="fr-FR" dirty="0"/>
          </a:p>
        </p:txBody>
      </p:sp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77CEA707-8C03-FBE9-A17C-965ADCD417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7524060"/>
              </p:ext>
            </p:extLst>
          </p:nvPr>
        </p:nvGraphicFramePr>
        <p:xfrm>
          <a:off x="1376692" y="2260600"/>
          <a:ext cx="8521700" cy="2298700"/>
        </p:xfrm>
        <a:graphic>
          <a:graphicData uri="http://schemas.openxmlformats.org/drawingml/2006/table">
            <a:tbl>
              <a:tblPr/>
              <a:tblGrid>
                <a:gridCol w="1155700">
                  <a:extLst>
                    <a:ext uri="{9D8B030D-6E8A-4147-A177-3AD203B41FA5}">
                      <a16:colId xmlns:a16="http://schemas.microsoft.com/office/drawing/2014/main" val="763895205"/>
                    </a:ext>
                  </a:extLst>
                </a:gridCol>
                <a:gridCol w="1155700">
                  <a:extLst>
                    <a:ext uri="{9D8B030D-6E8A-4147-A177-3AD203B41FA5}">
                      <a16:colId xmlns:a16="http://schemas.microsoft.com/office/drawing/2014/main" val="1316189552"/>
                    </a:ext>
                  </a:extLst>
                </a:gridCol>
                <a:gridCol w="1054100">
                  <a:extLst>
                    <a:ext uri="{9D8B030D-6E8A-4147-A177-3AD203B41FA5}">
                      <a16:colId xmlns:a16="http://schemas.microsoft.com/office/drawing/2014/main" val="3254396160"/>
                    </a:ext>
                  </a:extLst>
                </a:gridCol>
                <a:gridCol w="1612900">
                  <a:extLst>
                    <a:ext uri="{9D8B030D-6E8A-4147-A177-3AD203B41FA5}">
                      <a16:colId xmlns:a16="http://schemas.microsoft.com/office/drawing/2014/main" val="892968793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3903583433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138162628"/>
                    </a:ext>
                  </a:extLst>
                </a:gridCol>
                <a:gridCol w="1612900">
                  <a:extLst>
                    <a:ext uri="{9D8B030D-6E8A-4147-A177-3AD203B41FA5}">
                      <a16:colId xmlns:a16="http://schemas.microsoft.com/office/drawing/2014/main" val="225882878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Score (%)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8438992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Site Energy Use WN (</a:t>
                      </a:r>
                      <a:r>
                        <a:rPr lang="en-US" sz="11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kBtu</a:t>
                      </a:r>
                      <a:r>
                        <a:rPr 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) 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Total GHG emissions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128882"/>
                  </a:ext>
                </a:extLst>
              </a:tr>
              <a:tr h="62230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Algorithme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Pas de transformation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Transformation logarithmique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Transformation logarithmique et sans Energy stat score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Pas de transformation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Transformation logarithmique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Transformation logarithmique et sans Energy stat score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718353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Random forest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61,38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67,81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62,93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50,30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46,97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842821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 dirty="0" err="1"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</a:rPr>
                        <a:t>Xgboost</a:t>
                      </a:r>
                      <a:endParaRPr lang="fr-FR" sz="1100" b="0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</a:rPr>
                        <a:t>59,50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</a:rPr>
                        <a:t>69,27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</a:rPr>
                        <a:t>64,17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22,38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</a:rPr>
                        <a:t>51,41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</a:rPr>
                        <a:t>47,56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685134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rRidge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58,49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49,52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45,39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</a:rPr>
                        <a:t>17,20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36,73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37,77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086128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Lasso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57,97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50,69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46,82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17,69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37,35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34,91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85154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Elastic net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59,88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50,69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46,82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25,98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37,57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34,93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684289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Kernel </a:t>
                      </a:r>
                      <a:r>
                        <a:rPr lang="fr-FR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ridge</a:t>
                      </a:r>
                      <a:endParaRPr lang="fr-FR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0,47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39,73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24,76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20,59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895090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Modèle de base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-0.0013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fr-FR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fr-FR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-0.0003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fr-FR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fr-FR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630845"/>
                  </a:ext>
                </a:extLst>
              </a:tr>
            </a:tbl>
          </a:graphicData>
        </a:graphic>
      </p:graphicFrame>
      <p:pic>
        <p:nvPicPr>
          <p:cNvPr id="5" name="Image 4">
            <a:extLst>
              <a:ext uri="{FF2B5EF4-FFF2-40B4-BE49-F238E27FC236}">
                <a16:creationId xmlns:a16="http://schemas.microsoft.com/office/drawing/2014/main" id="{128362EA-5DEB-A6BF-7BC7-D8BA83BE4D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6539" y="4639553"/>
            <a:ext cx="2783363" cy="2120657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2D169674-AF5A-ABE6-89A1-70111E3E36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7223" y="4624826"/>
            <a:ext cx="2783363" cy="2135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41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D82261-A22C-D330-3D9B-152D3493A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ACD433"/>
                </a:solidFill>
              </a:rPr>
              <a:t>Visualisation du modèle</a:t>
            </a:r>
            <a:br>
              <a:rPr lang="fr-FR" dirty="0">
                <a:solidFill>
                  <a:srgbClr val="ACD433"/>
                </a:solidFill>
              </a:rPr>
            </a:br>
            <a:endParaRPr lang="fr-FR" dirty="0"/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7F753352-6651-7C85-A07E-EFFF99470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254369"/>
            <a:ext cx="8946541" cy="4195481"/>
          </a:xfrm>
        </p:spPr>
        <p:txBody>
          <a:bodyPr/>
          <a:lstStyle/>
          <a:p>
            <a:r>
              <a:rPr lang="fr-FR" dirty="0"/>
              <a:t>Poids des variables dans le modèle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BDBFE97E-C997-DAC3-8F51-D815BB120E89}"/>
              </a:ext>
            </a:extLst>
          </p:cNvPr>
          <p:cNvSpPr txBox="1"/>
          <p:nvPr/>
        </p:nvSpPr>
        <p:spPr>
          <a:xfrm>
            <a:off x="0" y="232485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"/>
            <a:r>
              <a:rPr lang="en-US" sz="1800" b="1" i="0" u="none" strike="noStrike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Site Energy Use WN (</a:t>
            </a:r>
            <a:r>
              <a:rPr lang="en-US" sz="1800" b="1" i="0" u="none" strike="noStrike" dirty="0" err="1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kBtu</a:t>
            </a:r>
            <a:r>
              <a:rPr lang="en-US" sz="1800" b="1" i="0" u="none" strike="noStrike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) 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F0C64C79-7156-2A10-7DC7-1DD3219F28B5}"/>
              </a:ext>
            </a:extLst>
          </p:cNvPr>
          <p:cNvSpPr txBox="1"/>
          <p:nvPr/>
        </p:nvSpPr>
        <p:spPr>
          <a:xfrm>
            <a:off x="7461016" y="232485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u="none" strike="noStrike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Total GHG Emissions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7064BB6-80E7-C175-556E-0293E26941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876" y="2822767"/>
            <a:ext cx="5005069" cy="336054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CB20733-1A10-41FA-163C-39F0627762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2734" y="2822767"/>
            <a:ext cx="5005070" cy="3360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2870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D82261-A22C-D330-3D9B-152D3493A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ACD433"/>
                </a:solidFill>
              </a:rPr>
              <a:t>Visualisation du modèle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03C8758-A4F4-F80A-7D0E-7F91B36E80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254369"/>
            <a:ext cx="8946541" cy="4195481"/>
          </a:xfrm>
        </p:spPr>
        <p:txBody>
          <a:bodyPr/>
          <a:lstStyle/>
          <a:p>
            <a:r>
              <a:rPr lang="fr-FR" dirty="0"/>
              <a:t>Comment le modèle fait ses prédictions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27C2C02-F9C6-2224-3F24-550B1FF9C9E6}"/>
              </a:ext>
            </a:extLst>
          </p:cNvPr>
          <p:cNvSpPr txBox="1"/>
          <p:nvPr/>
        </p:nvSpPr>
        <p:spPr>
          <a:xfrm>
            <a:off x="0" y="232485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"/>
            <a:r>
              <a:rPr lang="en-US" sz="1800" b="1" i="0" u="none" strike="noStrike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Site Energy Use WN (</a:t>
            </a:r>
            <a:r>
              <a:rPr lang="en-US" sz="1800" b="1" i="0" u="none" strike="noStrike" dirty="0" err="1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kBtu</a:t>
            </a:r>
            <a:r>
              <a:rPr lang="en-US" sz="1800" b="1" i="0" u="none" strike="noStrike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) 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4C4F229-E04D-8E1A-8567-0A7B6662B214}"/>
              </a:ext>
            </a:extLst>
          </p:cNvPr>
          <p:cNvSpPr txBox="1"/>
          <p:nvPr/>
        </p:nvSpPr>
        <p:spPr>
          <a:xfrm>
            <a:off x="7918216" y="236840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u="none" strike="noStrike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Total GHG Emissions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69458E4-C347-ABE1-14B4-A09550F0AD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464" y="2940440"/>
            <a:ext cx="5092803" cy="3633307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4B19ED48-19D7-9F09-4691-35583B9913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8145" y="2964364"/>
            <a:ext cx="5092803" cy="3633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9131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570649-4601-8A15-E3F4-F7C44EE87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ACD433"/>
                </a:solidFill>
              </a:rPr>
              <a:t>Modèle final</a:t>
            </a:r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3F3B36C-423D-A186-E76B-16DAB5821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4711" y="1331259"/>
            <a:ext cx="8946541" cy="5401416"/>
          </a:xfrm>
        </p:spPr>
        <p:txBody>
          <a:bodyPr>
            <a:normAutofit fontScale="92500"/>
          </a:bodyPr>
          <a:lstStyle/>
          <a:p>
            <a:r>
              <a:rPr lang="fr-FR" dirty="0"/>
              <a:t>Réutilisation du process de traitement des données et du modèle choisi:</a:t>
            </a:r>
          </a:p>
          <a:p>
            <a:pPr lvl="1"/>
            <a:r>
              <a:rPr lang="fr-FR" dirty="0"/>
              <a:t>Importation du modèle et du « </a:t>
            </a:r>
            <a:r>
              <a:rPr lang="fr-FR" dirty="0" err="1"/>
              <a:t>scaler</a:t>
            </a:r>
            <a:r>
              <a:rPr lang="fr-FR" dirty="0"/>
              <a:t> »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Importation de « l’imputer »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Application de OHE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Imputation des données manquantes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Transformation logarithmique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« </a:t>
            </a:r>
            <a:r>
              <a:rPr lang="fr-FR" dirty="0" err="1"/>
              <a:t>Scale</a:t>
            </a:r>
            <a:r>
              <a:rPr lang="fr-FR" dirty="0"/>
              <a:t> » des données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Prédictions</a:t>
            </a:r>
          </a:p>
          <a:p>
            <a:pPr marL="457200" lvl="1" indent="0">
              <a:buNone/>
            </a:pPr>
            <a:endParaRPr lang="fr-FR" dirty="0"/>
          </a:p>
          <a:p>
            <a:pPr lvl="1"/>
            <a:endParaRPr lang="fr-FR" dirty="0"/>
          </a:p>
        </p:txBody>
      </p:sp>
      <p:cxnSp>
        <p:nvCxnSpPr>
          <p:cNvPr id="9" name="Connecteur : en angle 8">
            <a:extLst>
              <a:ext uri="{FF2B5EF4-FFF2-40B4-BE49-F238E27FC236}">
                <a16:creationId xmlns:a16="http://schemas.microsoft.com/office/drawing/2014/main" id="{A04CA2C1-6446-5C46-7A2E-3463CFBA3A3A}"/>
              </a:ext>
            </a:extLst>
          </p:cNvPr>
          <p:cNvCxnSpPr>
            <a:cxnSpLocks/>
          </p:cNvCxnSpPr>
          <p:nvPr/>
        </p:nvCxnSpPr>
        <p:spPr>
          <a:xfrm>
            <a:off x="6162040" y="1935623"/>
            <a:ext cx="2244051" cy="94473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 : en angle 11">
            <a:extLst>
              <a:ext uri="{FF2B5EF4-FFF2-40B4-BE49-F238E27FC236}">
                <a16:creationId xmlns:a16="http://schemas.microsoft.com/office/drawing/2014/main" id="{6C5DE8DA-80A4-3E15-EC94-CCD7D76D1616}"/>
              </a:ext>
            </a:extLst>
          </p:cNvPr>
          <p:cNvCxnSpPr>
            <a:cxnSpLocks/>
          </p:cNvCxnSpPr>
          <p:nvPr/>
        </p:nvCxnSpPr>
        <p:spPr>
          <a:xfrm>
            <a:off x="5034280" y="2731789"/>
            <a:ext cx="3371811" cy="116361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 : en angle 13">
            <a:extLst>
              <a:ext uri="{FF2B5EF4-FFF2-40B4-BE49-F238E27FC236}">
                <a16:creationId xmlns:a16="http://schemas.microsoft.com/office/drawing/2014/main" id="{F9A1FCB2-F731-0261-93DE-141C11F0442B}"/>
              </a:ext>
            </a:extLst>
          </p:cNvPr>
          <p:cNvCxnSpPr>
            <a:cxnSpLocks/>
          </p:cNvCxnSpPr>
          <p:nvPr/>
        </p:nvCxnSpPr>
        <p:spPr>
          <a:xfrm>
            <a:off x="4216400" y="3504554"/>
            <a:ext cx="4189691" cy="105220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 : en angle 15">
            <a:extLst>
              <a:ext uri="{FF2B5EF4-FFF2-40B4-BE49-F238E27FC236}">
                <a16:creationId xmlns:a16="http://schemas.microsoft.com/office/drawing/2014/main" id="{0D8A1B4F-CC11-BC94-6421-AAD3B669E85F}"/>
              </a:ext>
            </a:extLst>
          </p:cNvPr>
          <p:cNvCxnSpPr>
            <a:cxnSpLocks/>
          </p:cNvCxnSpPr>
          <p:nvPr/>
        </p:nvCxnSpPr>
        <p:spPr>
          <a:xfrm>
            <a:off x="6029960" y="4267886"/>
            <a:ext cx="2385762" cy="608284"/>
          </a:xfrm>
          <a:prstGeom prst="bentConnector3">
            <a:avLst>
              <a:gd name="adj1" fmla="val 634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 : en angle 20">
            <a:extLst>
              <a:ext uri="{FF2B5EF4-FFF2-40B4-BE49-F238E27FC236}">
                <a16:creationId xmlns:a16="http://schemas.microsoft.com/office/drawing/2014/main" id="{064BB0B9-703D-2E07-5DD5-37E4D8F5C3E5}"/>
              </a:ext>
            </a:extLst>
          </p:cNvPr>
          <p:cNvCxnSpPr>
            <a:cxnSpLocks/>
          </p:cNvCxnSpPr>
          <p:nvPr/>
        </p:nvCxnSpPr>
        <p:spPr>
          <a:xfrm>
            <a:off x="5191760" y="5016425"/>
            <a:ext cx="3223962" cy="44543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 : en angle 32">
            <a:extLst>
              <a:ext uri="{FF2B5EF4-FFF2-40B4-BE49-F238E27FC236}">
                <a16:creationId xmlns:a16="http://schemas.microsoft.com/office/drawing/2014/main" id="{9CD2C4CE-F55D-33FA-660B-ED6FC267E5CA}"/>
              </a:ext>
            </a:extLst>
          </p:cNvPr>
          <p:cNvCxnSpPr>
            <a:cxnSpLocks/>
          </p:cNvCxnSpPr>
          <p:nvPr/>
        </p:nvCxnSpPr>
        <p:spPr>
          <a:xfrm>
            <a:off x="4439920" y="5791014"/>
            <a:ext cx="3966171" cy="55536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 : en angle 38">
            <a:extLst>
              <a:ext uri="{FF2B5EF4-FFF2-40B4-BE49-F238E27FC236}">
                <a16:creationId xmlns:a16="http://schemas.microsoft.com/office/drawing/2014/main" id="{6145DFA5-02AA-77E1-7A2F-505333D9A662}"/>
              </a:ext>
            </a:extLst>
          </p:cNvPr>
          <p:cNvCxnSpPr>
            <a:cxnSpLocks/>
          </p:cNvCxnSpPr>
          <p:nvPr/>
        </p:nvCxnSpPr>
        <p:spPr>
          <a:xfrm>
            <a:off x="3266440" y="6598920"/>
            <a:ext cx="5139651" cy="971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Image 22">
            <a:extLst>
              <a:ext uri="{FF2B5EF4-FFF2-40B4-BE49-F238E27FC236}">
                <a16:creationId xmlns:a16="http://schemas.microsoft.com/office/drawing/2014/main" id="{E4F5403D-1E80-44B6-AE70-B1F6663A8C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6091" y="1681480"/>
            <a:ext cx="2988349" cy="5174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785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944A52-916D-70ED-22F7-5E4D5ECEC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3138" y="2215734"/>
            <a:ext cx="9404723" cy="1400530"/>
          </a:xfrm>
        </p:spPr>
        <p:txBody>
          <a:bodyPr/>
          <a:lstStyle/>
          <a:p>
            <a:r>
              <a:rPr lang="fr-FR" sz="8000" dirty="0">
                <a:solidFill>
                  <a:srgbClr val="ACD433"/>
                </a:solidFill>
              </a:rPr>
              <a:t>1. Problématique</a:t>
            </a:r>
            <a:endParaRPr lang="fr-FR" sz="7200" dirty="0">
              <a:solidFill>
                <a:srgbClr val="ACD433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47724A9-45D3-A07B-A7AF-5F2D27C75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1502" y="4269844"/>
            <a:ext cx="8946541" cy="4195481"/>
          </a:xfrm>
        </p:spPr>
        <p:txBody>
          <a:bodyPr/>
          <a:lstStyle/>
          <a:p>
            <a:r>
              <a:rPr lang="fr-FR" dirty="0"/>
              <a:t>Rappel de la problématique</a:t>
            </a:r>
          </a:p>
          <a:p>
            <a:r>
              <a:rPr lang="fr-FR" dirty="0"/>
              <a:t>Interprétation</a:t>
            </a:r>
          </a:p>
          <a:p>
            <a:r>
              <a:rPr lang="fr-FR" dirty="0"/>
              <a:t>Pistes de recherche envisagées</a:t>
            </a:r>
          </a:p>
        </p:txBody>
      </p:sp>
    </p:spTree>
    <p:extLst>
      <p:ext uri="{BB962C8B-B14F-4D97-AF65-F5344CB8AC3E}">
        <p14:creationId xmlns:p14="http://schemas.microsoft.com/office/powerpoint/2010/main" val="202661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76DC71-B291-2BAC-CAF6-90A30575B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ACD433"/>
                </a:solidFill>
              </a:rPr>
              <a:t>Rappel de la problématique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AA44C8A-36FC-6647-6E68-7DF713E83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2518" y="1737153"/>
            <a:ext cx="8946541" cy="4195481"/>
          </a:xfrm>
        </p:spPr>
        <p:txBody>
          <a:bodyPr/>
          <a:lstStyle/>
          <a:p>
            <a:r>
              <a:rPr lang="fr-FR" dirty="0"/>
              <a:t>Données de consommation disponibles pour les bâtiments de la ville de Seattle pour l’année 2016</a:t>
            </a:r>
          </a:p>
          <a:p>
            <a:endParaRPr lang="fr-FR" dirty="0"/>
          </a:p>
          <a:p>
            <a:r>
              <a:rPr lang="fr-FR" dirty="0"/>
              <a:t>Coût important d’obtention des relevés / fastidieux à collecter</a:t>
            </a:r>
          </a:p>
          <a:p>
            <a:endParaRPr lang="fr-FR" dirty="0"/>
          </a:p>
          <a:p>
            <a:r>
              <a:rPr lang="fr-FR" dirty="0"/>
              <a:t>La mission :</a:t>
            </a:r>
          </a:p>
          <a:p>
            <a:pPr lvl="1"/>
            <a:r>
              <a:rPr lang="fr-FR" dirty="0"/>
              <a:t>Prédire les émissions de CO2 et la consommation totale d’énergie sans les relevés annuels</a:t>
            </a:r>
          </a:p>
          <a:p>
            <a:pPr lvl="1"/>
            <a:r>
              <a:rPr lang="fr-FR" dirty="0"/>
              <a:t>Evaluer l’intérêt de l’ENERGY STAR Score</a:t>
            </a:r>
          </a:p>
          <a:p>
            <a:pPr lvl="1"/>
            <a:r>
              <a:rPr lang="fr-FR" dirty="0"/>
              <a:t>Mettre en place un modèle de prédiction réutilisable</a:t>
            </a:r>
          </a:p>
        </p:txBody>
      </p:sp>
    </p:spTree>
    <p:extLst>
      <p:ext uri="{BB962C8B-B14F-4D97-AF65-F5344CB8AC3E}">
        <p14:creationId xmlns:p14="http://schemas.microsoft.com/office/powerpoint/2010/main" val="2376792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D549A9-F399-EA7D-2089-0D9032D5B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1234511" cy="1400530"/>
          </a:xfrm>
        </p:spPr>
        <p:txBody>
          <a:bodyPr/>
          <a:lstStyle/>
          <a:p>
            <a:r>
              <a:rPr lang="fr-FR" dirty="0">
                <a:solidFill>
                  <a:srgbClr val="ACD433"/>
                </a:solidFill>
              </a:rPr>
              <a:t>Interprétation &amp; pistes de recherche envisagées</a:t>
            </a:r>
            <a:br>
              <a:rPr lang="fr-FR" dirty="0">
                <a:solidFill>
                  <a:srgbClr val="ACD433"/>
                </a:solidFill>
              </a:rPr>
            </a:br>
            <a:endParaRPr lang="fr-FR" dirty="0">
              <a:solidFill>
                <a:srgbClr val="ACD433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DD00C74-B115-FA3A-40F8-C34765DD6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2729" y="1546380"/>
            <a:ext cx="8946541" cy="4195481"/>
          </a:xfrm>
        </p:spPr>
        <p:txBody>
          <a:bodyPr>
            <a:normAutofit/>
          </a:bodyPr>
          <a:lstStyle/>
          <a:p>
            <a:pPr algn="l"/>
            <a:endParaRPr lang="fr-FR" sz="1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fr-FR" sz="1800" b="0" i="0" u="none" strike="noStrike" baseline="0" dirty="0">
              <a:latin typeface="Arial" panose="020B0604020202020204" pitchFamily="34" charset="0"/>
            </a:endParaRPr>
          </a:p>
          <a:p>
            <a:r>
              <a:rPr lang="fr-FR" sz="1800" b="0" i="0" u="none" strike="noStrike" baseline="0" dirty="0">
                <a:latin typeface="Arial" panose="020B0604020202020204" pitchFamily="34" charset="0"/>
              </a:rPr>
              <a:t>Prévision </a:t>
            </a:r>
          </a:p>
          <a:p>
            <a:pPr marL="457200" lvl="1" indent="0">
              <a:buNone/>
            </a:pPr>
            <a:r>
              <a:rPr lang="fr-FR" sz="1600" b="0" i="0" u="none" strike="noStrike" baseline="0" dirty="0">
                <a:latin typeface="Arial" panose="020B0604020202020204" pitchFamily="34" charset="0"/>
              </a:rPr>
              <a:t>•</a:t>
            </a:r>
            <a:r>
              <a:rPr lang="fr-FR" sz="1600" b="0" i="0" u="none" strike="noStrike" baseline="0" dirty="0">
                <a:solidFill>
                  <a:srgbClr val="92A199"/>
                </a:solidFill>
                <a:latin typeface="Arial" panose="020B0604020202020204" pitchFamily="34" charset="0"/>
              </a:rPr>
              <a:t> </a:t>
            </a:r>
            <a:r>
              <a:rPr lang="fr-FR" sz="1600" b="0" i="0" u="none" strike="noStrike" baseline="0" dirty="0" err="1">
                <a:latin typeface="Arial" panose="020B0604020202020204" pitchFamily="34" charset="0"/>
              </a:rPr>
              <a:t>Features</a:t>
            </a:r>
            <a:r>
              <a:rPr lang="fr-FR" sz="1600" b="0" i="0" u="none" strike="noStrike" baseline="0" dirty="0">
                <a:latin typeface="Arial" panose="020B0604020202020204" pitchFamily="34" charset="0"/>
              </a:rPr>
              <a:t>: caractéristiques intrinsèques des bâtiments (hors consommation) </a:t>
            </a:r>
          </a:p>
          <a:p>
            <a:pPr marL="457200" lvl="1" indent="0">
              <a:buNone/>
            </a:pPr>
            <a:r>
              <a:rPr lang="fr-FR" sz="1600" b="0" i="0" u="none" strike="noStrike" baseline="0" dirty="0">
                <a:latin typeface="Arial" panose="020B0604020202020204" pitchFamily="34" charset="0"/>
              </a:rPr>
              <a:t>•</a:t>
            </a:r>
            <a:r>
              <a:rPr lang="fr-FR" sz="1600" b="0" i="0" u="none" strike="noStrike" baseline="0" dirty="0">
                <a:solidFill>
                  <a:srgbClr val="92A199"/>
                </a:solidFill>
                <a:latin typeface="Arial" panose="020B0604020202020204" pitchFamily="34" charset="0"/>
              </a:rPr>
              <a:t> </a:t>
            </a:r>
            <a:r>
              <a:rPr lang="fr-FR" sz="1600" b="0" i="0" u="none" strike="noStrike" baseline="0" dirty="0">
                <a:latin typeface="Arial" panose="020B0604020202020204" pitchFamily="34" charset="0"/>
              </a:rPr>
              <a:t>Données à prédire </a:t>
            </a:r>
          </a:p>
          <a:p>
            <a:pPr marL="914400" lvl="2" indent="0">
              <a:buNone/>
            </a:pPr>
            <a:r>
              <a:rPr lang="fr-FR" sz="1400" b="0" i="0" u="none" strike="noStrike" baseline="0" dirty="0">
                <a:latin typeface="Arial" panose="020B0604020202020204" pitchFamily="34" charset="0"/>
              </a:rPr>
              <a:t>•</a:t>
            </a:r>
            <a:r>
              <a:rPr lang="fr-FR" sz="1400" b="0" i="0" u="none" strike="noStrike" baseline="0" dirty="0">
                <a:solidFill>
                  <a:srgbClr val="92A199"/>
                </a:solidFill>
                <a:latin typeface="Arial" panose="020B0604020202020204" pitchFamily="34" charset="0"/>
              </a:rPr>
              <a:t> </a:t>
            </a:r>
            <a:r>
              <a:rPr lang="fr-FR" sz="1400" b="0" i="0" u="none" strike="noStrike" baseline="0" dirty="0">
                <a:latin typeface="Arial" panose="020B0604020202020204" pitchFamily="34" charset="0"/>
              </a:rPr>
              <a:t>Consommation totale des bâtiments </a:t>
            </a:r>
            <a:r>
              <a:rPr lang="fr-FR" sz="1400" b="0" i="1" u="none" strike="noStrike" baseline="0" dirty="0" err="1">
                <a:solidFill>
                  <a:srgbClr val="FFFF00"/>
                </a:solidFill>
                <a:latin typeface="Arial" panose="020B0604020202020204" pitchFamily="34" charset="0"/>
              </a:rPr>
              <a:t>SiteEnergyUseWN</a:t>
            </a:r>
            <a:r>
              <a:rPr lang="fr-FR" sz="1400" b="0" i="1" u="none" strike="noStrike" baseline="0" dirty="0">
                <a:solidFill>
                  <a:srgbClr val="FFFF00"/>
                </a:solidFill>
                <a:latin typeface="Arial" panose="020B0604020202020204" pitchFamily="34" charset="0"/>
              </a:rPr>
              <a:t>(</a:t>
            </a:r>
            <a:r>
              <a:rPr lang="fr-FR" sz="1400" b="0" i="1" u="none" strike="noStrike" baseline="0" dirty="0" err="1">
                <a:solidFill>
                  <a:srgbClr val="FFFF00"/>
                </a:solidFill>
                <a:latin typeface="Arial" panose="020B0604020202020204" pitchFamily="34" charset="0"/>
              </a:rPr>
              <a:t>kBtu</a:t>
            </a:r>
            <a:r>
              <a:rPr lang="fr-FR" sz="1400" b="0" i="1" u="none" strike="noStrike" baseline="0" dirty="0">
                <a:solidFill>
                  <a:srgbClr val="FFFF00"/>
                </a:solidFill>
                <a:latin typeface="Arial" panose="020B0604020202020204" pitchFamily="34" charset="0"/>
              </a:rPr>
              <a:t>) </a:t>
            </a:r>
            <a:endParaRPr lang="fr-FR" sz="1400" b="0" i="0" u="none" strike="noStrike" baseline="0" dirty="0">
              <a:solidFill>
                <a:srgbClr val="FFFF00"/>
              </a:solidFill>
              <a:latin typeface="Arial" panose="020B0604020202020204" pitchFamily="34" charset="0"/>
            </a:endParaRPr>
          </a:p>
          <a:p>
            <a:pPr marL="914400" lvl="2" indent="0">
              <a:buNone/>
            </a:pPr>
            <a:r>
              <a:rPr lang="fr-FR" sz="1400" b="0" i="0" u="none" strike="noStrike" baseline="0" dirty="0">
                <a:latin typeface="Arial" panose="020B0604020202020204" pitchFamily="34" charset="0"/>
              </a:rPr>
              <a:t>•</a:t>
            </a:r>
            <a:r>
              <a:rPr lang="fr-FR" sz="1400" b="0" i="0" u="none" strike="noStrike" baseline="0" dirty="0">
                <a:solidFill>
                  <a:srgbClr val="92A199"/>
                </a:solidFill>
                <a:latin typeface="Arial" panose="020B0604020202020204" pitchFamily="34" charset="0"/>
              </a:rPr>
              <a:t> </a:t>
            </a:r>
            <a:r>
              <a:rPr lang="fr-FR" sz="1400" b="0" i="0" u="none" strike="noStrike" baseline="0" dirty="0">
                <a:latin typeface="Arial" panose="020B0604020202020204" pitchFamily="34" charset="0"/>
              </a:rPr>
              <a:t>Emissions totales des bâtiments </a:t>
            </a:r>
            <a:r>
              <a:rPr lang="fr-FR" sz="1400" b="0" i="1" u="none" strike="noStrike" baseline="0" dirty="0" err="1">
                <a:solidFill>
                  <a:srgbClr val="FFFF00"/>
                </a:solidFill>
                <a:latin typeface="Arial" panose="020B0604020202020204" pitchFamily="34" charset="0"/>
              </a:rPr>
              <a:t>TotalGHGEmissions</a:t>
            </a:r>
            <a:r>
              <a:rPr lang="fr-FR" sz="1400" b="0" i="1" u="none" strike="noStrike" baseline="0" dirty="0">
                <a:solidFill>
                  <a:srgbClr val="FFFF00"/>
                </a:solidFill>
                <a:latin typeface="Arial" panose="020B0604020202020204" pitchFamily="34" charset="0"/>
              </a:rPr>
              <a:t> </a:t>
            </a:r>
            <a:endParaRPr lang="fr-FR" sz="1400" b="0" i="0" u="none" strike="noStrike" baseline="0" dirty="0">
              <a:solidFill>
                <a:srgbClr val="FFFF0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fr-FR" sz="1800" b="0" i="1" u="none" strike="noStrike" baseline="0" dirty="0">
                <a:solidFill>
                  <a:srgbClr val="00AFEF"/>
                </a:solidFill>
                <a:latin typeface="Arial" panose="020B0604020202020204" pitchFamily="34" charset="0"/>
              </a:rPr>
              <a:t>			</a:t>
            </a:r>
            <a:r>
              <a:rPr lang="fr-FR" sz="1800" b="0" i="1" u="none" strike="noStrike" baseline="0" dirty="0">
                <a:solidFill>
                  <a:srgbClr val="FFFF00"/>
                </a:solidFill>
                <a:latin typeface="Arial" panose="020B0604020202020204" pitchFamily="34" charset="0"/>
              </a:rPr>
              <a:t>=&gt; 2 modèles différents</a:t>
            </a:r>
          </a:p>
          <a:p>
            <a:pPr marL="0" indent="0">
              <a:buNone/>
            </a:pPr>
            <a:endParaRPr lang="fr-FR" sz="1800" b="0" i="0" u="none" strike="noStrike" baseline="0" dirty="0">
              <a:latin typeface="Arial" panose="020B0604020202020204" pitchFamily="34" charset="0"/>
            </a:endParaRPr>
          </a:p>
          <a:p>
            <a:r>
              <a:rPr lang="fr-FR" sz="1800" b="0" i="0" u="none" strike="noStrike" baseline="0" dirty="0">
                <a:latin typeface="Arial" panose="020B0604020202020204" pitchFamily="34" charset="0"/>
              </a:rPr>
              <a:t>ENERGY STAR Score : </a:t>
            </a:r>
          </a:p>
          <a:p>
            <a:pPr marL="457200" lvl="1" indent="0">
              <a:buNone/>
            </a:pPr>
            <a:r>
              <a:rPr lang="fr-FR" sz="1600" b="0" i="0" u="none" strike="noStrike" baseline="0" dirty="0">
                <a:latin typeface="Arial" panose="020B0604020202020204" pitchFamily="34" charset="0"/>
              </a:rPr>
              <a:t>• Comparaison de son intérêt en essayant de modéliser avec et sans </a:t>
            </a:r>
          </a:p>
          <a:p>
            <a:pPr marL="0" indent="0">
              <a:buNone/>
            </a:pPr>
            <a:endParaRPr lang="fr-FR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5811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944A52-916D-70ED-22F7-5E4D5ECEC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9832" y="1834186"/>
            <a:ext cx="10912168" cy="1400530"/>
          </a:xfrm>
        </p:spPr>
        <p:txBody>
          <a:bodyPr/>
          <a:lstStyle/>
          <a:p>
            <a:r>
              <a:rPr lang="fr-FR" sz="8000" dirty="0">
                <a:solidFill>
                  <a:srgbClr val="ACD433"/>
                </a:solidFill>
              </a:rPr>
              <a:t>2. PRÉPARATION DU JEU DE DONNÉES</a:t>
            </a:r>
            <a:endParaRPr lang="fr-FR" sz="7200" dirty="0">
              <a:solidFill>
                <a:srgbClr val="ACD433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47724A9-45D3-A07B-A7AF-5F2D27C75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9119" y="4760259"/>
            <a:ext cx="8946541" cy="4195481"/>
          </a:xfrm>
        </p:spPr>
        <p:txBody>
          <a:bodyPr/>
          <a:lstStyle/>
          <a:p>
            <a:r>
              <a:rPr lang="fr-FR" dirty="0"/>
              <a:t>Description des données</a:t>
            </a:r>
          </a:p>
          <a:p>
            <a:r>
              <a:rPr lang="fr-FR" dirty="0"/>
              <a:t>Nettoyage</a:t>
            </a:r>
          </a:p>
          <a:p>
            <a:r>
              <a:rPr lang="fr-FR" dirty="0" err="1"/>
              <a:t>Feature</a:t>
            </a:r>
            <a:r>
              <a:rPr lang="fr-FR" dirty="0"/>
              <a:t> engineering</a:t>
            </a:r>
          </a:p>
          <a:p>
            <a:r>
              <a:rPr lang="fr-FR" dirty="0"/>
              <a:t>Exploration</a:t>
            </a:r>
          </a:p>
        </p:txBody>
      </p:sp>
    </p:spTree>
    <p:extLst>
      <p:ext uri="{BB962C8B-B14F-4D97-AF65-F5344CB8AC3E}">
        <p14:creationId xmlns:p14="http://schemas.microsoft.com/office/powerpoint/2010/main" val="3395516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CB67DC-BEE1-B776-AA79-77E7F8ECD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ACD433"/>
                </a:solidFill>
              </a:rPr>
              <a:t>Description des données</a:t>
            </a:r>
            <a:br>
              <a:rPr lang="fr-FR" dirty="0">
                <a:solidFill>
                  <a:srgbClr val="ACD433"/>
                </a:solidFill>
              </a:rPr>
            </a:br>
            <a:endParaRPr lang="fr-FR" dirty="0">
              <a:solidFill>
                <a:srgbClr val="ACD433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59C0A2F-1EE6-6417-7677-BDF4148A75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5352" y="1242631"/>
            <a:ext cx="9991408" cy="5725160"/>
          </a:xfrm>
        </p:spPr>
        <p:txBody>
          <a:bodyPr>
            <a:normAutofit fontScale="85000" lnSpcReduction="20000"/>
          </a:bodyPr>
          <a:lstStyle/>
          <a:p>
            <a:r>
              <a:rPr lang="fr-FR" dirty="0"/>
              <a:t>15 variables numériques:</a:t>
            </a:r>
          </a:p>
          <a:p>
            <a:pPr lvl="1"/>
            <a:r>
              <a:rPr lang="fr-FR" dirty="0"/>
              <a:t>'Latitude’</a:t>
            </a:r>
          </a:p>
          <a:p>
            <a:pPr lvl="1"/>
            <a:r>
              <a:rPr lang="fr-FR" dirty="0"/>
              <a:t>'Longitude’</a:t>
            </a:r>
          </a:p>
          <a:p>
            <a:pPr lvl="1"/>
            <a:r>
              <a:rPr lang="fr-FR" dirty="0"/>
              <a:t>'</a:t>
            </a:r>
            <a:r>
              <a:rPr lang="fr-FR" dirty="0" err="1"/>
              <a:t>YearBuilt</a:t>
            </a:r>
            <a:r>
              <a:rPr lang="fr-FR" dirty="0"/>
              <a:t>’</a:t>
            </a:r>
          </a:p>
          <a:p>
            <a:pPr lvl="1"/>
            <a:r>
              <a:rPr lang="fr-FR" dirty="0"/>
              <a:t>'</a:t>
            </a:r>
            <a:r>
              <a:rPr lang="fr-FR" dirty="0" err="1"/>
              <a:t>NumberofBuildings</a:t>
            </a:r>
            <a:r>
              <a:rPr lang="fr-FR" dirty="0"/>
              <a:t>'</a:t>
            </a:r>
          </a:p>
          <a:p>
            <a:pPr lvl="1"/>
            <a:r>
              <a:rPr lang="fr-FR" dirty="0"/>
              <a:t>'</a:t>
            </a:r>
            <a:r>
              <a:rPr lang="fr-FR" dirty="0" err="1"/>
              <a:t>NumberofFloors</a:t>
            </a:r>
            <a:r>
              <a:rPr lang="fr-FR" dirty="0"/>
              <a:t>’</a:t>
            </a:r>
          </a:p>
          <a:p>
            <a:pPr lvl="1"/>
            <a:r>
              <a:rPr lang="fr-FR" dirty="0"/>
              <a:t>'</a:t>
            </a:r>
            <a:r>
              <a:rPr lang="fr-FR" dirty="0" err="1"/>
              <a:t>PropertyGFATotal</a:t>
            </a:r>
            <a:r>
              <a:rPr lang="fr-FR" dirty="0"/>
              <a:t>’</a:t>
            </a:r>
          </a:p>
          <a:p>
            <a:pPr lvl="1"/>
            <a:r>
              <a:rPr lang="fr-FR" dirty="0"/>
              <a:t>'</a:t>
            </a:r>
            <a:r>
              <a:rPr lang="fr-FR" dirty="0" err="1"/>
              <a:t>PropertyGFAParking</a:t>
            </a:r>
            <a:r>
              <a:rPr lang="fr-FR" dirty="0"/>
              <a:t>'</a:t>
            </a:r>
          </a:p>
          <a:p>
            <a:pPr lvl="1"/>
            <a:r>
              <a:rPr lang="fr-FR" dirty="0"/>
              <a:t>'</a:t>
            </a:r>
            <a:r>
              <a:rPr lang="fr-FR" dirty="0" err="1"/>
              <a:t>PropertyGFABuilding</a:t>
            </a:r>
            <a:r>
              <a:rPr lang="fr-FR" dirty="0"/>
              <a:t>(s)’</a:t>
            </a:r>
          </a:p>
          <a:p>
            <a:pPr lvl="1"/>
            <a:r>
              <a:rPr lang="fr-FR" dirty="0"/>
              <a:t>'</a:t>
            </a:r>
            <a:r>
              <a:rPr lang="fr-FR" dirty="0" err="1"/>
              <a:t>LargestPropertyUseTypeGFA</a:t>
            </a:r>
            <a:r>
              <a:rPr lang="fr-FR" dirty="0"/>
              <a:t>'</a:t>
            </a:r>
          </a:p>
          <a:p>
            <a:pPr lvl="1"/>
            <a:r>
              <a:rPr lang="fr-FR" dirty="0"/>
              <a:t>'</a:t>
            </a:r>
            <a:r>
              <a:rPr lang="fr-FR" dirty="0" err="1"/>
              <a:t>SecondLargestPropertyUseTypeGFA</a:t>
            </a:r>
            <a:r>
              <a:rPr lang="fr-FR" dirty="0"/>
              <a:t>'</a:t>
            </a:r>
          </a:p>
          <a:p>
            <a:pPr lvl="1"/>
            <a:r>
              <a:rPr lang="fr-FR" dirty="0"/>
              <a:t>'</a:t>
            </a:r>
            <a:r>
              <a:rPr lang="fr-FR" dirty="0" err="1"/>
              <a:t>ThirdLargestPropertyUseTypeGFA</a:t>
            </a:r>
            <a:r>
              <a:rPr lang="fr-FR" dirty="0"/>
              <a:t>’</a:t>
            </a:r>
          </a:p>
          <a:p>
            <a:pPr lvl="1"/>
            <a:r>
              <a:rPr lang="fr-FR" dirty="0"/>
              <a:t>'</a:t>
            </a:r>
            <a:r>
              <a:rPr lang="fr-FR" dirty="0" err="1"/>
              <a:t>ENERGYSTARScore</a:t>
            </a:r>
            <a:r>
              <a:rPr lang="fr-FR" dirty="0"/>
              <a:t>’,</a:t>
            </a:r>
          </a:p>
          <a:p>
            <a:pPr lvl="1"/>
            <a:r>
              <a:rPr lang="fr-FR" dirty="0"/>
              <a:t>'</a:t>
            </a:r>
            <a:r>
              <a:rPr lang="fr-FR" dirty="0" err="1"/>
              <a:t>SiteEnergyUseWN</a:t>
            </a:r>
            <a:r>
              <a:rPr lang="fr-FR" dirty="0"/>
              <a:t>(</a:t>
            </a:r>
            <a:r>
              <a:rPr lang="fr-FR" dirty="0" err="1"/>
              <a:t>kBtu</a:t>
            </a:r>
            <a:r>
              <a:rPr lang="fr-FR" dirty="0"/>
              <a:t>)’</a:t>
            </a:r>
          </a:p>
          <a:p>
            <a:pPr lvl="1"/>
            <a:r>
              <a:rPr lang="fr-FR" dirty="0"/>
              <a:t>'</a:t>
            </a:r>
            <a:r>
              <a:rPr lang="fr-FR" dirty="0" err="1"/>
              <a:t>TotalGHGEmissions</a:t>
            </a:r>
            <a:r>
              <a:rPr lang="fr-FR" dirty="0"/>
              <a:t>’</a:t>
            </a:r>
          </a:p>
          <a:p>
            <a:pPr lvl="1"/>
            <a:r>
              <a:rPr lang="fr-FR" dirty="0"/>
              <a:t>'</a:t>
            </a:r>
            <a:r>
              <a:rPr lang="fr-FR" dirty="0" err="1"/>
              <a:t>BuildingAge</a:t>
            </a:r>
            <a:r>
              <a:rPr lang="fr-FR" dirty="0"/>
              <a:t>'</a:t>
            </a:r>
          </a:p>
          <a:p>
            <a:pPr lvl="1"/>
            <a:r>
              <a:rPr lang="fr-FR" dirty="0"/>
              <a:t>'</a:t>
            </a:r>
            <a:r>
              <a:rPr lang="fr-FR" dirty="0" err="1"/>
              <a:t>GFATotal</a:t>
            </a:r>
            <a:r>
              <a:rPr lang="fr-FR" dirty="0"/>
              <a:t>/</a:t>
            </a:r>
            <a:r>
              <a:rPr lang="fr-FR" dirty="0" err="1"/>
              <a:t>floors</a:t>
            </a:r>
            <a:r>
              <a:rPr lang="fr-FR" dirty="0"/>
              <a:t>’</a:t>
            </a:r>
          </a:p>
          <a:p>
            <a:pPr lvl="1"/>
            <a:r>
              <a:rPr lang="fr-FR" dirty="0"/>
              <a:t> '</a:t>
            </a:r>
            <a:r>
              <a:rPr lang="fr-FR" dirty="0" err="1"/>
              <a:t>GFATotal</a:t>
            </a:r>
            <a:r>
              <a:rPr lang="fr-FR" dirty="0"/>
              <a:t>/buildings'</a:t>
            </a:r>
          </a:p>
          <a:p>
            <a:pPr lvl="1"/>
            <a:endParaRPr lang="fr-FR" dirty="0"/>
          </a:p>
          <a:p>
            <a:pPr marL="457200" lvl="1" indent="0">
              <a:buNone/>
            </a:pPr>
            <a:endParaRPr lang="fr-FR" dirty="0"/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C3D3FB0B-1DEE-23FB-5741-55354123C74A}"/>
              </a:ext>
            </a:extLst>
          </p:cNvPr>
          <p:cNvGrpSpPr/>
          <p:nvPr/>
        </p:nvGrpSpPr>
        <p:grpSpPr>
          <a:xfrm>
            <a:off x="7552267" y="-11190"/>
            <a:ext cx="4639733" cy="6869190"/>
            <a:chOff x="7359670" y="609601"/>
            <a:chExt cx="4832330" cy="7154332"/>
          </a:xfrm>
        </p:grpSpPr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20F417D4-0902-1C4A-B697-351A0880300B}"/>
                </a:ext>
              </a:extLst>
            </p:cNvPr>
            <p:cNvGrpSpPr/>
            <p:nvPr/>
          </p:nvGrpSpPr>
          <p:grpSpPr>
            <a:xfrm>
              <a:off x="7359670" y="965200"/>
              <a:ext cx="4832330" cy="6798733"/>
              <a:chOff x="7359670" y="965200"/>
              <a:chExt cx="4832330" cy="6798733"/>
            </a:xfrm>
          </p:grpSpPr>
          <p:pic>
            <p:nvPicPr>
              <p:cNvPr id="6" name="Image 5">
                <a:extLst>
                  <a:ext uri="{FF2B5EF4-FFF2-40B4-BE49-F238E27FC236}">
                    <a16:creationId xmlns:a16="http://schemas.microsoft.com/office/drawing/2014/main" id="{2324E99E-59E2-1139-B939-DC9AD84C4CE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t="18388"/>
              <a:stretch/>
            </p:blipFill>
            <p:spPr>
              <a:xfrm>
                <a:off x="7359670" y="965200"/>
                <a:ext cx="4832330" cy="3725332"/>
              </a:xfrm>
              <a:prstGeom prst="rect">
                <a:avLst/>
              </a:prstGeom>
            </p:spPr>
          </p:pic>
          <p:pic>
            <p:nvPicPr>
              <p:cNvPr id="5" name="Image 4">
                <a:extLst>
                  <a:ext uri="{FF2B5EF4-FFF2-40B4-BE49-F238E27FC236}">
                    <a16:creationId xmlns:a16="http://schemas.microsoft.com/office/drawing/2014/main" id="{AD0D9134-5BE6-1A6F-AAA7-0624BBAEA0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59670" y="4690531"/>
                <a:ext cx="4802575" cy="3073402"/>
              </a:xfrm>
              <a:prstGeom prst="rect">
                <a:avLst/>
              </a:prstGeom>
            </p:spPr>
          </p:pic>
        </p:grpSp>
        <p:pic>
          <p:nvPicPr>
            <p:cNvPr id="8" name="Image 7">
              <a:extLst>
                <a:ext uri="{FF2B5EF4-FFF2-40B4-BE49-F238E27FC236}">
                  <a16:creationId xmlns:a16="http://schemas.microsoft.com/office/drawing/2014/main" id="{C399AFBD-2347-E353-EB55-6DBECA3A117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91745"/>
            <a:stretch/>
          </p:blipFill>
          <p:spPr>
            <a:xfrm>
              <a:off x="7359670" y="609601"/>
              <a:ext cx="4832330" cy="3768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22150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CB67DC-BEE1-B776-AA79-77E7F8ECD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ACD433"/>
                </a:solidFill>
              </a:rPr>
              <a:t>Description des données</a:t>
            </a:r>
            <a:br>
              <a:rPr lang="fr-FR" dirty="0">
                <a:solidFill>
                  <a:srgbClr val="ACD433"/>
                </a:solidFill>
              </a:rPr>
            </a:br>
            <a:endParaRPr lang="fr-FR" dirty="0">
              <a:solidFill>
                <a:srgbClr val="ACD433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59C0A2F-1EE6-6417-7677-BDF4148A7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9 variables catégorielles:</a:t>
            </a:r>
          </a:p>
          <a:p>
            <a:pPr lvl="1"/>
            <a:r>
              <a:rPr lang="fr-FR" dirty="0"/>
              <a:t>'</a:t>
            </a:r>
            <a:r>
              <a:rPr lang="fr-FR" dirty="0" err="1"/>
              <a:t>BuildingType</a:t>
            </a:r>
            <a:r>
              <a:rPr lang="fr-FR" dirty="0"/>
              <a:t>’</a:t>
            </a:r>
          </a:p>
          <a:p>
            <a:pPr lvl="1"/>
            <a:r>
              <a:rPr lang="fr-FR" dirty="0"/>
              <a:t>'</a:t>
            </a:r>
            <a:r>
              <a:rPr lang="fr-FR" dirty="0" err="1"/>
              <a:t>PrimaryPropertyType</a:t>
            </a:r>
            <a:r>
              <a:rPr lang="fr-FR" dirty="0"/>
              <a:t>’</a:t>
            </a:r>
          </a:p>
          <a:p>
            <a:pPr lvl="1"/>
            <a:r>
              <a:rPr lang="fr-FR" dirty="0"/>
              <a:t> '</a:t>
            </a:r>
            <a:r>
              <a:rPr lang="fr-FR" dirty="0" err="1"/>
              <a:t>Neighborhood</a:t>
            </a:r>
            <a:r>
              <a:rPr lang="fr-FR" dirty="0"/>
              <a:t>'</a:t>
            </a:r>
          </a:p>
          <a:p>
            <a:pPr lvl="1"/>
            <a:r>
              <a:rPr lang="fr-FR" dirty="0"/>
              <a:t> '</a:t>
            </a:r>
            <a:r>
              <a:rPr lang="fr-FR" dirty="0" err="1"/>
              <a:t>ListOfAllPropertyUseTypes</a:t>
            </a:r>
            <a:r>
              <a:rPr lang="fr-FR" dirty="0"/>
              <a:t>’</a:t>
            </a:r>
          </a:p>
          <a:p>
            <a:pPr lvl="1"/>
            <a:r>
              <a:rPr lang="fr-FR" dirty="0"/>
              <a:t> '</a:t>
            </a:r>
            <a:r>
              <a:rPr lang="fr-FR" dirty="0" err="1"/>
              <a:t>LargestPropertyUseType</a:t>
            </a:r>
            <a:r>
              <a:rPr lang="fr-FR" dirty="0"/>
              <a:t>’</a:t>
            </a:r>
          </a:p>
          <a:p>
            <a:pPr lvl="1"/>
            <a:r>
              <a:rPr lang="fr-FR" dirty="0"/>
              <a:t> '</a:t>
            </a:r>
            <a:r>
              <a:rPr lang="fr-FR" dirty="0" err="1"/>
              <a:t>SecondLargestPropertyUseType</a:t>
            </a:r>
            <a:r>
              <a:rPr lang="fr-FR" dirty="0"/>
              <a:t>’</a:t>
            </a:r>
          </a:p>
          <a:p>
            <a:pPr lvl="1"/>
            <a:r>
              <a:rPr lang="fr-FR" dirty="0"/>
              <a:t> '</a:t>
            </a:r>
            <a:r>
              <a:rPr lang="fr-FR" dirty="0" err="1"/>
              <a:t>ThirdLargestPropertyUseType</a:t>
            </a:r>
            <a:r>
              <a:rPr lang="fr-FR" dirty="0"/>
              <a:t>',</a:t>
            </a:r>
          </a:p>
          <a:p>
            <a:pPr lvl="1"/>
            <a:r>
              <a:rPr lang="fr-FR" dirty="0"/>
              <a:t> '</a:t>
            </a:r>
            <a:r>
              <a:rPr lang="fr-FR" dirty="0" err="1"/>
              <a:t>ComplianceStatus</a:t>
            </a:r>
            <a:r>
              <a:rPr lang="fr-FR" dirty="0"/>
              <a:t>'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7AEB881E-D0CB-8FEB-07B2-11207074D6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2932" y="1540934"/>
            <a:ext cx="5243467" cy="3609502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CC015601-1617-32EC-434A-68B709145BF3}"/>
              </a:ext>
            </a:extLst>
          </p:cNvPr>
          <p:cNvSpPr txBox="1"/>
          <p:nvPr/>
        </p:nvSpPr>
        <p:spPr>
          <a:xfrm rot="16200000">
            <a:off x="4059407" y="3161018"/>
            <a:ext cx="46977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 err="1"/>
              <a:t>Primary</a:t>
            </a:r>
            <a:r>
              <a:rPr lang="fr-FR" dirty="0"/>
              <a:t> </a:t>
            </a:r>
            <a:r>
              <a:rPr lang="fr-FR" dirty="0" err="1"/>
              <a:t>Property</a:t>
            </a:r>
            <a:r>
              <a:rPr lang="fr-FR" dirty="0"/>
              <a:t> Type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5643F3D7-46D7-C9DA-E121-0DA70FE3AAC9}"/>
              </a:ext>
            </a:extLst>
          </p:cNvPr>
          <p:cNvSpPr txBox="1"/>
          <p:nvPr/>
        </p:nvSpPr>
        <p:spPr>
          <a:xfrm>
            <a:off x="6804249" y="5350106"/>
            <a:ext cx="46977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/>
              <a:t>Total GHG </a:t>
            </a:r>
            <a:r>
              <a:rPr lang="fr-FR" dirty="0" err="1"/>
              <a:t>emissions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50152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CB67DC-BEE1-B776-AA79-77E7F8ECD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ACD433"/>
                </a:solidFill>
              </a:rPr>
              <a:t>Nettoyage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59C0A2F-1EE6-6417-7677-BDF4148A7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Casse de certaines colonnes / informations quasi-identiques</a:t>
            </a:r>
          </a:p>
          <a:p>
            <a:endParaRPr lang="fr-FR" dirty="0"/>
          </a:p>
          <a:p>
            <a:r>
              <a:rPr lang="fr-FR" dirty="0"/>
              <a:t>NaN :</a:t>
            </a:r>
          </a:p>
          <a:p>
            <a:pPr marL="457200" lvl="1" indent="0">
              <a:buNone/>
            </a:pPr>
            <a:r>
              <a:rPr lang="fr-FR" dirty="0"/>
              <a:t>• </a:t>
            </a:r>
            <a:r>
              <a:rPr lang="fr-FR" dirty="0">
                <a:solidFill>
                  <a:srgbClr val="FFFF00"/>
                </a:solidFill>
              </a:rPr>
              <a:t>Suppression des colonnes </a:t>
            </a:r>
            <a:r>
              <a:rPr lang="fr-FR" dirty="0"/>
              <a:t>contenant trop de valeurs manquantes (&gt;99%)</a:t>
            </a:r>
          </a:p>
          <a:p>
            <a:pPr marL="457200" lvl="1" indent="0">
              <a:buNone/>
            </a:pPr>
            <a:r>
              <a:rPr lang="fr-FR" dirty="0"/>
              <a:t>• </a:t>
            </a:r>
            <a:r>
              <a:rPr lang="fr-FR" dirty="0">
                <a:solidFill>
                  <a:srgbClr val="FFFF00"/>
                </a:solidFill>
              </a:rPr>
              <a:t>Suppression des observations </a:t>
            </a:r>
            <a:r>
              <a:rPr lang="fr-FR" dirty="0"/>
              <a:t>pour lesquelles on a beaucoup de NaN pour conserver un maximum de </a:t>
            </a:r>
            <a:r>
              <a:rPr lang="fr-FR" dirty="0" err="1"/>
              <a:t>features</a:t>
            </a:r>
            <a:r>
              <a:rPr lang="fr-FR" dirty="0"/>
              <a:t>.</a:t>
            </a:r>
          </a:p>
          <a:p>
            <a:pPr marL="457200" lvl="1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708701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1559</TotalTime>
  <Words>858</Words>
  <Application>Microsoft Office PowerPoint</Application>
  <PresentationFormat>Grand écran</PresentationFormat>
  <Paragraphs>239</Paragraphs>
  <Slides>24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Century Gothic</vt:lpstr>
      <vt:lpstr>Wingdings 3</vt:lpstr>
      <vt:lpstr>Ion</vt:lpstr>
      <vt:lpstr>Anticipez les besoins en consommation de bâtiments</vt:lpstr>
      <vt:lpstr>Sommaire</vt:lpstr>
      <vt:lpstr>1. Problématique</vt:lpstr>
      <vt:lpstr>Rappel de la problématique </vt:lpstr>
      <vt:lpstr>Interprétation &amp; pistes de recherche envisagées </vt:lpstr>
      <vt:lpstr>2. PRÉPARATION DU JEU DE DONNÉES</vt:lpstr>
      <vt:lpstr>Description des données </vt:lpstr>
      <vt:lpstr>Description des données </vt:lpstr>
      <vt:lpstr>Nettoyage</vt:lpstr>
      <vt:lpstr>Feature engineering</vt:lpstr>
      <vt:lpstr>Exploration des données</vt:lpstr>
      <vt:lpstr>3. Choix du modèle final</vt:lpstr>
      <vt:lpstr>Démarche</vt:lpstr>
      <vt:lpstr>Démarche</vt:lpstr>
      <vt:lpstr>Démarche</vt:lpstr>
      <vt:lpstr>Démarche</vt:lpstr>
      <vt:lpstr>Démarche</vt:lpstr>
      <vt:lpstr>Démarche</vt:lpstr>
      <vt:lpstr>Choix des modèles de machine learning</vt:lpstr>
      <vt:lpstr>Optimisation des hyperparamètres</vt:lpstr>
      <vt:lpstr>Comparaison des modèles</vt:lpstr>
      <vt:lpstr>Visualisation du modèle </vt:lpstr>
      <vt:lpstr>Visualisation du modèle</vt:lpstr>
      <vt:lpstr>Modèle final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Anticipez les besoins en consommation de bâtiments</dc:title>
  <dc:creator>Sebastian SOSA</dc:creator>
  <cp:lastModifiedBy>Sebastian SOSA</cp:lastModifiedBy>
  <cp:revision>1</cp:revision>
  <dcterms:created xsi:type="dcterms:W3CDTF">2023-01-17T13:07:48Z</dcterms:created>
  <dcterms:modified xsi:type="dcterms:W3CDTF">2023-01-28T10:00:52Z</dcterms:modified>
</cp:coreProperties>
</file>