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79" r:id="rId13"/>
    <p:sldId id="274" r:id="rId14"/>
    <p:sldId id="265" r:id="rId15"/>
    <p:sldId id="266" r:id="rId16"/>
    <p:sldId id="275" r:id="rId17"/>
    <p:sldId id="268" r:id="rId18"/>
    <p:sldId id="276" r:id="rId19"/>
    <p:sldId id="271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OSA" userId="f23f3ce18aa30384" providerId="LiveId" clId="{F35F2F8B-AC13-4CFD-9E89-21619E0CAB2C}"/>
    <pc:docChg chg="undo custSel addSld delSld modSld sldOrd">
      <pc:chgData name="Sebastian SOSA" userId="f23f3ce18aa30384" providerId="LiveId" clId="{F35F2F8B-AC13-4CFD-9E89-21619E0CAB2C}" dt="2023-03-08T16:56:06.715" v="344" actId="20577"/>
      <pc:docMkLst>
        <pc:docMk/>
      </pc:docMkLst>
      <pc:sldChg chg="addSp modSp mod">
        <pc:chgData name="Sebastian SOSA" userId="f23f3ce18aa30384" providerId="LiveId" clId="{F35F2F8B-AC13-4CFD-9E89-21619E0CAB2C}" dt="2023-03-07T14:13:36.809" v="33" actId="14100"/>
        <pc:sldMkLst>
          <pc:docMk/>
          <pc:sldMk cId="727803800" sldId="256"/>
        </pc:sldMkLst>
        <pc:spChg chg="mod">
          <ac:chgData name="Sebastian SOSA" userId="f23f3ce18aa30384" providerId="LiveId" clId="{F35F2F8B-AC13-4CFD-9E89-21619E0CAB2C}" dt="2023-03-07T14:13:24.927" v="26" actId="21"/>
          <ac:spMkLst>
            <pc:docMk/>
            <pc:sldMk cId="727803800" sldId="256"/>
            <ac:spMk id="5" creationId="{7F562E98-DF4A-2192-4061-716F9823FC46}"/>
          </ac:spMkLst>
        </pc:spChg>
        <pc:spChg chg="add mod">
          <ac:chgData name="Sebastian SOSA" userId="f23f3ce18aa30384" providerId="LiveId" clId="{F35F2F8B-AC13-4CFD-9E89-21619E0CAB2C}" dt="2023-03-07T14:13:36.809" v="33" actId="14100"/>
          <ac:spMkLst>
            <pc:docMk/>
            <pc:sldMk cId="727803800" sldId="256"/>
            <ac:spMk id="8" creationId="{EC5AA030-67BC-7009-5D38-09ECEDD30EFB}"/>
          </ac:spMkLst>
        </pc:spChg>
        <pc:cxnChg chg="add mod">
          <ac:chgData name="Sebastian SOSA" userId="f23f3ce18aa30384" providerId="LiveId" clId="{F35F2F8B-AC13-4CFD-9E89-21619E0CAB2C}" dt="2023-03-07T14:13:20.106" v="25" actId="14100"/>
          <ac:cxnSpMkLst>
            <pc:docMk/>
            <pc:sldMk cId="727803800" sldId="256"/>
            <ac:cxnSpMk id="3" creationId="{F1C82E9D-E6E0-180F-5D3D-DADAC2DB61EC}"/>
          </ac:cxnSpMkLst>
        </pc:cxnChg>
      </pc:sldChg>
      <pc:sldChg chg="modSp mod">
        <pc:chgData name="Sebastian SOSA" userId="f23f3ce18aa30384" providerId="LiveId" clId="{F35F2F8B-AC13-4CFD-9E89-21619E0CAB2C}" dt="2023-03-07T16:00:29.759" v="202" actId="27636"/>
        <pc:sldMkLst>
          <pc:docMk/>
          <pc:sldMk cId="1086549792" sldId="257"/>
        </pc:sldMkLst>
        <pc:spChg chg="mod">
          <ac:chgData name="Sebastian SOSA" userId="f23f3ce18aa30384" providerId="LiveId" clId="{F35F2F8B-AC13-4CFD-9E89-21619E0CAB2C}" dt="2023-03-07T16:00:29.759" v="202" actId="27636"/>
          <ac:spMkLst>
            <pc:docMk/>
            <pc:sldMk cId="1086549792" sldId="257"/>
            <ac:spMk id="3" creationId="{37402048-5DF0-6571-9856-6F6BBD8124D5}"/>
          </ac:spMkLst>
        </pc:spChg>
      </pc:sldChg>
      <pc:sldChg chg="modSp mod">
        <pc:chgData name="Sebastian SOSA" userId="f23f3ce18aa30384" providerId="LiveId" clId="{F35F2F8B-AC13-4CFD-9E89-21619E0CAB2C}" dt="2023-03-08T16:41:26.643" v="334" actId="20577"/>
        <pc:sldMkLst>
          <pc:docMk/>
          <pc:sldMk cId="162061267" sldId="259"/>
        </pc:sldMkLst>
        <pc:spChg chg="mod">
          <ac:chgData name="Sebastian SOSA" userId="f23f3ce18aa30384" providerId="LiveId" clId="{F35F2F8B-AC13-4CFD-9E89-21619E0CAB2C}" dt="2023-03-08T16:41:26.643" v="334" actId="20577"/>
          <ac:spMkLst>
            <pc:docMk/>
            <pc:sldMk cId="162061267" sldId="259"/>
            <ac:spMk id="3" creationId="{4B2EC113-3363-2C01-C6E0-94C567C260D4}"/>
          </ac:spMkLst>
        </pc:spChg>
      </pc:sldChg>
      <pc:sldChg chg="delSp modSp mod">
        <pc:chgData name="Sebastian SOSA" userId="f23f3ce18aa30384" providerId="LiveId" clId="{F35F2F8B-AC13-4CFD-9E89-21619E0CAB2C}" dt="2023-03-07T16:27:44.900" v="333" actId="207"/>
        <pc:sldMkLst>
          <pc:docMk/>
          <pc:sldMk cId="623402129" sldId="260"/>
        </pc:sldMkLst>
        <pc:spChg chg="mod">
          <ac:chgData name="Sebastian SOSA" userId="f23f3ce18aa30384" providerId="LiveId" clId="{F35F2F8B-AC13-4CFD-9E89-21619E0CAB2C}" dt="2023-03-07T16:27:44.900" v="333" actId="207"/>
          <ac:spMkLst>
            <pc:docMk/>
            <pc:sldMk cId="623402129" sldId="260"/>
            <ac:spMk id="2" creationId="{E467DDE5-B3E6-A7A8-91D9-F9D3C9CA81E0}"/>
          </ac:spMkLst>
        </pc:spChg>
        <pc:spChg chg="mod">
          <ac:chgData name="Sebastian SOSA" userId="f23f3ce18aa30384" providerId="LiveId" clId="{F35F2F8B-AC13-4CFD-9E89-21619E0CAB2C}" dt="2023-03-07T16:27:39.285" v="332" actId="20577"/>
          <ac:spMkLst>
            <pc:docMk/>
            <pc:sldMk cId="623402129" sldId="260"/>
            <ac:spMk id="5" creationId="{2F2F87CE-0418-FABD-62DF-263117B4000A}"/>
          </ac:spMkLst>
        </pc:spChg>
        <pc:spChg chg="mod">
          <ac:chgData name="Sebastian SOSA" userId="f23f3ce18aa30384" providerId="LiveId" clId="{F35F2F8B-AC13-4CFD-9E89-21619E0CAB2C}" dt="2023-03-07T16:27:30.252" v="327" actId="1076"/>
          <ac:spMkLst>
            <pc:docMk/>
            <pc:sldMk cId="623402129" sldId="260"/>
            <ac:spMk id="6" creationId="{015DF092-0AA0-F212-1497-70CA9F312A9F}"/>
          </ac:spMkLst>
        </pc:spChg>
        <pc:spChg chg="del mod">
          <ac:chgData name="Sebastian SOSA" userId="f23f3ce18aa30384" providerId="LiveId" clId="{F35F2F8B-AC13-4CFD-9E89-21619E0CAB2C}" dt="2023-03-07T16:27:33.494" v="329" actId="478"/>
          <ac:spMkLst>
            <pc:docMk/>
            <pc:sldMk cId="623402129" sldId="260"/>
            <ac:spMk id="7" creationId="{40F2A6BF-1C27-7889-BF8A-6A31B6A8C300}"/>
          </ac:spMkLst>
        </pc:spChg>
      </pc:sldChg>
      <pc:sldChg chg="addSp modSp">
        <pc:chgData name="Sebastian SOSA" userId="f23f3ce18aa30384" providerId="LiveId" clId="{F35F2F8B-AC13-4CFD-9E89-21619E0CAB2C}" dt="2023-03-07T16:02:12.568" v="207" actId="1076"/>
        <pc:sldMkLst>
          <pc:docMk/>
          <pc:sldMk cId="2803901275" sldId="261"/>
        </pc:sldMkLst>
        <pc:picChg chg="add mod">
          <ac:chgData name="Sebastian SOSA" userId="f23f3ce18aa30384" providerId="LiveId" clId="{F35F2F8B-AC13-4CFD-9E89-21619E0CAB2C}" dt="2023-03-07T16:02:12.568" v="207" actId="1076"/>
          <ac:picMkLst>
            <pc:docMk/>
            <pc:sldMk cId="2803901275" sldId="261"/>
            <ac:picMk id="1026" creationId="{2E958EC9-3AB3-303D-F874-959E4A209563}"/>
          </ac:picMkLst>
        </pc:picChg>
      </pc:sldChg>
      <pc:sldChg chg="addSp modSp mod">
        <pc:chgData name="Sebastian SOSA" userId="f23f3ce18aa30384" providerId="LiveId" clId="{F35F2F8B-AC13-4CFD-9E89-21619E0CAB2C}" dt="2023-03-07T16:10:36.714" v="214" actId="20577"/>
        <pc:sldMkLst>
          <pc:docMk/>
          <pc:sldMk cId="2048749998" sldId="262"/>
        </pc:sldMkLst>
        <pc:spChg chg="mod">
          <ac:chgData name="Sebastian SOSA" userId="f23f3ce18aa30384" providerId="LiveId" clId="{F35F2F8B-AC13-4CFD-9E89-21619E0CAB2C}" dt="2023-03-07T16:10:36.714" v="214" actId="20577"/>
          <ac:spMkLst>
            <pc:docMk/>
            <pc:sldMk cId="2048749998" sldId="262"/>
            <ac:spMk id="3" creationId="{3CDC503D-0747-3F16-3309-778F85D08C3C}"/>
          </ac:spMkLst>
        </pc:spChg>
        <pc:cxnChg chg="add mod">
          <ac:chgData name="Sebastian SOSA" userId="f23f3ce18aa30384" providerId="LiveId" clId="{F35F2F8B-AC13-4CFD-9E89-21619E0CAB2C}" dt="2023-03-07T15:45:28.813" v="58" actId="1076"/>
          <ac:cxnSpMkLst>
            <pc:docMk/>
            <pc:sldMk cId="2048749998" sldId="262"/>
            <ac:cxnSpMk id="4" creationId="{14F94584-E206-1CE7-0136-B21C92A2030C}"/>
          </ac:cxnSpMkLst>
        </pc:cxnChg>
      </pc:sldChg>
      <pc:sldChg chg="modSp mod">
        <pc:chgData name="Sebastian SOSA" userId="f23f3ce18aa30384" providerId="LiveId" clId="{F35F2F8B-AC13-4CFD-9E89-21619E0CAB2C}" dt="2023-03-07T16:12:02.719" v="224" actId="20577"/>
        <pc:sldMkLst>
          <pc:docMk/>
          <pc:sldMk cId="2021348520" sldId="263"/>
        </pc:sldMkLst>
        <pc:spChg chg="mod">
          <ac:chgData name="Sebastian SOSA" userId="f23f3ce18aa30384" providerId="LiveId" clId="{F35F2F8B-AC13-4CFD-9E89-21619E0CAB2C}" dt="2023-03-07T16:12:02.719" v="224" actId="20577"/>
          <ac:spMkLst>
            <pc:docMk/>
            <pc:sldMk cId="2021348520" sldId="263"/>
            <ac:spMk id="3" creationId="{D9FEE75D-2D03-DD32-D934-FAE96CD80F77}"/>
          </ac:spMkLst>
        </pc:spChg>
      </pc:sldChg>
      <pc:sldChg chg="modSp mod">
        <pc:chgData name="Sebastian SOSA" userId="f23f3ce18aa30384" providerId="LiveId" clId="{F35F2F8B-AC13-4CFD-9E89-21619E0CAB2C}" dt="2023-03-08T16:55:37.341" v="336" actId="1076"/>
        <pc:sldMkLst>
          <pc:docMk/>
          <pc:sldMk cId="3392060626" sldId="264"/>
        </pc:sldMkLst>
        <pc:spChg chg="mod">
          <ac:chgData name="Sebastian SOSA" userId="f23f3ce18aa30384" providerId="LiveId" clId="{F35F2F8B-AC13-4CFD-9E89-21619E0CAB2C}" dt="2023-03-07T15:55:51.162" v="109"/>
          <ac:spMkLst>
            <pc:docMk/>
            <pc:sldMk cId="3392060626" sldId="264"/>
            <ac:spMk id="6" creationId="{A20000E3-5802-CC6D-3326-2F6E771740B2}"/>
          </ac:spMkLst>
        </pc:spChg>
        <pc:spChg chg="mod">
          <ac:chgData name="Sebastian SOSA" userId="f23f3ce18aa30384" providerId="LiveId" clId="{F35F2F8B-AC13-4CFD-9E89-21619E0CAB2C}" dt="2023-03-08T16:55:37.341" v="336" actId="1076"/>
          <ac:spMkLst>
            <pc:docMk/>
            <pc:sldMk cId="3392060626" sldId="264"/>
            <ac:spMk id="10" creationId="{72441C1E-D5EA-3518-62CE-9E60909921CC}"/>
          </ac:spMkLst>
        </pc:spChg>
      </pc:sldChg>
      <pc:sldChg chg="modSp mod">
        <pc:chgData name="Sebastian SOSA" userId="f23f3ce18aa30384" providerId="LiveId" clId="{F35F2F8B-AC13-4CFD-9E89-21619E0CAB2C}" dt="2023-03-07T16:12:23.265" v="225" actId="20577"/>
        <pc:sldMkLst>
          <pc:docMk/>
          <pc:sldMk cId="284769770" sldId="265"/>
        </pc:sldMkLst>
        <pc:spChg chg="mod">
          <ac:chgData name="Sebastian SOSA" userId="f23f3ce18aa30384" providerId="LiveId" clId="{F35F2F8B-AC13-4CFD-9E89-21619E0CAB2C}" dt="2023-03-07T16:12:23.265" v="225" actId="20577"/>
          <ac:spMkLst>
            <pc:docMk/>
            <pc:sldMk cId="284769770" sldId="265"/>
            <ac:spMk id="3" creationId="{D113637C-FD43-2FF0-71BC-B21F3573011D}"/>
          </ac:spMkLst>
        </pc:spChg>
      </pc:sldChg>
      <pc:sldChg chg="delSp modSp mod">
        <pc:chgData name="Sebastian SOSA" userId="f23f3ce18aa30384" providerId="LiveId" clId="{F35F2F8B-AC13-4CFD-9E89-21619E0CAB2C}" dt="2023-03-07T16:20:45.655" v="312" actId="20577"/>
        <pc:sldMkLst>
          <pc:docMk/>
          <pc:sldMk cId="1743667421" sldId="266"/>
        </pc:sldMkLst>
        <pc:spChg chg="mod">
          <ac:chgData name="Sebastian SOSA" userId="f23f3ce18aa30384" providerId="LiveId" clId="{F35F2F8B-AC13-4CFD-9E89-21619E0CAB2C}" dt="2023-03-07T16:20:45.655" v="312" actId="20577"/>
          <ac:spMkLst>
            <pc:docMk/>
            <pc:sldMk cId="1743667421" sldId="266"/>
            <ac:spMk id="3" creationId="{BD8B796F-A8EC-EE8D-1B4A-1559D3F25C5B}"/>
          </ac:spMkLst>
        </pc:spChg>
        <pc:picChg chg="del">
          <ac:chgData name="Sebastian SOSA" userId="f23f3ce18aa30384" providerId="LiveId" clId="{F35F2F8B-AC13-4CFD-9E89-21619E0CAB2C}" dt="2023-03-07T16:20:05.734" v="234" actId="478"/>
          <ac:picMkLst>
            <pc:docMk/>
            <pc:sldMk cId="1743667421" sldId="266"/>
            <ac:picMk id="5" creationId="{0EFEF90C-0416-9657-3018-ACEA7A0A6F0A}"/>
          </ac:picMkLst>
        </pc:picChg>
      </pc:sldChg>
      <pc:sldChg chg="modSp mod">
        <pc:chgData name="Sebastian SOSA" userId="f23f3ce18aa30384" providerId="LiveId" clId="{F35F2F8B-AC13-4CFD-9E89-21619E0CAB2C}" dt="2023-03-07T16:12:58.802" v="228" actId="20577"/>
        <pc:sldMkLst>
          <pc:docMk/>
          <pc:sldMk cId="1834380271" sldId="268"/>
        </pc:sldMkLst>
        <pc:spChg chg="mod">
          <ac:chgData name="Sebastian SOSA" userId="f23f3ce18aa30384" providerId="LiveId" clId="{F35F2F8B-AC13-4CFD-9E89-21619E0CAB2C}" dt="2023-03-07T16:12:58.802" v="228" actId="20577"/>
          <ac:spMkLst>
            <pc:docMk/>
            <pc:sldMk cId="1834380271" sldId="268"/>
            <ac:spMk id="3" creationId="{82B39440-69E2-8C2A-6E2E-79F50F187EB0}"/>
          </ac:spMkLst>
        </pc:spChg>
      </pc:sldChg>
      <pc:sldChg chg="del">
        <pc:chgData name="Sebastian SOSA" userId="f23f3ce18aa30384" providerId="LiveId" clId="{F35F2F8B-AC13-4CFD-9E89-21619E0CAB2C}" dt="2023-03-07T15:59:53.161" v="182" actId="2696"/>
        <pc:sldMkLst>
          <pc:docMk/>
          <pc:sldMk cId="3848547862" sldId="270"/>
        </pc:sldMkLst>
      </pc:sldChg>
      <pc:sldChg chg="addSp modSp mod">
        <pc:chgData name="Sebastian SOSA" userId="f23f3ce18aa30384" providerId="LiveId" clId="{F35F2F8B-AC13-4CFD-9E89-21619E0CAB2C}" dt="2023-03-08T16:56:06.715" v="344" actId="20577"/>
        <pc:sldMkLst>
          <pc:docMk/>
          <pc:sldMk cId="1644642543" sldId="271"/>
        </pc:sldMkLst>
        <pc:spChg chg="mod">
          <ac:chgData name="Sebastian SOSA" userId="f23f3ce18aa30384" providerId="LiveId" clId="{F35F2F8B-AC13-4CFD-9E89-21619E0CAB2C}" dt="2023-03-08T16:56:06.715" v="344" actId="20577"/>
          <ac:spMkLst>
            <pc:docMk/>
            <pc:sldMk cId="1644642543" sldId="271"/>
            <ac:spMk id="3" creationId="{5087F988-B989-8AAF-9EBC-B8C2019ACB07}"/>
          </ac:spMkLst>
        </pc:spChg>
        <pc:cxnChg chg="add mod">
          <ac:chgData name="Sebastian SOSA" userId="f23f3ce18aa30384" providerId="LiveId" clId="{F35F2F8B-AC13-4CFD-9E89-21619E0CAB2C}" dt="2023-03-07T15:46:11.024" v="67"/>
          <ac:cxnSpMkLst>
            <pc:docMk/>
            <pc:sldMk cId="1644642543" sldId="271"/>
            <ac:cxnSpMk id="4" creationId="{96A8EBCF-C9CF-379E-4AA0-C936BD932392}"/>
          </ac:cxnSpMkLst>
        </pc:cxnChg>
      </pc:sldChg>
      <pc:sldChg chg="ord">
        <pc:chgData name="Sebastian SOSA" userId="f23f3ce18aa30384" providerId="LiveId" clId="{F35F2F8B-AC13-4CFD-9E89-21619E0CAB2C}" dt="2023-03-07T15:45:36.446" v="61"/>
        <pc:sldMkLst>
          <pc:docMk/>
          <pc:sldMk cId="349738227" sldId="272"/>
        </pc:sldMkLst>
      </pc:sldChg>
      <pc:sldChg chg="addSp modSp mod">
        <pc:chgData name="Sebastian SOSA" userId="f23f3ce18aa30384" providerId="LiveId" clId="{F35F2F8B-AC13-4CFD-9E89-21619E0CAB2C}" dt="2023-03-07T16:11:12.288" v="221" actId="14100"/>
        <pc:sldMkLst>
          <pc:docMk/>
          <pc:sldMk cId="886299052" sldId="273"/>
        </pc:sldMkLst>
        <pc:spChg chg="mod">
          <ac:chgData name="Sebastian SOSA" userId="f23f3ce18aa30384" providerId="LiveId" clId="{F35F2F8B-AC13-4CFD-9E89-21619E0CAB2C}" dt="2023-03-07T16:10:43.323" v="215" actId="20577"/>
          <ac:spMkLst>
            <pc:docMk/>
            <pc:sldMk cId="886299052" sldId="273"/>
            <ac:spMk id="2" creationId="{3B8B4822-CE22-E525-BA7E-6D06191BE3F7}"/>
          </ac:spMkLst>
        </pc:spChg>
        <pc:spChg chg="mod">
          <ac:chgData name="Sebastian SOSA" userId="f23f3ce18aa30384" providerId="LiveId" clId="{F35F2F8B-AC13-4CFD-9E89-21619E0CAB2C}" dt="2023-03-07T16:11:04.154" v="220" actId="20577"/>
          <ac:spMkLst>
            <pc:docMk/>
            <pc:sldMk cId="886299052" sldId="273"/>
            <ac:spMk id="3" creationId="{2E61668D-DA23-36D6-DA0F-488A809C5E61}"/>
          </ac:spMkLst>
        </pc:spChg>
        <pc:cxnChg chg="add mod">
          <ac:chgData name="Sebastian SOSA" userId="f23f3ce18aa30384" providerId="LiveId" clId="{F35F2F8B-AC13-4CFD-9E89-21619E0CAB2C}" dt="2023-03-07T15:58:59.136" v="153" actId="208"/>
          <ac:cxnSpMkLst>
            <pc:docMk/>
            <pc:sldMk cId="886299052" sldId="273"/>
            <ac:cxnSpMk id="6" creationId="{03480F7E-FB1B-44AC-61EF-298EA27E436F}"/>
          </ac:cxnSpMkLst>
        </pc:cxnChg>
        <pc:cxnChg chg="mod">
          <ac:chgData name="Sebastian SOSA" userId="f23f3ce18aa30384" providerId="LiveId" clId="{F35F2F8B-AC13-4CFD-9E89-21619E0CAB2C}" dt="2023-03-07T16:11:12.288" v="221" actId="14100"/>
          <ac:cxnSpMkLst>
            <pc:docMk/>
            <pc:sldMk cId="886299052" sldId="273"/>
            <ac:cxnSpMk id="7" creationId="{F9AB8821-702E-B4A9-C71E-5346743CFD74}"/>
          </ac:cxnSpMkLst>
        </pc:cxnChg>
        <pc:cxnChg chg="add mod">
          <ac:chgData name="Sebastian SOSA" userId="f23f3ce18aa30384" providerId="LiveId" clId="{F35F2F8B-AC13-4CFD-9E89-21619E0CAB2C}" dt="2023-03-07T15:58:56.757" v="152" actId="208"/>
          <ac:cxnSpMkLst>
            <pc:docMk/>
            <pc:sldMk cId="886299052" sldId="273"/>
            <ac:cxnSpMk id="12" creationId="{E825AB18-4436-4B21-EEAC-B89DDD5BD93D}"/>
          </ac:cxnSpMkLst>
        </pc:cxnChg>
        <pc:cxnChg chg="add mod">
          <ac:chgData name="Sebastian SOSA" userId="f23f3ce18aa30384" providerId="LiveId" clId="{F35F2F8B-AC13-4CFD-9E89-21619E0CAB2C}" dt="2023-03-07T15:58:53.141" v="151" actId="208"/>
          <ac:cxnSpMkLst>
            <pc:docMk/>
            <pc:sldMk cId="886299052" sldId="273"/>
            <ac:cxnSpMk id="21" creationId="{2F0475DD-0F2F-37B0-4023-A0C385262197}"/>
          </ac:cxnSpMkLst>
        </pc:cxnChg>
      </pc:sldChg>
      <pc:sldChg chg="modSp mod">
        <pc:chgData name="Sebastian SOSA" userId="f23f3ce18aa30384" providerId="LiveId" clId="{F35F2F8B-AC13-4CFD-9E89-21619E0CAB2C}" dt="2023-03-07T15:56:26.992" v="112"/>
        <pc:sldMkLst>
          <pc:docMk/>
          <pc:sldMk cId="1243526763" sldId="274"/>
        </pc:sldMkLst>
        <pc:spChg chg="mod">
          <ac:chgData name="Sebastian SOSA" userId="f23f3ce18aa30384" providerId="LiveId" clId="{F35F2F8B-AC13-4CFD-9E89-21619E0CAB2C}" dt="2023-03-07T15:56:12.149" v="111"/>
          <ac:spMkLst>
            <pc:docMk/>
            <pc:sldMk cId="1243526763" sldId="274"/>
            <ac:spMk id="8" creationId="{806B849E-2EF5-E506-76CA-CC9BAB3166B6}"/>
          </ac:spMkLst>
        </pc:spChg>
        <pc:spChg chg="mod">
          <ac:chgData name="Sebastian SOSA" userId="f23f3ce18aa30384" providerId="LiveId" clId="{F35F2F8B-AC13-4CFD-9E89-21619E0CAB2C}" dt="2023-03-07T15:56:26.992" v="112"/>
          <ac:spMkLst>
            <pc:docMk/>
            <pc:sldMk cId="1243526763" sldId="274"/>
            <ac:spMk id="10" creationId="{8D118B5E-6D9B-C498-BAF2-D0090F06CE3C}"/>
          </ac:spMkLst>
        </pc:spChg>
      </pc:sldChg>
      <pc:sldChg chg="addSp delSp modSp mod">
        <pc:chgData name="Sebastian SOSA" userId="f23f3ce18aa30384" providerId="LiveId" clId="{F35F2F8B-AC13-4CFD-9E89-21619E0CAB2C}" dt="2023-03-07T16:23:31.037" v="315"/>
        <pc:sldMkLst>
          <pc:docMk/>
          <pc:sldMk cId="3209886121" sldId="275"/>
        </pc:sldMkLst>
        <pc:spChg chg="add mod">
          <ac:chgData name="Sebastian SOSA" userId="f23f3ce18aa30384" providerId="LiveId" clId="{F35F2F8B-AC13-4CFD-9E89-21619E0CAB2C}" dt="2023-03-07T16:23:31.037" v="315"/>
          <ac:spMkLst>
            <pc:docMk/>
            <pc:sldMk cId="3209886121" sldId="275"/>
            <ac:spMk id="6" creationId="{A093A4A3-85AE-6600-353F-9FA1443AEB81}"/>
          </ac:spMkLst>
        </pc:spChg>
        <pc:picChg chg="add del mod">
          <ac:chgData name="Sebastian SOSA" userId="f23f3ce18aa30384" providerId="LiveId" clId="{F35F2F8B-AC13-4CFD-9E89-21619E0CAB2C}" dt="2023-03-07T16:23:19.205" v="313" actId="478"/>
          <ac:picMkLst>
            <pc:docMk/>
            <pc:sldMk cId="3209886121" sldId="275"/>
            <ac:picMk id="4" creationId="{F90BB7C4-9412-770A-7911-1F32B9CD95F0}"/>
          </ac:picMkLst>
        </pc:picChg>
        <pc:picChg chg="add">
          <ac:chgData name="Sebastian SOSA" userId="f23f3ce18aa30384" providerId="LiveId" clId="{F35F2F8B-AC13-4CFD-9E89-21619E0CAB2C}" dt="2023-03-07T16:23:19.605" v="314" actId="22"/>
          <ac:picMkLst>
            <pc:docMk/>
            <pc:sldMk cId="3209886121" sldId="275"/>
            <ac:picMk id="8" creationId="{1A618A68-0B18-88F2-27AA-271CF0AB37BA}"/>
          </ac:picMkLst>
        </pc:picChg>
      </pc:sldChg>
      <pc:sldChg chg="modSp mod">
        <pc:chgData name="Sebastian SOSA" userId="f23f3ce18aa30384" providerId="LiveId" clId="{F35F2F8B-AC13-4CFD-9E89-21619E0CAB2C}" dt="2023-03-07T16:23:59.592" v="316"/>
        <pc:sldMkLst>
          <pc:docMk/>
          <pc:sldMk cId="1365673356" sldId="276"/>
        </pc:sldMkLst>
        <pc:spChg chg="mod">
          <ac:chgData name="Sebastian SOSA" userId="f23f3ce18aa30384" providerId="LiveId" clId="{F35F2F8B-AC13-4CFD-9E89-21619E0CAB2C}" dt="2023-03-07T16:23:59.592" v="316"/>
          <ac:spMkLst>
            <pc:docMk/>
            <pc:sldMk cId="1365673356" sldId="276"/>
            <ac:spMk id="6" creationId="{63E93BD0-D14E-4250-ADCB-4FCBCD7CB9A0}"/>
          </ac:spMkLst>
        </pc:spChg>
      </pc:sldChg>
      <pc:sldChg chg="modSp mod ord">
        <pc:chgData name="Sebastian SOSA" userId="f23f3ce18aa30384" providerId="LiveId" clId="{F35F2F8B-AC13-4CFD-9E89-21619E0CAB2C}" dt="2023-03-07T16:13:50.270" v="233" actId="20577"/>
        <pc:sldMkLst>
          <pc:docMk/>
          <pc:sldMk cId="4172719747" sldId="277"/>
        </pc:sldMkLst>
        <pc:spChg chg="mod">
          <ac:chgData name="Sebastian SOSA" userId="f23f3ce18aa30384" providerId="LiveId" clId="{F35F2F8B-AC13-4CFD-9E89-21619E0CAB2C}" dt="2023-03-07T16:13:50.270" v="233" actId="20577"/>
          <ac:spMkLst>
            <pc:docMk/>
            <pc:sldMk cId="4172719747" sldId="277"/>
            <ac:spMk id="3" creationId="{82B39440-69E2-8C2A-6E2E-79F50F187EB0}"/>
          </ac:spMkLst>
        </pc:spChg>
        <pc:cxnChg chg="mod">
          <ac:chgData name="Sebastian SOSA" userId="f23f3ce18aa30384" providerId="LiveId" clId="{F35F2F8B-AC13-4CFD-9E89-21619E0CAB2C}" dt="2023-03-07T16:02:52.980" v="213" actId="208"/>
          <ac:cxnSpMkLst>
            <pc:docMk/>
            <pc:sldMk cId="4172719747" sldId="277"/>
            <ac:cxnSpMk id="10" creationId="{394D062D-9A9C-A715-AE0A-AB8595DC3A86}"/>
          </ac:cxnSpMkLst>
        </pc:cxnChg>
        <pc:cxnChg chg="mod">
          <ac:chgData name="Sebastian SOSA" userId="f23f3ce18aa30384" providerId="LiveId" clId="{F35F2F8B-AC13-4CFD-9E89-21619E0CAB2C}" dt="2023-03-07T16:02:50.690" v="212" actId="208"/>
          <ac:cxnSpMkLst>
            <pc:docMk/>
            <pc:sldMk cId="4172719747" sldId="277"/>
            <ac:cxnSpMk id="14" creationId="{51428AB2-F1F3-5EFA-8134-1529761F48FD}"/>
          </ac:cxnSpMkLst>
        </pc:cxnChg>
        <pc:cxnChg chg="mod">
          <ac:chgData name="Sebastian SOSA" userId="f23f3ce18aa30384" providerId="LiveId" clId="{F35F2F8B-AC13-4CFD-9E89-21619E0CAB2C}" dt="2023-03-07T16:02:48.062" v="211" actId="208"/>
          <ac:cxnSpMkLst>
            <pc:docMk/>
            <pc:sldMk cId="4172719747" sldId="277"/>
            <ac:cxnSpMk id="16" creationId="{90EACC82-6C6F-A396-3382-B1FFADC1CD9E}"/>
          </ac:cxnSpMkLst>
        </pc:cxnChg>
        <pc:cxnChg chg="mod">
          <ac:chgData name="Sebastian SOSA" userId="f23f3ce18aa30384" providerId="LiveId" clId="{F35F2F8B-AC13-4CFD-9E89-21619E0CAB2C}" dt="2023-03-07T16:02:45.604" v="210" actId="208"/>
          <ac:cxnSpMkLst>
            <pc:docMk/>
            <pc:sldMk cId="4172719747" sldId="277"/>
            <ac:cxnSpMk id="20" creationId="{502A3C13-F1B9-95EA-6347-DBB1B4EB5F96}"/>
          </ac:cxnSpMkLst>
        </pc:cxnChg>
        <pc:cxnChg chg="mod">
          <ac:chgData name="Sebastian SOSA" userId="f23f3ce18aa30384" providerId="LiveId" clId="{F35F2F8B-AC13-4CFD-9E89-21619E0CAB2C}" dt="2023-03-07T16:02:43.387" v="209" actId="208"/>
          <ac:cxnSpMkLst>
            <pc:docMk/>
            <pc:sldMk cId="4172719747" sldId="277"/>
            <ac:cxnSpMk id="29" creationId="{37D3E1E3-870E-F5A1-A467-165FDEA22BD6}"/>
          </ac:cxnSpMkLst>
        </pc:cxnChg>
        <pc:cxnChg chg="mod">
          <ac:chgData name="Sebastian SOSA" userId="f23f3ce18aa30384" providerId="LiveId" clId="{F35F2F8B-AC13-4CFD-9E89-21619E0CAB2C}" dt="2023-03-07T16:02:40.944" v="208" actId="208"/>
          <ac:cxnSpMkLst>
            <pc:docMk/>
            <pc:sldMk cId="4172719747" sldId="277"/>
            <ac:cxnSpMk id="33" creationId="{6253FBE7-FEAE-2CD1-9AB5-673F2D771F13}"/>
          </ac:cxnSpMkLst>
        </pc:cxnChg>
      </pc:sldChg>
      <pc:sldChg chg="addSp delSp modSp mod ord">
        <pc:chgData name="Sebastian SOSA" userId="f23f3ce18aa30384" providerId="LiveId" clId="{F35F2F8B-AC13-4CFD-9E89-21619E0CAB2C}" dt="2023-03-07T16:24:35.559" v="325" actId="14100"/>
        <pc:sldMkLst>
          <pc:docMk/>
          <pc:sldMk cId="4038641919" sldId="278"/>
        </pc:sldMkLst>
        <pc:spChg chg="add del">
          <ac:chgData name="Sebastian SOSA" userId="f23f3ce18aa30384" providerId="LiveId" clId="{F35F2F8B-AC13-4CFD-9E89-21619E0CAB2C}" dt="2023-03-07T16:24:21.442" v="320" actId="22"/>
          <ac:spMkLst>
            <pc:docMk/>
            <pc:sldMk cId="4038641919" sldId="278"/>
            <ac:spMk id="4" creationId="{BCEE3103-BEEB-DB67-033C-95E191AF7E9D}"/>
          </ac:spMkLst>
        </pc:spChg>
        <pc:picChg chg="add mod">
          <ac:chgData name="Sebastian SOSA" userId="f23f3ce18aa30384" providerId="LiveId" clId="{F35F2F8B-AC13-4CFD-9E89-21619E0CAB2C}" dt="2023-03-07T16:24:35.559" v="325" actId="14100"/>
          <ac:picMkLst>
            <pc:docMk/>
            <pc:sldMk cId="4038641919" sldId="278"/>
            <ac:picMk id="7" creationId="{E4D345D6-32BE-6446-181A-A2F81B2A0AAA}"/>
          </ac:picMkLst>
        </pc:picChg>
        <pc:picChg chg="mod">
          <ac:chgData name="Sebastian SOSA" userId="f23f3ce18aa30384" providerId="LiveId" clId="{F35F2F8B-AC13-4CFD-9E89-21619E0CAB2C}" dt="2023-03-07T16:24:19.155" v="318" actId="1076"/>
          <ac:picMkLst>
            <pc:docMk/>
            <pc:sldMk cId="4038641919" sldId="278"/>
            <ac:picMk id="8" creationId="{3745B547-4883-1F65-6B08-161D400D1D55}"/>
          </ac:picMkLst>
        </pc:picChg>
        <pc:picChg chg="del">
          <ac:chgData name="Sebastian SOSA" userId="f23f3ce18aa30384" providerId="LiveId" clId="{F35F2F8B-AC13-4CFD-9E89-21619E0CAB2C}" dt="2023-03-07T16:24:16.373" v="317" actId="478"/>
          <ac:picMkLst>
            <pc:docMk/>
            <pc:sldMk cId="4038641919" sldId="278"/>
            <ac:picMk id="11" creationId="{B16C140D-B966-21B2-F4F2-C35A697E3F71}"/>
          </ac:picMkLst>
        </pc:picChg>
      </pc:sldChg>
      <pc:sldChg chg="addSp delSp modSp add mod">
        <pc:chgData name="Sebastian SOSA" userId="f23f3ce18aa30384" providerId="LiveId" clId="{F35F2F8B-AC13-4CFD-9E89-21619E0CAB2C}" dt="2023-03-07T15:57:11.075" v="137" actId="20577"/>
        <pc:sldMkLst>
          <pc:docMk/>
          <pc:sldMk cId="138010907" sldId="279"/>
        </pc:sldMkLst>
        <pc:spChg chg="mod">
          <ac:chgData name="Sebastian SOSA" userId="f23f3ce18aa30384" providerId="LiveId" clId="{F35F2F8B-AC13-4CFD-9E89-21619E0CAB2C}" dt="2023-03-07T15:57:11.075" v="137" actId="20577"/>
          <ac:spMkLst>
            <pc:docMk/>
            <pc:sldMk cId="138010907" sldId="279"/>
            <ac:spMk id="3" creationId="{9CB5F7D7-5BEF-3DFD-8948-DD6ED7D4C71A}"/>
          </ac:spMkLst>
        </pc:spChg>
        <pc:spChg chg="mod">
          <ac:chgData name="Sebastian SOSA" userId="f23f3ce18aa30384" providerId="LiveId" clId="{F35F2F8B-AC13-4CFD-9E89-21619E0CAB2C}" dt="2023-03-07T15:56:58.095" v="132"/>
          <ac:spMkLst>
            <pc:docMk/>
            <pc:sldMk cId="138010907" sldId="279"/>
            <ac:spMk id="6" creationId="{A20000E3-5802-CC6D-3326-2F6E771740B2}"/>
          </ac:spMkLst>
        </pc:spChg>
        <pc:spChg chg="del">
          <ac:chgData name="Sebastian SOSA" userId="f23f3ce18aa30384" providerId="LiveId" clId="{F35F2F8B-AC13-4CFD-9E89-21619E0CAB2C}" dt="2023-03-07T15:56:37.035" v="116" actId="478"/>
          <ac:spMkLst>
            <pc:docMk/>
            <pc:sldMk cId="138010907" sldId="279"/>
            <ac:spMk id="7" creationId="{C77E306C-EE09-74E3-1A04-E63C5E77B678}"/>
          </ac:spMkLst>
        </pc:spChg>
        <pc:spChg chg="del">
          <ac:chgData name="Sebastian SOSA" userId="f23f3ce18aa30384" providerId="LiveId" clId="{F35F2F8B-AC13-4CFD-9E89-21619E0CAB2C}" dt="2023-03-07T15:56:34.967" v="115" actId="478"/>
          <ac:spMkLst>
            <pc:docMk/>
            <pc:sldMk cId="138010907" sldId="279"/>
            <ac:spMk id="10" creationId="{72441C1E-D5EA-3518-62CE-9E60909921CC}"/>
          </ac:spMkLst>
        </pc:spChg>
        <pc:picChg chg="del">
          <ac:chgData name="Sebastian SOSA" userId="f23f3ce18aa30384" providerId="LiveId" clId="{F35F2F8B-AC13-4CFD-9E89-21619E0CAB2C}" dt="2023-03-07T15:57:01.463" v="133" actId="478"/>
          <ac:picMkLst>
            <pc:docMk/>
            <pc:sldMk cId="138010907" sldId="279"/>
            <ac:picMk id="5" creationId="{D2230E0F-69BD-07BC-AF86-2962672E0602}"/>
          </ac:picMkLst>
        </pc:picChg>
        <pc:picChg chg="add mod">
          <ac:chgData name="Sebastian SOSA" userId="f23f3ce18aa30384" providerId="LiveId" clId="{F35F2F8B-AC13-4CFD-9E89-21619E0CAB2C}" dt="2023-03-07T15:57:08.713" v="136" actId="1076"/>
          <ac:picMkLst>
            <pc:docMk/>
            <pc:sldMk cId="138010907" sldId="279"/>
            <ac:picMk id="8" creationId="{798AF7BD-7309-1585-C8CE-72AF1BE14E1B}"/>
          </ac:picMkLst>
        </pc:picChg>
        <pc:picChg chg="del">
          <ac:chgData name="Sebastian SOSA" userId="f23f3ce18aa30384" providerId="LiveId" clId="{F35F2F8B-AC13-4CFD-9E89-21619E0CAB2C}" dt="2023-03-07T15:56:33.017" v="114" actId="478"/>
          <ac:picMkLst>
            <pc:docMk/>
            <pc:sldMk cId="138010907" sldId="279"/>
            <ac:picMk id="9" creationId="{1A84B4E0-7DD5-BCA3-6BE7-1814C8B8A0AF}"/>
          </ac:picMkLst>
        </pc:picChg>
      </pc:sldChg>
      <pc:sldChg chg="modSp add del mod">
        <pc:chgData name="Sebastian SOSA" userId="f23f3ce18aa30384" providerId="LiveId" clId="{F35F2F8B-AC13-4CFD-9E89-21619E0CAB2C}" dt="2023-03-07T15:45:40.105" v="62" actId="2696"/>
        <pc:sldMkLst>
          <pc:docMk/>
          <pc:sldMk cId="1202416099" sldId="279"/>
        </pc:sldMkLst>
        <pc:spChg chg="mod">
          <ac:chgData name="Sebastian SOSA" userId="f23f3ce18aa30384" providerId="LiveId" clId="{F35F2F8B-AC13-4CFD-9E89-21619E0CAB2C}" dt="2023-03-07T15:45:05.738" v="53" actId="108"/>
          <ac:spMkLst>
            <pc:docMk/>
            <pc:sldMk cId="1202416099" sldId="279"/>
            <ac:spMk id="5" creationId="{7F562E98-DF4A-2192-4061-716F9823FC46}"/>
          </ac:spMkLst>
        </pc:spChg>
        <pc:spChg chg="mod">
          <ac:chgData name="Sebastian SOSA" userId="f23f3ce18aa30384" providerId="LiveId" clId="{F35F2F8B-AC13-4CFD-9E89-21619E0CAB2C}" dt="2023-03-07T15:45:16.339" v="56" actId="1076"/>
          <ac:spMkLst>
            <pc:docMk/>
            <pc:sldMk cId="1202416099" sldId="279"/>
            <ac:spMk id="8" creationId="{EC5AA030-67BC-7009-5D38-09ECEDD30EFB}"/>
          </ac:spMkLst>
        </pc:spChg>
      </pc:sldChg>
      <pc:sldChg chg="add del">
        <pc:chgData name="Sebastian SOSA" userId="f23f3ce18aa30384" providerId="LiveId" clId="{F35F2F8B-AC13-4CFD-9E89-21619E0CAB2C}" dt="2023-03-07T15:55:31.530" v="108"/>
        <pc:sldMkLst>
          <pc:docMk/>
          <pc:sldMk cId="216919688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F562E98-DF4A-2192-4061-716F9823FC46}"/>
              </a:ext>
            </a:extLst>
          </p:cNvPr>
          <p:cNvSpPr txBox="1"/>
          <p:nvPr/>
        </p:nvSpPr>
        <p:spPr>
          <a:xfrm>
            <a:off x="1460558" y="1422866"/>
            <a:ext cx="93881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FR" sz="2800" b="0" i="0" u="none" strike="noStrike" baseline="0" dirty="0">
                <a:latin typeface="Arial" panose="020B0604020202020204" pitchFamily="34" charset="0"/>
              </a:rPr>
              <a:t>PROJET 6 </a:t>
            </a:r>
          </a:p>
          <a:p>
            <a:endParaRPr lang="fr-FR" sz="2800" b="0" i="0" u="none" strike="noStrike" baseline="0" dirty="0">
              <a:latin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1C82E9D-E6E0-180F-5D3D-DADAC2DB61EC}"/>
              </a:ext>
            </a:extLst>
          </p:cNvPr>
          <p:cNvCxnSpPr>
            <a:cxnSpLocks/>
          </p:cNvCxnSpPr>
          <p:nvPr/>
        </p:nvCxnSpPr>
        <p:spPr>
          <a:xfrm>
            <a:off x="1580547" y="1944652"/>
            <a:ext cx="104928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C5AA030-67BC-7009-5D38-09ECEDD30EFB}"/>
              </a:ext>
            </a:extLst>
          </p:cNvPr>
          <p:cNvSpPr txBox="1"/>
          <p:nvPr/>
        </p:nvSpPr>
        <p:spPr>
          <a:xfrm>
            <a:off x="3048344" y="3106869"/>
            <a:ext cx="68817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0" i="0" u="none" strike="noStrike" baseline="0" dirty="0">
                <a:latin typeface="Arial" panose="020B0604020202020204" pitchFamily="34" charset="0"/>
              </a:rPr>
              <a:t>CLASSIFIEZ AUTOMATIQUEMENT DES BIENS DE CONSOMMATION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278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8CD3-73E9-11F5-ECCC-61B72024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textuelles : prétraitement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EE75D-2D03-DD32-D934-FAE96CD8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001932" cy="3649133"/>
          </a:xfrm>
        </p:spPr>
        <p:txBody>
          <a:bodyPr/>
          <a:lstStyle/>
          <a:p>
            <a:r>
              <a:rPr lang="fr-FR" dirty="0"/>
              <a:t>Traitements successifs (librairie </a:t>
            </a:r>
            <a:r>
              <a:rPr lang="fr-FR" dirty="0" err="1"/>
              <a:t>spacy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1. Suppression de mots dont la fréquence est trop importante sur l’ensemble du corpus : "cm", "Price", "Abstract</a:t>
            </a:r>
          </a:p>
          <a:p>
            <a:pPr lvl="1"/>
            <a:r>
              <a:rPr lang="fr-FR" dirty="0"/>
              <a:t>2. Suppression des stop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3. Suppression de la ponctuation</a:t>
            </a:r>
          </a:p>
          <a:p>
            <a:pPr lvl="1"/>
            <a:r>
              <a:rPr lang="fr-FR" dirty="0"/>
              <a:t>4. Suppression des symboles</a:t>
            </a:r>
          </a:p>
          <a:p>
            <a:pPr lvl="1"/>
            <a:r>
              <a:rPr lang="fr-FR" dirty="0"/>
              <a:t>5. Lemmatisation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A50C-7243-15CB-8D2F-05C9E5F8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53" y="2142067"/>
            <a:ext cx="3705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EB1DB-D218-FDB0-9F41-4B51A417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520"/>
            <a:ext cx="10131425" cy="1456267"/>
          </a:xfrm>
        </p:spPr>
        <p:txBody>
          <a:bodyPr/>
          <a:lstStyle/>
          <a:p>
            <a:r>
              <a:rPr lang="fr-FR" dirty="0"/>
              <a:t>Données textuelles : catégorisation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F7D7-5BEF-3DFD-8948-DD6ED7D4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5662614" cy="609600"/>
          </a:xfrm>
        </p:spPr>
        <p:txBody>
          <a:bodyPr/>
          <a:lstStyle/>
          <a:p>
            <a:r>
              <a:rPr lang="fr-FR" dirty="0"/>
              <a:t>Bag of Word (BOW):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30E0F-69BD-07BC-AF86-2962672E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20" y="1778743"/>
            <a:ext cx="5662613" cy="24486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0000E3-5802-CC6D-3326-2F6E771740B2}"/>
              </a:ext>
            </a:extLst>
          </p:cNvPr>
          <p:cNvSpPr txBox="1"/>
          <p:nvPr/>
        </p:nvSpPr>
        <p:spPr>
          <a:xfrm>
            <a:off x="2683934" y="3244334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ARI: 0.3931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77E306C-EE09-74E3-1A04-E63C5E77B678}"/>
              </a:ext>
            </a:extLst>
          </p:cNvPr>
          <p:cNvSpPr txBox="1">
            <a:spLocks/>
          </p:cNvSpPr>
          <p:nvPr/>
        </p:nvSpPr>
        <p:spPr>
          <a:xfrm>
            <a:off x="685801" y="4841215"/>
            <a:ext cx="566261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Tf-</a:t>
            </a:r>
            <a:r>
              <a:rPr lang="fr-FR" dirty="0" err="1"/>
              <a:t>idf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84B4E0-7DD5-BCA3-6BE7-1814C8B8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20" y="4409303"/>
            <a:ext cx="5662613" cy="244869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2441C1E-D5EA-3518-62CE-9E60909921CC}"/>
              </a:ext>
            </a:extLst>
          </p:cNvPr>
          <p:cNvSpPr txBox="1"/>
          <p:nvPr/>
        </p:nvSpPr>
        <p:spPr>
          <a:xfrm>
            <a:off x="2683934" y="6064589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ARI: 0.5282</a:t>
            </a:r>
          </a:p>
        </p:txBody>
      </p:sp>
    </p:spTree>
    <p:extLst>
      <p:ext uri="{BB962C8B-B14F-4D97-AF65-F5344CB8AC3E}">
        <p14:creationId xmlns:p14="http://schemas.microsoft.com/office/powerpoint/2010/main" val="33920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EB1DB-D218-FDB0-9F41-4B51A417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520"/>
            <a:ext cx="10131425" cy="1456267"/>
          </a:xfrm>
        </p:spPr>
        <p:txBody>
          <a:bodyPr/>
          <a:lstStyle/>
          <a:p>
            <a:r>
              <a:rPr lang="fr-FR" dirty="0"/>
              <a:t>Données textuelles : catégorisation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F7D7-5BEF-3DFD-8948-DD6ED7D4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5662614" cy="609600"/>
          </a:xfrm>
        </p:spPr>
        <p:txBody>
          <a:bodyPr/>
          <a:lstStyle/>
          <a:p>
            <a:r>
              <a:rPr lang="fr-FR" dirty="0"/>
              <a:t>Word to </a:t>
            </a:r>
            <a:r>
              <a:rPr lang="fr-FR" dirty="0" err="1"/>
              <a:t>vector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0000E3-5802-CC6D-3326-2F6E771740B2}"/>
              </a:ext>
            </a:extLst>
          </p:cNvPr>
          <p:cNvSpPr txBox="1"/>
          <p:nvPr/>
        </p:nvSpPr>
        <p:spPr>
          <a:xfrm>
            <a:off x="2683934" y="3244334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ARI: </a:t>
            </a:r>
            <a:r>
              <a:rPr lang="fr-F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0.255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8AF7BD-7309-1585-C8CE-72AF1BE1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0" y="2040466"/>
            <a:ext cx="68722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2CE7C-EEA1-F49C-A743-FC79223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textuelles : catégorisation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141E-2551-284A-A06C-5E57F161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2549"/>
            <a:ext cx="4106332" cy="1479017"/>
          </a:xfrm>
        </p:spPr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6B849E-2EF5-E506-76CA-CC9BAB3166B6}"/>
              </a:ext>
            </a:extLst>
          </p:cNvPr>
          <p:cNvSpPr txBox="1"/>
          <p:nvPr/>
        </p:nvSpPr>
        <p:spPr>
          <a:xfrm>
            <a:off x="2498990" y="3327952"/>
            <a:ext cx="165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ARI : </a:t>
            </a:r>
            <a:r>
              <a:rPr lang="fr-F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0.255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E43DDCF-F9F3-1B26-5869-E091156FD588}"/>
              </a:ext>
            </a:extLst>
          </p:cNvPr>
          <p:cNvSpPr txBox="1">
            <a:spLocks/>
          </p:cNvSpPr>
          <p:nvPr/>
        </p:nvSpPr>
        <p:spPr>
          <a:xfrm>
            <a:off x="685801" y="3952349"/>
            <a:ext cx="4106332" cy="1479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118B5E-6D9B-C498-BAF2-D0090F06CE3C}"/>
              </a:ext>
            </a:extLst>
          </p:cNvPr>
          <p:cNvSpPr txBox="1"/>
          <p:nvPr/>
        </p:nvSpPr>
        <p:spPr>
          <a:xfrm>
            <a:off x="2498989" y="5537752"/>
            <a:ext cx="165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ARI : 0.4152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F07227-6246-FDB7-F29F-7EA64C06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61" y="1903189"/>
            <a:ext cx="5230813" cy="23875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913BF9F-F8A4-BFBA-1813-BCF459B5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60" y="4545834"/>
            <a:ext cx="5230813" cy="22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2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AF47F-7A6A-5810-BBE9-604431DB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extraction de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3637C-FD43-2FF0-71BC-B21F3573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Pré-traitement</a:t>
            </a:r>
          </a:p>
          <a:p>
            <a:pPr lvl="1"/>
            <a:r>
              <a:rPr lang="fr-FR" dirty="0"/>
              <a:t>(1) Noir et blanc</a:t>
            </a:r>
          </a:p>
          <a:p>
            <a:pPr lvl="1"/>
            <a:r>
              <a:rPr lang="fr-FR" dirty="0"/>
              <a:t>(2) Réduction bruit (flou gaussien)</a:t>
            </a:r>
          </a:p>
          <a:p>
            <a:pPr lvl="1"/>
            <a:r>
              <a:rPr lang="fr-FR" dirty="0"/>
              <a:t>(3) Egaliseur</a:t>
            </a:r>
          </a:p>
          <a:p>
            <a:pPr lvl="1"/>
            <a:r>
              <a:rPr lang="fr-FR" dirty="0"/>
              <a:t>(4) Redimensionnement</a:t>
            </a:r>
          </a:p>
          <a:p>
            <a:endParaRPr lang="fr-FR" dirty="0"/>
          </a:p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(SIFT)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6F1B1F-010C-A7D7-21E6-8E74C7D3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0" y="2185458"/>
            <a:ext cx="3467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39FF-91CB-8121-B92D-A1F0EED3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extraction de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B796F-A8EC-EE8D-1B4A-1559D3F2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600"/>
            <a:ext cx="10131425" cy="4211228"/>
          </a:xfrm>
        </p:spPr>
        <p:txBody>
          <a:bodyPr/>
          <a:lstStyle/>
          <a:p>
            <a:r>
              <a:rPr lang="fr-FR" dirty="0"/>
              <a:t>Création de </a:t>
            </a:r>
            <a:r>
              <a:rPr lang="fr-FR" dirty="0" err="1"/>
              <a:t>features</a:t>
            </a:r>
            <a:r>
              <a:rPr lang="fr-FR" dirty="0"/>
              <a:t> à partir des informations:</a:t>
            </a:r>
          </a:p>
          <a:p>
            <a:pPr lvl="1"/>
            <a:r>
              <a:rPr lang="fr-FR" dirty="0"/>
              <a:t>Extraction des prédicteurs</a:t>
            </a:r>
          </a:p>
          <a:p>
            <a:pPr lvl="1"/>
            <a:r>
              <a:rPr lang="fr-FR" dirty="0" err="1"/>
              <a:t>Kmean</a:t>
            </a:r>
            <a:r>
              <a:rPr lang="fr-FR" dirty="0"/>
              <a:t> sur prédicteurs</a:t>
            </a:r>
          </a:p>
          <a:p>
            <a:pPr lvl="1"/>
            <a:r>
              <a:rPr lang="fr-FR" dirty="0"/>
              <a:t>Bag of Visual </a:t>
            </a:r>
            <a:r>
              <a:rPr lang="fr-FR" dirty="0" err="1"/>
              <a:t>words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66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AF47F-7A6A-5810-BBE9-604431DB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Résultats </a:t>
            </a:r>
            <a:r>
              <a:rPr lang="fr-FR" dirty="0" err="1"/>
              <a:t>sift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93A4A3-85AE-6600-353F-9FA1443AEB81}"/>
              </a:ext>
            </a:extLst>
          </p:cNvPr>
          <p:cNvSpPr txBox="1"/>
          <p:nvPr/>
        </p:nvSpPr>
        <p:spPr>
          <a:xfrm>
            <a:off x="3047656" y="6063734"/>
            <a:ext cx="609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ARI :  </a:t>
            </a:r>
            <a:r>
              <a:rPr lang="fr-F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-0.0007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618A68-0B18-88F2-27AA-271CF0AB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14400"/>
            <a:ext cx="11630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8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FE4BC-4A02-02B7-F2D3-769FFECC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39440-69E2-8C2A-6E2E-79F50F18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3847"/>
            <a:ext cx="10131425" cy="4678350"/>
          </a:xfrm>
        </p:spPr>
        <p:txBody>
          <a:bodyPr>
            <a:normAutofit/>
          </a:bodyPr>
          <a:lstStyle/>
          <a:p>
            <a:r>
              <a:rPr lang="fr-FR" dirty="0"/>
              <a:t>Transfer Learning (</a:t>
            </a:r>
            <a:r>
              <a:rPr lang="fr-FR" dirty="0" err="1"/>
              <a:t>ImageNet</a:t>
            </a:r>
            <a:r>
              <a:rPr lang="fr-FR" dirty="0"/>
              <a:t> VGG16) entraînement non supervisé:</a:t>
            </a:r>
          </a:p>
          <a:p>
            <a:pPr lvl="1"/>
            <a:r>
              <a:rPr lang="fr-FR" dirty="0"/>
              <a:t>Suppression de la dernière couche</a:t>
            </a:r>
          </a:p>
          <a:p>
            <a:pPr lvl="1"/>
            <a:r>
              <a:rPr lang="fr-FR" dirty="0"/>
              <a:t>Extraction des labels</a:t>
            </a:r>
          </a:p>
          <a:p>
            <a:pPr lvl="1"/>
            <a:r>
              <a:rPr lang="fr-FR" dirty="0"/>
              <a:t>Importation des images</a:t>
            </a:r>
          </a:p>
          <a:p>
            <a:pPr lvl="1"/>
            <a:r>
              <a:rPr lang="fr-FR" dirty="0"/>
              <a:t>Application des filtres VGG16</a:t>
            </a:r>
          </a:p>
          <a:p>
            <a:pPr lvl="1"/>
            <a:r>
              <a:rPr lang="fr-FR" dirty="0"/>
              <a:t>Prédiction</a:t>
            </a:r>
          </a:p>
          <a:p>
            <a:pPr lvl="1"/>
            <a:r>
              <a:rPr lang="fr-FR" dirty="0"/>
              <a:t>Analyses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F01CF3-CC99-C985-986B-4CCF2D57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98"/>
          <a:stretch/>
        </p:blipFill>
        <p:spPr>
          <a:xfrm>
            <a:off x="5565323" y="3320687"/>
            <a:ext cx="6130395" cy="2401554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C4D0120E-3ECD-AF0E-9D3D-F047ACCFFC59}"/>
              </a:ext>
            </a:extLst>
          </p:cNvPr>
          <p:cNvCxnSpPr/>
          <p:nvPr/>
        </p:nvCxnSpPr>
        <p:spPr>
          <a:xfrm>
            <a:off x="4493385" y="3150749"/>
            <a:ext cx="943363" cy="34755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DC81A3D-CB85-5274-46ED-DE81F4BA8219}"/>
              </a:ext>
            </a:extLst>
          </p:cNvPr>
          <p:cNvCxnSpPr>
            <a:cxnSpLocks/>
          </p:cNvCxnSpPr>
          <p:nvPr/>
        </p:nvCxnSpPr>
        <p:spPr>
          <a:xfrm>
            <a:off x="3380384" y="3519786"/>
            <a:ext cx="2056364" cy="257803"/>
          </a:xfrm>
          <a:prstGeom prst="bentConnector3">
            <a:avLst>
              <a:gd name="adj1" fmla="val 68712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B56AD3A-E76D-5682-327C-2FD8E7E60C04}"/>
              </a:ext>
            </a:extLst>
          </p:cNvPr>
          <p:cNvCxnSpPr>
            <a:cxnSpLocks/>
          </p:cNvCxnSpPr>
          <p:nvPr/>
        </p:nvCxnSpPr>
        <p:spPr>
          <a:xfrm>
            <a:off x="3715526" y="3871491"/>
            <a:ext cx="1721222" cy="18745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F2A10F8-8A9A-4040-3952-64958C018769}"/>
              </a:ext>
            </a:extLst>
          </p:cNvPr>
          <p:cNvCxnSpPr>
            <a:cxnSpLocks/>
          </p:cNvCxnSpPr>
          <p:nvPr/>
        </p:nvCxnSpPr>
        <p:spPr>
          <a:xfrm>
            <a:off x="3914129" y="4269958"/>
            <a:ext cx="1522619" cy="367283"/>
          </a:xfrm>
          <a:prstGeom prst="bentConnector3">
            <a:avLst>
              <a:gd name="adj1" fmla="val 2418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A58D877-40DF-7607-3130-D9B02D4EBEFA}"/>
              </a:ext>
            </a:extLst>
          </p:cNvPr>
          <p:cNvCxnSpPr>
            <a:cxnSpLocks/>
          </p:cNvCxnSpPr>
          <p:nvPr/>
        </p:nvCxnSpPr>
        <p:spPr>
          <a:xfrm>
            <a:off x="2476145" y="4634063"/>
            <a:ext cx="2960603" cy="488232"/>
          </a:xfrm>
          <a:prstGeom prst="bentConnector3">
            <a:avLst>
              <a:gd name="adj1" fmla="val 5587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87E20495-DB13-30C7-9F91-AE138ED14975}"/>
              </a:ext>
            </a:extLst>
          </p:cNvPr>
          <p:cNvCxnSpPr>
            <a:cxnSpLocks/>
          </p:cNvCxnSpPr>
          <p:nvPr/>
        </p:nvCxnSpPr>
        <p:spPr>
          <a:xfrm>
            <a:off x="2403750" y="5010428"/>
            <a:ext cx="3032998" cy="44924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8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FE4BC-4A02-02B7-F2D3-769FFECC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39440-69E2-8C2A-6E2E-79F50F18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3847"/>
            <a:ext cx="10131425" cy="2125478"/>
          </a:xfrm>
        </p:spPr>
        <p:txBody>
          <a:bodyPr>
            <a:normAutofit/>
          </a:bodyPr>
          <a:lstStyle/>
          <a:p>
            <a:r>
              <a:rPr lang="fr-FR" dirty="0"/>
              <a:t>Transfer Learning (</a:t>
            </a:r>
            <a:r>
              <a:rPr lang="fr-FR" dirty="0" err="1"/>
              <a:t>ImageNet</a:t>
            </a:r>
            <a:r>
              <a:rPr lang="fr-FR" dirty="0"/>
              <a:t> VGG16) Entraînement non supervisé: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E7A70C-D8E1-B7AB-D727-308EF8A3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796516"/>
            <a:ext cx="7355945" cy="3180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E93BD0-D14E-4250-ADCB-4FCBCD7CB9A0}"/>
              </a:ext>
            </a:extLst>
          </p:cNvPr>
          <p:cNvSpPr txBox="1"/>
          <p:nvPr/>
        </p:nvSpPr>
        <p:spPr>
          <a:xfrm>
            <a:off x="4782079" y="6172200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ARI :  0.3087</a:t>
            </a:r>
          </a:p>
        </p:txBody>
      </p:sp>
    </p:spTree>
    <p:extLst>
      <p:ext uri="{BB962C8B-B14F-4D97-AF65-F5344CB8AC3E}">
        <p14:creationId xmlns:p14="http://schemas.microsoft.com/office/powerpoint/2010/main" val="136567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86F4-D435-80C5-0659-5D30B67A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CONCLUSIONS ET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7F988-B989-8AAF-9EBC-B8C2019A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Clustering non supervisé par texte pouvant atteindre 0.5282 </a:t>
            </a:r>
          </a:p>
          <a:p>
            <a:r>
              <a:rPr lang="fr-FR" dirty="0"/>
              <a:t>Clustering non supervisé par image pouvant atteindre 0.3087 </a:t>
            </a:r>
          </a:p>
          <a:p>
            <a:r>
              <a:rPr lang="fr-FR"/>
              <a:t>Piste </a:t>
            </a:r>
            <a:r>
              <a:rPr lang="fr-FR" dirty="0"/>
              <a:t>d’améliorations : Apprentissage supervisé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6A8EBCF-C9CF-379E-4AA0-C936BD932392}"/>
              </a:ext>
            </a:extLst>
          </p:cNvPr>
          <p:cNvCxnSpPr>
            <a:cxnSpLocks/>
          </p:cNvCxnSpPr>
          <p:nvPr/>
        </p:nvCxnSpPr>
        <p:spPr>
          <a:xfrm>
            <a:off x="849578" y="1762600"/>
            <a:ext cx="104928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E869A-109B-3A04-AAE5-00451E4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02048-5DF0-6571-9856-6F6BBD81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32066" cy="3649133"/>
          </a:xfrm>
        </p:spPr>
        <p:txBody>
          <a:bodyPr>
            <a:normAutofit/>
          </a:bodyPr>
          <a:lstStyle/>
          <a:p>
            <a:r>
              <a:rPr lang="fr-FR" sz="2400" dirty="0"/>
              <a:t>I. Rappel de la problématique et présentation du jeu de données</a:t>
            </a:r>
          </a:p>
          <a:p>
            <a:endParaRPr lang="fr-FR" sz="2400" dirty="0"/>
          </a:p>
          <a:p>
            <a:r>
              <a:rPr lang="fr-FR" sz="2400" dirty="0"/>
              <a:t>II. Prétraitements et clustering</a:t>
            </a:r>
          </a:p>
          <a:p>
            <a:endParaRPr lang="fr-FR" sz="2400" dirty="0"/>
          </a:p>
          <a:p>
            <a:r>
              <a:rPr lang="fr-FR" sz="2400" dirty="0"/>
              <a:t>III. Conclusion sur la faisabilité du moteur de classifications et recommandations</a:t>
            </a:r>
          </a:p>
          <a:p>
            <a:endParaRPr lang="fr-FR" sz="2400" dirty="0"/>
          </a:p>
          <a:p>
            <a:r>
              <a:rPr lang="fr-FR" sz="2400" dirty="0"/>
              <a:t>IV. Bonus</a:t>
            </a:r>
          </a:p>
        </p:txBody>
      </p:sp>
    </p:spTree>
    <p:extLst>
      <p:ext uri="{BB962C8B-B14F-4D97-AF65-F5344CB8AC3E}">
        <p14:creationId xmlns:p14="http://schemas.microsoft.com/office/powerpoint/2010/main" val="108654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FE4BC-4A02-02B7-F2D3-769FFECC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39440-69E2-8C2A-6E2E-79F50F18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3847"/>
            <a:ext cx="10131425" cy="4678350"/>
          </a:xfrm>
        </p:spPr>
        <p:txBody>
          <a:bodyPr>
            <a:normAutofit/>
          </a:bodyPr>
          <a:lstStyle/>
          <a:p>
            <a:r>
              <a:rPr lang="fr-FR" dirty="0"/>
              <a:t>Transfer Learning (</a:t>
            </a:r>
            <a:r>
              <a:rPr lang="fr-FR" dirty="0" err="1"/>
              <a:t>ImageNet</a:t>
            </a:r>
            <a:r>
              <a:rPr lang="fr-FR" dirty="0"/>
              <a:t> VGG16) entraînement supervisé:</a:t>
            </a:r>
          </a:p>
          <a:p>
            <a:pPr lvl="1"/>
            <a:r>
              <a:rPr lang="fr-FR" dirty="0"/>
              <a:t>Suppression de la dernière couche</a:t>
            </a:r>
          </a:p>
          <a:p>
            <a:pPr lvl="1"/>
            <a:r>
              <a:rPr lang="fr-FR" dirty="0"/>
              <a:t>Linéariser la sortie</a:t>
            </a:r>
          </a:p>
          <a:p>
            <a:pPr lvl="1"/>
            <a:r>
              <a:rPr lang="fr-FR" dirty="0" err="1"/>
              <a:t>Softmax</a:t>
            </a:r>
            <a:r>
              <a:rPr lang="fr-FR" dirty="0"/>
              <a:t> pour définir la probabilité </a:t>
            </a:r>
          </a:p>
          <a:p>
            <a:pPr marL="457200" lvl="1" indent="0">
              <a:buNone/>
            </a:pPr>
            <a:r>
              <a:rPr lang="fr-FR" dirty="0"/>
              <a:t>	d’appartenance à une classe</a:t>
            </a:r>
          </a:p>
          <a:p>
            <a:pPr lvl="1"/>
            <a:r>
              <a:rPr lang="fr-FR" dirty="0"/>
              <a:t>Compilation du modèle</a:t>
            </a:r>
          </a:p>
          <a:p>
            <a:pPr lvl="1"/>
            <a:r>
              <a:rPr lang="fr-FR" dirty="0" err="1"/>
              <a:t>Early</a:t>
            </a:r>
            <a:r>
              <a:rPr lang="fr-FR" dirty="0"/>
              <a:t> stop pour éviter un surentrainement</a:t>
            </a:r>
          </a:p>
          <a:p>
            <a:pPr lvl="1"/>
            <a:r>
              <a:rPr lang="fr-FR" dirty="0"/>
              <a:t>Fit du modèle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4EBCDC-24B0-DE20-9C80-ECE0C9DE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/>
          <a:stretch/>
        </p:blipFill>
        <p:spPr>
          <a:xfrm>
            <a:off x="6883400" y="1736087"/>
            <a:ext cx="5308600" cy="5121913"/>
          </a:xfrm>
          <a:prstGeom prst="rect">
            <a:avLst/>
          </a:prstGeom>
        </p:spPr>
      </p:pic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394D062D-9A9C-A715-AE0A-AB8595DC3A86}"/>
              </a:ext>
            </a:extLst>
          </p:cNvPr>
          <p:cNvCxnSpPr>
            <a:cxnSpLocks/>
          </p:cNvCxnSpPr>
          <p:nvPr/>
        </p:nvCxnSpPr>
        <p:spPr>
          <a:xfrm flipV="1">
            <a:off x="4423048" y="2539388"/>
            <a:ext cx="2373464" cy="7968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1428AB2-F1F3-5EFA-8134-1529761F48FD}"/>
              </a:ext>
            </a:extLst>
          </p:cNvPr>
          <p:cNvCxnSpPr>
            <a:cxnSpLocks/>
          </p:cNvCxnSpPr>
          <p:nvPr/>
        </p:nvCxnSpPr>
        <p:spPr>
          <a:xfrm>
            <a:off x="4418910" y="2933528"/>
            <a:ext cx="2408058" cy="1010693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0EACC82-6C6F-A396-3382-B1FFADC1CD9E}"/>
              </a:ext>
            </a:extLst>
          </p:cNvPr>
          <p:cNvCxnSpPr>
            <a:cxnSpLocks/>
          </p:cNvCxnSpPr>
          <p:nvPr/>
        </p:nvCxnSpPr>
        <p:spPr>
          <a:xfrm>
            <a:off x="4373397" y="3730199"/>
            <a:ext cx="2453571" cy="428045"/>
          </a:xfrm>
          <a:prstGeom prst="bentConnector3">
            <a:avLst>
              <a:gd name="adj1" fmla="val 4342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502A3C13-F1B9-95EA-6347-DBB1B4EB5F96}"/>
              </a:ext>
            </a:extLst>
          </p:cNvPr>
          <p:cNvCxnSpPr>
            <a:cxnSpLocks/>
          </p:cNvCxnSpPr>
          <p:nvPr/>
        </p:nvCxnSpPr>
        <p:spPr>
          <a:xfrm>
            <a:off x="3756901" y="4067218"/>
            <a:ext cx="3039611" cy="126693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37D3E1E3-870E-F5A1-A467-165FDEA22B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2245" y="4484133"/>
            <a:ext cx="1817078" cy="1711456"/>
          </a:xfrm>
          <a:prstGeom prst="bentConnector3">
            <a:avLst>
              <a:gd name="adj1" fmla="val 9986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6253FBE7-FEAE-2CD1-9AB5-673F2D771F13}"/>
              </a:ext>
            </a:extLst>
          </p:cNvPr>
          <p:cNvCxnSpPr>
            <a:cxnSpLocks/>
          </p:cNvCxnSpPr>
          <p:nvPr/>
        </p:nvCxnSpPr>
        <p:spPr>
          <a:xfrm>
            <a:off x="2857730" y="4859636"/>
            <a:ext cx="3938782" cy="1657016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1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FE4BC-4A02-02B7-F2D3-769FFECC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visuelles : Réseaux de neurones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7E4B553-3C0A-C95E-0C0D-DFD8B07A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63" y="1881861"/>
            <a:ext cx="10131425" cy="518384"/>
          </a:xfrm>
        </p:spPr>
        <p:txBody>
          <a:bodyPr/>
          <a:lstStyle/>
          <a:p>
            <a:r>
              <a:rPr lang="fr-FR" dirty="0"/>
              <a:t>Transfer Learning (</a:t>
            </a:r>
            <a:r>
              <a:rPr lang="fr-FR" dirty="0" err="1"/>
              <a:t>ImageNet</a:t>
            </a:r>
            <a:r>
              <a:rPr lang="fr-FR" dirty="0"/>
              <a:t> VGG16) entraînement supervisé: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45B547-4883-1F65-6B08-161D400D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3" y="2636772"/>
            <a:ext cx="4276588" cy="33782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D345D6-32BE-6446-181A-A2F81B2A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1" y="2636771"/>
            <a:ext cx="4011974" cy="33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A9814-7477-AE53-0D5C-5958C401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6933-2642-BB11-1EB2-1D9602A4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de la problématique</a:t>
            </a:r>
          </a:p>
          <a:p>
            <a:r>
              <a:rPr lang="fr-FR" dirty="0"/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93863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84528-9C37-6667-F662-A5C9D6F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Classer automatiquement des articles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EC113-3363-2C01-C6E0-94C567C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00"/>
                </a:solidFill>
              </a:rPr>
              <a:t>Contexte</a:t>
            </a:r>
            <a:r>
              <a:rPr lang="fr-FR" dirty="0"/>
              <a:t> : « Place de marché » : plateforme e-commerce.</a:t>
            </a:r>
          </a:p>
          <a:p>
            <a:r>
              <a:rPr lang="fr-FR" b="1" dirty="0">
                <a:solidFill>
                  <a:srgbClr val="FFFF00"/>
                </a:solidFill>
              </a:rPr>
              <a:t>Moyen</a:t>
            </a:r>
            <a:r>
              <a:rPr lang="fr-FR" dirty="0"/>
              <a:t> : Automatisation de l’attribution des catégories aux articles</a:t>
            </a:r>
          </a:p>
          <a:p>
            <a:r>
              <a:rPr lang="fr-FR" b="1" dirty="0">
                <a:solidFill>
                  <a:srgbClr val="FFFF00"/>
                </a:solidFill>
              </a:rPr>
              <a:t>Objectif</a:t>
            </a:r>
            <a:r>
              <a:rPr lang="fr-FR" dirty="0"/>
              <a:t> : améliorer l’expérience utilisateur et fiabiliser la catégorisation</a:t>
            </a:r>
          </a:p>
          <a:p>
            <a:r>
              <a:rPr lang="fr-FR" dirty="0">
                <a:solidFill>
                  <a:srgbClr val="FFFF00"/>
                </a:solidFill>
              </a:rPr>
              <a:t>But du projet </a:t>
            </a:r>
            <a:r>
              <a:rPr lang="fr-FR" dirty="0"/>
              <a:t>: étudier la faisabilité de cette catégorisation :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Extraction</a:t>
            </a:r>
            <a:r>
              <a:rPr lang="fr-FR" dirty="0"/>
              <a:t> de données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Analyse et prétraitement </a:t>
            </a:r>
            <a:r>
              <a:rPr lang="fr-FR" dirty="0"/>
              <a:t>du jeu de données : visuelles / textuelles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620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7DDE5-B3E6-A7A8-91D9-F9D3C9CA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: processus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E8DAD9-C09F-9D5B-9DCB-8F3F5842DD81}"/>
              </a:ext>
            </a:extLst>
          </p:cNvPr>
          <p:cNvSpPr txBox="1"/>
          <p:nvPr/>
        </p:nvSpPr>
        <p:spPr>
          <a:xfrm>
            <a:off x="1227667" y="2159000"/>
            <a:ext cx="1794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Prétraitement des données</a:t>
            </a:r>
          </a:p>
          <a:p>
            <a:r>
              <a:rPr lang="fr-FR" dirty="0"/>
              <a:t>•Données textuelles</a:t>
            </a:r>
          </a:p>
          <a:p>
            <a:r>
              <a:rPr lang="fr-FR" dirty="0"/>
              <a:t>•Données visuelles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2F87CE-0418-FABD-62DF-263117B4000A}"/>
              </a:ext>
            </a:extLst>
          </p:cNvPr>
          <p:cNvSpPr txBox="1"/>
          <p:nvPr/>
        </p:nvSpPr>
        <p:spPr>
          <a:xfrm>
            <a:off x="7865533" y="2228671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Essais de classification supervisée</a:t>
            </a:r>
          </a:p>
          <a:p>
            <a:r>
              <a:rPr lang="fr-FR" dirty="0"/>
              <a:t>•Données visuelles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5DF092-0AA0-F212-1497-70CA9F312A9F}"/>
              </a:ext>
            </a:extLst>
          </p:cNvPr>
          <p:cNvSpPr txBox="1"/>
          <p:nvPr/>
        </p:nvSpPr>
        <p:spPr>
          <a:xfrm>
            <a:off x="3793067" y="2159000"/>
            <a:ext cx="241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Essais de classification non supervisée</a:t>
            </a:r>
          </a:p>
          <a:p>
            <a:r>
              <a:rPr lang="fr-FR" dirty="0"/>
              <a:t>•Données textuelles</a:t>
            </a:r>
          </a:p>
          <a:p>
            <a:r>
              <a:rPr lang="fr-FR" dirty="0"/>
              <a:t>•Données visuelles</a:t>
            </a:r>
          </a:p>
        </p:txBody>
      </p:sp>
    </p:spTree>
    <p:extLst>
      <p:ext uri="{BB962C8B-B14F-4D97-AF65-F5344CB8AC3E}">
        <p14:creationId xmlns:p14="http://schemas.microsoft.com/office/powerpoint/2010/main" val="6234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CBF9B-975B-ED11-94CD-D1AF333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91D25-4C9F-D358-F269-8CD9C4D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1050 articles</a:t>
            </a:r>
          </a:p>
          <a:p>
            <a:r>
              <a:rPr lang="fr-FR" dirty="0"/>
              <a:t>15 colonnes par article:</a:t>
            </a:r>
          </a:p>
          <a:p>
            <a:pPr lvl="1"/>
            <a:r>
              <a:rPr lang="fr-FR" dirty="0"/>
              <a:t>Identifiant : id, nom, catégorie de produit, marque, description</a:t>
            </a:r>
          </a:p>
          <a:p>
            <a:pPr lvl="1"/>
            <a:r>
              <a:rPr lang="fr-FR" dirty="0"/>
              <a:t>Prix / prix soldé</a:t>
            </a:r>
          </a:p>
          <a:p>
            <a:pPr lvl="1"/>
            <a:r>
              <a:rPr lang="fr-FR" dirty="0"/>
              <a:t>Note du produit,</a:t>
            </a:r>
          </a:p>
          <a:p>
            <a:pPr lvl="1"/>
            <a:r>
              <a:rPr lang="fr-FR" dirty="0"/>
              <a:t>Image</a:t>
            </a:r>
          </a:p>
          <a:p>
            <a:pPr lvl="1"/>
            <a:r>
              <a:rPr lang="fr-FR" dirty="0"/>
              <a:t>etc.</a:t>
            </a:r>
          </a:p>
          <a:p>
            <a:r>
              <a:rPr lang="fr-FR" dirty="0"/>
              <a:t>Exemples d’articles: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58EC9-3AB3-303D-F874-959E4A209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1" t="40988"/>
          <a:stretch/>
        </p:blipFill>
        <p:spPr bwMode="auto">
          <a:xfrm>
            <a:off x="6934199" y="3917971"/>
            <a:ext cx="4478867" cy="27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88C0B-EB06-5C78-A774-0EAF53DD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catégories d'objets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9F57-C64F-C410-34D8-62AC43BA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91930"/>
            <a:ext cx="10131425" cy="6080937"/>
          </a:xfrm>
        </p:spPr>
        <p:txBody>
          <a:bodyPr/>
          <a:lstStyle/>
          <a:p>
            <a:r>
              <a:rPr lang="fr-FR" dirty="0"/>
              <a:t>Catégorie au format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Récupération de la première catégorisation car les autres sont trop inégales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Catégories : </a:t>
            </a:r>
            <a:r>
              <a:rPr lang="en-US" dirty="0"/>
              <a:t>'Home Furnishing ', 'Baby Care ', 'Watches ',   'Home Decor &amp; Festive Needs ', 'Kitchen &amp; 			  Dining ‘,      'Beauty and Personal Care ', 'Computers '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B59C07-FE71-A068-FA18-84EB8425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8" y="3149287"/>
            <a:ext cx="5046134" cy="25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9EAC-CE35-A813-226F-7DB21CA6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–PRETRAITEMENTS ET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C503D-0747-3F16-3309-778F85D0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756" y="2766838"/>
            <a:ext cx="6969298" cy="149898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Protocole d’analyse</a:t>
            </a:r>
          </a:p>
          <a:p>
            <a:r>
              <a:rPr lang="fr-FR" dirty="0"/>
              <a:t>Données textuelles</a:t>
            </a:r>
          </a:p>
          <a:p>
            <a:r>
              <a:rPr lang="fr-FR" dirty="0"/>
              <a:t>Données Visuelles</a:t>
            </a:r>
          </a:p>
          <a:p>
            <a:r>
              <a:rPr lang="fr-FR" dirty="0"/>
              <a:t>Modélisations effectuées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4F94584-E206-1CE7-0136-B21C92A2030C}"/>
              </a:ext>
            </a:extLst>
          </p:cNvPr>
          <p:cNvCxnSpPr>
            <a:cxnSpLocks/>
          </p:cNvCxnSpPr>
          <p:nvPr/>
        </p:nvCxnSpPr>
        <p:spPr>
          <a:xfrm>
            <a:off x="849578" y="1762600"/>
            <a:ext cx="104928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4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B4822-CE22-E525-BA7E-6D06191B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98" y="0"/>
            <a:ext cx="10131425" cy="1456267"/>
          </a:xfrm>
        </p:spPr>
        <p:txBody>
          <a:bodyPr/>
          <a:lstStyle/>
          <a:p>
            <a:r>
              <a:rPr lang="fr-FR" dirty="0" err="1"/>
              <a:t>ProtocolE</a:t>
            </a:r>
            <a:r>
              <a:rPr lang="fr-FR" dirty="0"/>
              <a:t> d’analyse Classifieurs non supervisés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1668D-DA23-36D6-DA0F-488A809C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4197"/>
            <a:ext cx="5006444" cy="3649133"/>
          </a:xfrm>
        </p:spPr>
        <p:txBody>
          <a:bodyPr/>
          <a:lstStyle/>
          <a:p>
            <a:r>
              <a:rPr lang="fr-FR" dirty="0"/>
              <a:t>Une fonction unique pour  :</a:t>
            </a:r>
          </a:p>
          <a:p>
            <a:pPr lvl="1"/>
            <a:r>
              <a:rPr lang="fr-FR" dirty="0"/>
              <a:t>ACP pour une meilleure stabilité pour la TSNE</a:t>
            </a:r>
          </a:p>
          <a:p>
            <a:pPr lvl="1"/>
            <a:r>
              <a:rPr lang="fr-FR" dirty="0"/>
              <a:t>TSNE</a:t>
            </a:r>
          </a:p>
          <a:p>
            <a:pPr lvl="1"/>
            <a:r>
              <a:rPr lang="fr-FR" dirty="0" err="1"/>
              <a:t>Kmean</a:t>
            </a:r>
            <a:r>
              <a:rPr lang="fr-FR" dirty="0"/>
              <a:t> sur les deux axes de la TSNE</a:t>
            </a:r>
          </a:p>
          <a:p>
            <a:pPr lvl="1"/>
            <a:r>
              <a:rPr lang="fr-FR" dirty="0"/>
              <a:t>ARI</a:t>
            </a:r>
          </a:p>
          <a:p>
            <a:pPr lvl="1"/>
            <a:r>
              <a:rPr lang="fr-FR" dirty="0"/>
              <a:t>Autre fonction de visualisation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1C063-41BE-CDED-49A7-7A753B8F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83" y="1354207"/>
            <a:ext cx="6092444" cy="5432822"/>
          </a:xfrm>
          <a:prstGeom prst="rect">
            <a:avLst/>
          </a:prstGeom>
        </p:spPr>
      </p:pic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F9AB8821-702E-B4A9-C71E-5346743CFD74}"/>
              </a:ext>
            </a:extLst>
          </p:cNvPr>
          <p:cNvCxnSpPr>
            <a:cxnSpLocks/>
          </p:cNvCxnSpPr>
          <p:nvPr/>
        </p:nvCxnSpPr>
        <p:spPr>
          <a:xfrm>
            <a:off x="4733365" y="2263243"/>
            <a:ext cx="1362635" cy="57894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F9359736-B732-A61F-08C0-CD4AEC232765}"/>
              </a:ext>
            </a:extLst>
          </p:cNvPr>
          <p:cNvCxnSpPr>
            <a:cxnSpLocks/>
          </p:cNvCxnSpPr>
          <p:nvPr/>
        </p:nvCxnSpPr>
        <p:spPr>
          <a:xfrm>
            <a:off x="1397000" y="2633133"/>
            <a:ext cx="4699000" cy="2105944"/>
          </a:xfrm>
          <a:prstGeom prst="bentConnector3">
            <a:avLst>
              <a:gd name="adj1" fmla="val 8009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03480F7E-FB1B-44AC-61EF-298EA27E43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199" y="3191932"/>
            <a:ext cx="2658534" cy="2269068"/>
          </a:xfrm>
          <a:prstGeom prst="bentConnector3">
            <a:avLst>
              <a:gd name="adj1" fmla="val 1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825AB18-4436-4B21-EEAC-B89DDD5BD93D}"/>
              </a:ext>
            </a:extLst>
          </p:cNvPr>
          <p:cNvCxnSpPr>
            <a:cxnSpLocks/>
          </p:cNvCxnSpPr>
          <p:nvPr/>
        </p:nvCxnSpPr>
        <p:spPr>
          <a:xfrm>
            <a:off x="1286933" y="3335867"/>
            <a:ext cx="4809067" cy="250613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2F0475DD-0F2F-37B0-4023-A0C385262197}"/>
              </a:ext>
            </a:extLst>
          </p:cNvPr>
          <p:cNvCxnSpPr/>
          <p:nvPr/>
        </p:nvCxnSpPr>
        <p:spPr>
          <a:xfrm>
            <a:off x="3412067" y="3750733"/>
            <a:ext cx="2683933" cy="2641600"/>
          </a:xfrm>
          <a:prstGeom prst="bentConnector3">
            <a:avLst>
              <a:gd name="adj1" fmla="val -789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9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{6EA36718-D97C-46FA-B427-FEFF83B3E931}tf03457452</Template>
  <TotalTime>360</TotalTime>
  <Words>579</Words>
  <Application>Microsoft Office PowerPoint</Application>
  <PresentationFormat>Grand écran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Céleste</vt:lpstr>
      <vt:lpstr>Présentation PowerPoint</vt:lpstr>
      <vt:lpstr>Sommaire</vt:lpstr>
      <vt:lpstr>I - PROBLÉMATIQUE</vt:lpstr>
      <vt:lpstr>Classer automatiquement des articles</vt:lpstr>
      <vt:lpstr>Etude de faisabilité : processus</vt:lpstr>
      <vt:lpstr>Jeu de données</vt:lpstr>
      <vt:lpstr>Extraction des catégories d'objets</vt:lpstr>
      <vt:lpstr>II –PRETRAITEMENTS ET CLUSTERING</vt:lpstr>
      <vt:lpstr>ProtocolE d’analyse Classifieurs non supervisés</vt:lpstr>
      <vt:lpstr>Données textuelles : prétraitement</vt:lpstr>
      <vt:lpstr>Données textuelles : catégorisation</vt:lpstr>
      <vt:lpstr>Données textuelles : catégorisation</vt:lpstr>
      <vt:lpstr>Données textuelles : catégorisation </vt:lpstr>
      <vt:lpstr>Données visuelles : extraction de features</vt:lpstr>
      <vt:lpstr>Données visuelles : extraction de features</vt:lpstr>
      <vt:lpstr>Données visuelles : Résultats sift</vt:lpstr>
      <vt:lpstr>Données visuelles : Réseaux de neurones</vt:lpstr>
      <vt:lpstr>Données visuelles : Réseaux de neurones</vt:lpstr>
      <vt:lpstr>III – CONCLUSIONS ET RECOMMANDATIONS</vt:lpstr>
      <vt:lpstr>Données visuelles : Réseaux de neurones</vt:lpstr>
      <vt:lpstr>Données visuelles : Réseaux de neurones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Sebastian SOSA</dc:creator>
  <cp:lastModifiedBy>Sebastian</cp:lastModifiedBy>
  <cp:revision>2</cp:revision>
  <dcterms:created xsi:type="dcterms:W3CDTF">2023-03-07T11:43:18Z</dcterms:created>
  <dcterms:modified xsi:type="dcterms:W3CDTF">2023-08-08T09:33:41Z</dcterms:modified>
</cp:coreProperties>
</file>