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SOSA" userId="f23f3ce18aa30384" providerId="LiveId" clId="{4B8908F0-F972-4BF2-8B8B-02CA9C1FF609}"/>
    <pc:docChg chg="undo custSel delSld modSld">
      <pc:chgData name="Sebastian SOSA" userId="f23f3ce18aa30384" providerId="LiveId" clId="{4B8908F0-F972-4BF2-8B8B-02CA9C1FF609}" dt="2023-04-21T07:51:11.558" v="595" actId="1076"/>
      <pc:docMkLst>
        <pc:docMk/>
      </pc:docMkLst>
      <pc:sldChg chg="modSp mod">
        <pc:chgData name="Sebastian SOSA" userId="f23f3ce18aa30384" providerId="LiveId" clId="{4B8908F0-F972-4BF2-8B8B-02CA9C1FF609}" dt="2023-04-19T16:54:17.963" v="172" actId="20577"/>
        <pc:sldMkLst>
          <pc:docMk/>
          <pc:sldMk cId="871653995" sldId="257"/>
        </pc:sldMkLst>
        <pc:spChg chg="mod">
          <ac:chgData name="Sebastian SOSA" userId="f23f3ce18aa30384" providerId="LiveId" clId="{4B8908F0-F972-4BF2-8B8B-02CA9C1FF609}" dt="2023-04-19T16:54:17.963" v="172" actId="20577"/>
          <ac:spMkLst>
            <pc:docMk/>
            <pc:sldMk cId="871653995" sldId="257"/>
            <ac:spMk id="3" creationId="{481C7004-62C7-CC7D-D304-B714F6A7C2B4}"/>
          </ac:spMkLst>
        </pc:spChg>
      </pc:sldChg>
      <pc:sldChg chg="modSp mod">
        <pc:chgData name="Sebastian SOSA" userId="f23f3ce18aa30384" providerId="LiveId" clId="{4B8908F0-F972-4BF2-8B8B-02CA9C1FF609}" dt="2023-04-19T09:22:46.085" v="98" actId="1076"/>
        <pc:sldMkLst>
          <pc:docMk/>
          <pc:sldMk cId="556047601" sldId="258"/>
        </pc:sldMkLst>
        <pc:spChg chg="mod">
          <ac:chgData name="Sebastian SOSA" userId="f23f3ce18aa30384" providerId="LiveId" clId="{4B8908F0-F972-4BF2-8B8B-02CA9C1FF609}" dt="2023-04-19T09:21:44.272" v="79" actId="1076"/>
          <ac:spMkLst>
            <pc:docMk/>
            <pc:sldMk cId="556047601" sldId="258"/>
            <ac:spMk id="2" creationId="{4E2751BC-CE14-F0B6-4133-42299C2C506F}"/>
          </ac:spMkLst>
        </pc:spChg>
        <pc:spChg chg="mod">
          <ac:chgData name="Sebastian SOSA" userId="f23f3ce18aa30384" providerId="LiveId" clId="{4B8908F0-F972-4BF2-8B8B-02CA9C1FF609}" dt="2023-04-19T09:22:46.085" v="98" actId="1076"/>
          <ac:spMkLst>
            <pc:docMk/>
            <pc:sldMk cId="556047601" sldId="258"/>
            <ac:spMk id="3" creationId="{A82E2939-C218-BDE4-CF7A-82237E4DCCA6}"/>
          </ac:spMkLst>
        </pc:spChg>
      </pc:sldChg>
      <pc:sldChg chg="modSp mod">
        <pc:chgData name="Sebastian SOSA" userId="f23f3ce18aa30384" providerId="LiveId" clId="{4B8908F0-F972-4BF2-8B8B-02CA9C1FF609}" dt="2023-04-19T16:54:33.555" v="174" actId="20577"/>
        <pc:sldMkLst>
          <pc:docMk/>
          <pc:sldMk cId="2313489724" sldId="259"/>
        </pc:sldMkLst>
        <pc:spChg chg="mod">
          <ac:chgData name="Sebastian SOSA" userId="f23f3ce18aa30384" providerId="LiveId" clId="{4B8908F0-F972-4BF2-8B8B-02CA9C1FF609}" dt="2023-04-19T16:54:29.386" v="173" actId="20577"/>
          <ac:spMkLst>
            <pc:docMk/>
            <pc:sldMk cId="2313489724" sldId="259"/>
            <ac:spMk id="2" creationId="{BCEF5423-51BF-04A8-B616-A96243720932}"/>
          </ac:spMkLst>
        </pc:spChg>
        <pc:spChg chg="mod">
          <ac:chgData name="Sebastian SOSA" userId="f23f3ce18aa30384" providerId="LiveId" clId="{4B8908F0-F972-4BF2-8B8B-02CA9C1FF609}" dt="2023-04-19T16:54:33.555" v="174" actId="20577"/>
          <ac:spMkLst>
            <pc:docMk/>
            <pc:sldMk cId="2313489724" sldId="259"/>
            <ac:spMk id="3" creationId="{6A707860-4AC4-5326-D2E0-302DF16B57A7}"/>
          </ac:spMkLst>
        </pc:spChg>
      </pc:sldChg>
      <pc:sldChg chg="modSp mod">
        <pc:chgData name="Sebastian SOSA" userId="f23f3ce18aa30384" providerId="LiveId" clId="{4B8908F0-F972-4BF2-8B8B-02CA9C1FF609}" dt="2023-04-20T06:33:48.800" v="281" actId="27636"/>
        <pc:sldMkLst>
          <pc:docMk/>
          <pc:sldMk cId="1238223681" sldId="261"/>
        </pc:sldMkLst>
        <pc:spChg chg="mod">
          <ac:chgData name="Sebastian SOSA" userId="f23f3ce18aa30384" providerId="LiveId" clId="{4B8908F0-F972-4BF2-8B8B-02CA9C1FF609}" dt="2023-04-20T06:33:48.800" v="281" actId="27636"/>
          <ac:spMkLst>
            <pc:docMk/>
            <pc:sldMk cId="1238223681" sldId="261"/>
            <ac:spMk id="3" creationId="{17B1E07B-E614-4EB7-9903-DF6C41631A62}"/>
          </ac:spMkLst>
        </pc:spChg>
      </pc:sldChg>
      <pc:sldChg chg="modSp mod">
        <pc:chgData name="Sebastian SOSA" userId="f23f3ce18aa30384" providerId="LiveId" clId="{4B8908F0-F972-4BF2-8B8B-02CA9C1FF609}" dt="2023-04-21T07:14:09.684" v="573" actId="207"/>
        <pc:sldMkLst>
          <pc:docMk/>
          <pc:sldMk cId="322743362" sldId="263"/>
        </pc:sldMkLst>
        <pc:spChg chg="mod">
          <ac:chgData name="Sebastian SOSA" userId="f23f3ce18aa30384" providerId="LiveId" clId="{4B8908F0-F972-4BF2-8B8B-02CA9C1FF609}" dt="2023-04-19T16:56:44.441" v="181" actId="20577"/>
          <ac:spMkLst>
            <pc:docMk/>
            <pc:sldMk cId="322743362" sldId="263"/>
            <ac:spMk id="2" creationId="{2B8D3650-8865-38FE-B0D2-2BCE43908CD8}"/>
          </ac:spMkLst>
        </pc:spChg>
        <pc:spChg chg="mod">
          <ac:chgData name="Sebastian SOSA" userId="f23f3ce18aa30384" providerId="LiveId" clId="{4B8908F0-F972-4BF2-8B8B-02CA9C1FF609}" dt="2023-04-21T07:14:09.684" v="573" actId="207"/>
          <ac:spMkLst>
            <pc:docMk/>
            <pc:sldMk cId="322743362" sldId="263"/>
            <ac:spMk id="3" creationId="{04C94D70-27A5-D0C0-8742-B5635BFB8FB5}"/>
          </ac:spMkLst>
        </pc:spChg>
      </pc:sldChg>
      <pc:sldChg chg="modSp mod">
        <pc:chgData name="Sebastian SOSA" userId="f23f3ce18aa30384" providerId="LiveId" clId="{4B8908F0-F972-4BF2-8B8B-02CA9C1FF609}" dt="2023-04-19T09:22:19.607" v="95" actId="207"/>
        <pc:sldMkLst>
          <pc:docMk/>
          <pc:sldMk cId="212896043" sldId="264"/>
        </pc:sldMkLst>
        <pc:spChg chg="mod">
          <ac:chgData name="Sebastian SOSA" userId="f23f3ce18aa30384" providerId="LiveId" clId="{4B8908F0-F972-4BF2-8B8B-02CA9C1FF609}" dt="2023-04-19T09:20:56.267" v="71" actId="1076"/>
          <ac:spMkLst>
            <pc:docMk/>
            <pc:sldMk cId="212896043" sldId="264"/>
            <ac:spMk id="2" creationId="{421BAC5D-4127-9E7C-6A4D-58C31F5BDDB3}"/>
          </ac:spMkLst>
        </pc:spChg>
        <pc:spChg chg="mod">
          <ac:chgData name="Sebastian SOSA" userId="f23f3ce18aa30384" providerId="LiveId" clId="{4B8908F0-F972-4BF2-8B8B-02CA9C1FF609}" dt="2023-04-19T09:22:19.607" v="95" actId="207"/>
          <ac:spMkLst>
            <pc:docMk/>
            <pc:sldMk cId="212896043" sldId="264"/>
            <ac:spMk id="3" creationId="{F4E68980-0AA3-4294-94FC-005E75F9CA05}"/>
          </ac:spMkLst>
        </pc:spChg>
      </pc:sldChg>
      <pc:sldChg chg="modSp mod">
        <pc:chgData name="Sebastian SOSA" userId="f23f3ce18aa30384" providerId="LiveId" clId="{4B8908F0-F972-4BF2-8B8B-02CA9C1FF609}" dt="2023-04-19T16:57:25.233" v="187" actId="20577"/>
        <pc:sldMkLst>
          <pc:docMk/>
          <pc:sldMk cId="1115508621" sldId="265"/>
        </pc:sldMkLst>
        <pc:spChg chg="mod">
          <ac:chgData name="Sebastian SOSA" userId="f23f3ce18aa30384" providerId="LiveId" clId="{4B8908F0-F972-4BF2-8B8B-02CA9C1FF609}" dt="2023-04-19T16:57:25.233" v="187" actId="20577"/>
          <ac:spMkLst>
            <pc:docMk/>
            <pc:sldMk cId="1115508621" sldId="265"/>
            <ac:spMk id="2" creationId="{16B85D81-B27F-DCFD-FF9A-190A0DED2F68}"/>
          </ac:spMkLst>
        </pc:spChg>
      </pc:sldChg>
      <pc:sldChg chg="modSp mod">
        <pc:chgData name="Sebastian SOSA" userId="f23f3ce18aa30384" providerId="LiveId" clId="{4B8908F0-F972-4BF2-8B8B-02CA9C1FF609}" dt="2023-04-20T06:34:40.084" v="284" actId="14100"/>
        <pc:sldMkLst>
          <pc:docMk/>
          <pc:sldMk cId="2058033466" sldId="266"/>
        </pc:sldMkLst>
        <pc:spChg chg="mod">
          <ac:chgData name="Sebastian SOSA" userId="f23f3ce18aa30384" providerId="LiveId" clId="{4B8908F0-F972-4BF2-8B8B-02CA9C1FF609}" dt="2023-04-20T06:34:40.084" v="284" actId="14100"/>
          <ac:spMkLst>
            <pc:docMk/>
            <pc:sldMk cId="2058033466" sldId="266"/>
            <ac:spMk id="3" creationId="{24A7E891-E75F-BB35-68A0-88AC5B53498D}"/>
          </ac:spMkLst>
        </pc:spChg>
      </pc:sldChg>
      <pc:sldChg chg="modSp mod">
        <pc:chgData name="Sebastian SOSA" userId="f23f3ce18aa30384" providerId="LiveId" clId="{4B8908F0-F972-4BF2-8B8B-02CA9C1FF609}" dt="2023-04-20T06:34:49.894" v="286" actId="14100"/>
        <pc:sldMkLst>
          <pc:docMk/>
          <pc:sldMk cId="2503543223" sldId="267"/>
        </pc:sldMkLst>
        <pc:spChg chg="mod">
          <ac:chgData name="Sebastian SOSA" userId="f23f3ce18aa30384" providerId="LiveId" clId="{4B8908F0-F972-4BF2-8B8B-02CA9C1FF609}" dt="2023-04-20T06:34:49.894" v="286" actId="14100"/>
          <ac:spMkLst>
            <pc:docMk/>
            <pc:sldMk cId="2503543223" sldId="267"/>
            <ac:spMk id="3" creationId="{F234B07B-315F-CA36-DE86-D04887A6A239}"/>
          </ac:spMkLst>
        </pc:spChg>
      </pc:sldChg>
      <pc:sldChg chg="addSp delSp modSp mod">
        <pc:chgData name="Sebastian SOSA" userId="f23f3ce18aa30384" providerId="LiveId" clId="{4B8908F0-F972-4BF2-8B8B-02CA9C1FF609}" dt="2023-04-20T06:36:30.787" v="308" actId="1076"/>
        <pc:sldMkLst>
          <pc:docMk/>
          <pc:sldMk cId="503182760" sldId="268"/>
        </pc:sldMkLst>
        <pc:spChg chg="mod">
          <ac:chgData name="Sebastian SOSA" userId="f23f3ce18aa30384" providerId="LiveId" clId="{4B8908F0-F972-4BF2-8B8B-02CA9C1FF609}" dt="2023-04-19T16:59:36.904" v="192" actId="20577"/>
          <ac:spMkLst>
            <pc:docMk/>
            <pc:sldMk cId="503182760" sldId="268"/>
            <ac:spMk id="2" creationId="{88653233-AAB0-0FA6-9576-C2161AD3A4CA}"/>
          </ac:spMkLst>
        </pc:spChg>
        <pc:spChg chg="del mod">
          <ac:chgData name="Sebastian SOSA" userId="f23f3ce18aa30384" providerId="LiveId" clId="{4B8908F0-F972-4BF2-8B8B-02CA9C1FF609}" dt="2023-04-19T09:25:15.964" v="129" actId="22"/>
          <ac:spMkLst>
            <pc:docMk/>
            <pc:sldMk cId="503182760" sldId="268"/>
            <ac:spMk id="3" creationId="{F234B07B-315F-CA36-DE86-D04887A6A239}"/>
          </ac:spMkLst>
        </pc:spChg>
        <pc:spChg chg="add del mod">
          <ac:chgData name="Sebastian SOSA" userId="f23f3ce18aa30384" providerId="LiveId" clId="{4B8908F0-F972-4BF2-8B8B-02CA9C1FF609}" dt="2023-04-20T06:35:55.102" v="293" actId="478"/>
          <ac:spMkLst>
            <pc:docMk/>
            <pc:sldMk cId="503182760" sldId="268"/>
            <ac:spMk id="4" creationId="{29A17332-439B-08B8-CBE8-1B67C4D6DCC1}"/>
          </ac:spMkLst>
        </pc:spChg>
        <pc:spChg chg="add">
          <ac:chgData name="Sebastian SOSA" userId="f23f3ce18aa30384" providerId="LiveId" clId="{4B8908F0-F972-4BF2-8B8B-02CA9C1FF609}" dt="2023-04-20T06:35:28.279" v="288" actId="22"/>
          <ac:spMkLst>
            <pc:docMk/>
            <pc:sldMk cId="503182760" sldId="268"/>
            <ac:spMk id="7" creationId="{342A0FA7-5D38-C216-9620-12EE54C8896E}"/>
          </ac:spMkLst>
        </pc:spChg>
        <pc:spChg chg="add mod">
          <ac:chgData name="Sebastian SOSA" userId="f23f3ce18aa30384" providerId="LiveId" clId="{4B8908F0-F972-4BF2-8B8B-02CA9C1FF609}" dt="2023-04-20T06:36:30.787" v="308" actId="1076"/>
          <ac:spMkLst>
            <pc:docMk/>
            <pc:sldMk cId="503182760" sldId="268"/>
            <ac:spMk id="9" creationId="{D87372DF-AEC8-1D18-D161-F1F29B13DAA7}"/>
          </ac:spMkLst>
        </pc:spChg>
        <pc:spChg chg="add mod">
          <ac:chgData name="Sebastian SOSA" userId="f23f3ce18aa30384" providerId="LiveId" clId="{4B8908F0-F972-4BF2-8B8B-02CA9C1FF609}" dt="2023-04-20T06:36:20.236" v="306" actId="14100"/>
          <ac:spMkLst>
            <pc:docMk/>
            <pc:sldMk cId="503182760" sldId="268"/>
            <ac:spMk id="11" creationId="{A3B14EE6-3314-8962-F772-7BE57E528672}"/>
          </ac:spMkLst>
        </pc:spChg>
        <pc:spChg chg="add mod">
          <ac:chgData name="Sebastian SOSA" userId="f23f3ce18aa30384" providerId="LiveId" clId="{4B8908F0-F972-4BF2-8B8B-02CA9C1FF609}" dt="2023-04-20T06:36:24.359" v="307" actId="14100"/>
          <ac:spMkLst>
            <pc:docMk/>
            <pc:sldMk cId="503182760" sldId="268"/>
            <ac:spMk id="12" creationId="{3F5169E5-E65B-D623-9584-17D3E6F95721}"/>
          </ac:spMkLst>
        </pc:spChg>
        <pc:picChg chg="add del mod ord">
          <ac:chgData name="Sebastian SOSA" userId="f23f3ce18aa30384" providerId="LiveId" clId="{4B8908F0-F972-4BF2-8B8B-02CA9C1FF609}" dt="2023-04-20T06:35:27.460" v="287" actId="478"/>
          <ac:picMkLst>
            <pc:docMk/>
            <pc:sldMk cId="503182760" sldId="268"/>
            <ac:picMk id="5" creationId="{C280D41B-481A-D45A-B607-39F424D080FB}"/>
          </ac:picMkLst>
        </pc:picChg>
      </pc:sldChg>
      <pc:sldChg chg="addSp delSp modSp mod">
        <pc:chgData name="Sebastian SOSA" userId="f23f3ce18aa30384" providerId="LiveId" clId="{4B8908F0-F972-4BF2-8B8B-02CA9C1FF609}" dt="2023-04-21T07:51:01.572" v="593" actId="1076"/>
        <pc:sldMkLst>
          <pc:docMk/>
          <pc:sldMk cId="2194432442" sldId="269"/>
        </pc:sldMkLst>
        <pc:spChg chg="mod">
          <ac:chgData name="Sebastian SOSA" userId="f23f3ce18aa30384" providerId="LiveId" clId="{4B8908F0-F972-4BF2-8B8B-02CA9C1FF609}" dt="2023-04-21T07:51:01.572" v="593" actId="1076"/>
          <ac:spMkLst>
            <pc:docMk/>
            <pc:sldMk cId="2194432442" sldId="269"/>
            <ac:spMk id="2" creationId="{2B515EF1-A9DA-05A2-E9CF-430842D108F8}"/>
          </ac:spMkLst>
        </pc:spChg>
        <pc:spChg chg="add mod">
          <ac:chgData name="Sebastian SOSA" userId="f23f3ce18aa30384" providerId="LiveId" clId="{4B8908F0-F972-4BF2-8B8B-02CA9C1FF609}" dt="2023-04-20T06:39:18.588" v="354" actId="313"/>
          <ac:spMkLst>
            <pc:docMk/>
            <pc:sldMk cId="2194432442" sldId="269"/>
            <ac:spMk id="16" creationId="{A6E15BD8-7B2B-BBF5-B0F5-2690091FABF8}"/>
          </ac:spMkLst>
        </pc:spChg>
        <pc:spChg chg="add mod">
          <ac:chgData name="Sebastian SOSA" userId="f23f3ce18aa30384" providerId="LiveId" clId="{4B8908F0-F972-4BF2-8B8B-02CA9C1FF609}" dt="2023-04-20T06:39:27.566" v="363" actId="20577"/>
          <ac:spMkLst>
            <pc:docMk/>
            <pc:sldMk cId="2194432442" sldId="269"/>
            <ac:spMk id="17" creationId="{012EFAED-7520-4507-2422-4A70B0E6B77A}"/>
          </ac:spMkLst>
        </pc:spChg>
        <pc:spChg chg="add mod">
          <ac:chgData name="Sebastian SOSA" userId="f23f3ce18aa30384" providerId="LiveId" clId="{4B8908F0-F972-4BF2-8B8B-02CA9C1FF609}" dt="2023-04-20T06:39:42.990" v="378" actId="20577"/>
          <ac:spMkLst>
            <pc:docMk/>
            <pc:sldMk cId="2194432442" sldId="269"/>
            <ac:spMk id="18" creationId="{275B038D-CEC8-BB0C-AFB6-950172B0358E}"/>
          </ac:spMkLst>
        </pc:spChg>
        <pc:spChg chg="add mod">
          <ac:chgData name="Sebastian SOSA" userId="f23f3ce18aa30384" providerId="LiveId" clId="{4B8908F0-F972-4BF2-8B8B-02CA9C1FF609}" dt="2023-04-20T06:40:02.429" v="393" actId="20577"/>
          <ac:spMkLst>
            <pc:docMk/>
            <pc:sldMk cId="2194432442" sldId="269"/>
            <ac:spMk id="19" creationId="{4027564F-FBFD-4DC0-0506-37E562D0AD1E}"/>
          </ac:spMkLst>
        </pc:spChg>
        <pc:spChg chg="add mod">
          <ac:chgData name="Sebastian SOSA" userId="f23f3ce18aa30384" providerId="LiveId" clId="{4B8908F0-F972-4BF2-8B8B-02CA9C1FF609}" dt="2023-04-20T06:40:16.309" v="406" actId="20577"/>
          <ac:spMkLst>
            <pc:docMk/>
            <pc:sldMk cId="2194432442" sldId="269"/>
            <ac:spMk id="20" creationId="{1D804B55-C2FB-17EB-215F-E422FD0E6A4B}"/>
          </ac:spMkLst>
        </pc:spChg>
        <pc:spChg chg="add mod">
          <ac:chgData name="Sebastian SOSA" userId="f23f3ce18aa30384" providerId="LiveId" clId="{4B8908F0-F972-4BF2-8B8B-02CA9C1FF609}" dt="2023-04-20T06:40:29.221" v="416" actId="20577"/>
          <ac:spMkLst>
            <pc:docMk/>
            <pc:sldMk cId="2194432442" sldId="269"/>
            <ac:spMk id="21" creationId="{4435EAF7-8ADB-DA78-3CB7-ABB2A0B85BF3}"/>
          </ac:spMkLst>
        </pc:spChg>
        <pc:spChg chg="add mod">
          <ac:chgData name="Sebastian SOSA" userId="f23f3ce18aa30384" providerId="LiveId" clId="{4B8908F0-F972-4BF2-8B8B-02CA9C1FF609}" dt="2023-04-20T06:40:50.357" v="428" actId="20577"/>
          <ac:spMkLst>
            <pc:docMk/>
            <pc:sldMk cId="2194432442" sldId="269"/>
            <ac:spMk id="22" creationId="{CEACD6DF-C5A4-74A2-A6EA-0B1EF2C02E8E}"/>
          </ac:spMkLst>
        </pc:spChg>
        <pc:spChg chg="add del mod">
          <ac:chgData name="Sebastian SOSA" userId="f23f3ce18aa30384" providerId="LiveId" clId="{4B8908F0-F972-4BF2-8B8B-02CA9C1FF609}" dt="2023-04-20T06:41:59.615" v="444"/>
          <ac:spMkLst>
            <pc:docMk/>
            <pc:sldMk cId="2194432442" sldId="269"/>
            <ac:spMk id="23" creationId="{986B46AE-7881-BB83-E2E7-7EDF55204D56}"/>
          </ac:spMkLst>
        </pc:spChg>
        <pc:picChg chg="add mod">
          <ac:chgData name="Sebastian SOSA" userId="f23f3ce18aa30384" providerId="LiveId" clId="{4B8908F0-F972-4BF2-8B8B-02CA9C1FF609}" dt="2023-04-20T06:37:26.943" v="313" actId="14100"/>
          <ac:picMkLst>
            <pc:docMk/>
            <pc:sldMk cId="2194432442" sldId="269"/>
            <ac:picMk id="4" creationId="{3375B61A-9F26-FC9B-EFD9-8F94966409D6}"/>
          </ac:picMkLst>
        </pc:picChg>
        <pc:picChg chg="add del mod">
          <ac:chgData name="Sebastian SOSA" userId="f23f3ce18aa30384" providerId="LiveId" clId="{4B8908F0-F972-4BF2-8B8B-02CA9C1FF609}" dt="2023-04-20T06:37:17.677" v="309" actId="478"/>
          <ac:picMkLst>
            <pc:docMk/>
            <pc:sldMk cId="2194432442" sldId="269"/>
            <ac:picMk id="11" creationId="{03BEFB5E-C42F-AF52-A76C-62023C29D2C0}"/>
          </ac:picMkLst>
        </pc:picChg>
        <pc:cxnChg chg="add mod">
          <ac:chgData name="Sebastian SOSA" userId="f23f3ce18aa30384" providerId="LiveId" clId="{4B8908F0-F972-4BF2-8B8B-02CA9C1FF609}" dt="2023-04-20T06:38:03.857" v="318" actId="14100"/>
          <ac:cxnSpMkLst>
            <pc:docMk/>
            <pc:sldMk cId="2194432442" sldId="269"/>
            <ac:cxnSpMk id="6" creationId="{A36A72F0-17A7-E9CF-F0D1-89239048A592}"/>
          </ac:cxnSpMkLst>
        </pc:cxnChg>
        <pc:cxnChg chg="add mod">
          <ac:chgData name="Sebastian SOSA" userId="f23f3ce18aa30384" providerId="LiveId" clId="{4B8908F0-F972-4BF2-8B8B-02CA9C1FF609}" dt="2023-04-20T06:38:13.438" v="320" actId="1076"/>
          <ac:cxnSpMkLst>
            <pc:docMk/>
            <pc:sldMk cId="2194432442" sldId="269"/>
            <ac:cxnSpMk id="8" creationId="{6A97DEEA-9962-E078-4673-932CBA75E4C9}"/>
          </ac:cxnSpMkLst>
        </pc:cxnChg>
        <pc:cxnChg chg="add mod">
          <ac:chgData name="Sebastian SOSA" userId="f23f3ce18aa30384" providerId="LiveId" clId="{4B8908F0-F972-4BF2-8B8B-02CA9C1FF609}" dt="2023-04-20T06:38:19.436" v="322" actId="1076"/>
          <ac:cxnSpMkLst>
            <pc:docMk/>
            <pc:sldMk cId="2194432442" sldId="269"/>
            <ac:cxnSpMk id="9" creationId="{E704A2A0-BEA7-1985-8A06-9601F88D906B}"/>
          </ac:cxnSpMkLst>
        </pc:cxnChg>
        <pc:cxnChg chg="add mod">
          <ac:chgData name="Sebastian SOSA" userId="f23f3ce18aa30384" providerId="LiveId" clId="{4B8908F0-F972-4BF2-8B8B-02CA9C1FF609}" dt="2023-04-20T06:38:25.593" v="324" actId="1076"/>
          <ac:cxnSpMkLst>
            <pc:docMk/>
            <pc:sldMk cId="2194432442" sldId="269"/>
            <ac:cxnSpMk id="10" creationId="{A5D9AD80-2431-3E10-62BB-71C247E220BC}"/>
          </ac:cxnSpMkLst>
        </pc:cxnChg>
        <pc:cxnChg chg="add mod">
          <ac:chgData name="Sebastian SOSA" userId="f23f3ce18aa30384" providerId="LiveId" clId="{4B8908F0-F972-4BF2-8B8B-02CA9C1FF609}" dt="2023-04-20T06:38:30.247" v="326" actId="1076"/>
          <ac:cxnSpMkLst>
            <pc:docMk/>
            <pc:sldMk cId="2194432442" sldId="269"/>
            <ac:cxnSpMk id="12" creationId="{01D0DA56-7CC5-E0CD-56F9-AAF4792532F1}"/>
          </ac:cxnSpMkLst>
        </pc:cxnChg>
        <pc:cxnChg chg="add mod">
          <ac:chgData name="Sebastian SOSA" userId="f23f3ce18aa30384" providerId="LiveId" clId="{4B8908F0-F972-4BF2-8B8B-02CA9C1FF609}" dt="2023-04-20T06:38:34.379" v="328" actId="1076"/>
          <ac:cxnSpMkLst>
            <pc:docMk/>
            <pc:sldMk cId="2194432442" sldId="269"/>
            <ac:cxnSpMk id="13" creationId="{DC3AC2D5-B517-EF02-BFDA-50D7673D2823}"/>
          </ac:cxnSpMkLst>
        </pc:cxnChg>
        <pc:cxnChg chg="add mod">
          <ac:chgData name="Sebastian SOSA" userId="f23f3ce18aa30384" providerId="LiveId" clId="{4B8908F0-F972-4BF2-8B8B-02CA9C1FF609}" dt="2023-04-20T06:38:37.972" v="330" actId="1076"/>
          <ac:cxnSpMkLst>
            <pc:docMk/>
            <pc:sldMk cId="2194432442" sldId="269"/>
            <ac:cxnSpMk id="14" creationId="{2A325426-BD40-08C0-C08B-52AD48B67853}"/>
          </ac:cxnSpMkLst>
        </pc:cxnChg>
        <pc:cxnChg chg="add mod">
          <ac:chgData name="Sebastian SOSA" userId="f23f3ce18aa30384" providerId="LiveId" clId="{4B8908F0-F972-4BF2-8B8B-02CA9C1FF609}" dt="2023-04-20T06:38:45.335" v="332" actId="1076"/>
          <ac:cxnSpMkLst>
            <pc:docMk/>
            <pc:sldMk cId="2194432442" sldId="269"/>
            <ac:cxnSpMk id="15" creationId="{EF63BFC5-649E-1D09-DFA7-61D24BDC14D6}"/>
          </ac:cxnSpMkLst>
        </pc:cxnChg>
      </pc:sldChg>
      <pc:sldChg chg="addSp delSp modSp mod">
        <pc:chgData name="Sebastian SOSA" userId="f23f3ce18aa30384" providerId="LiveId" clId="{4B8908F0-F972-4BF2-8B8B-02CA9C1FF609}" dt="2023-04-21T07:51:05.023" v="594" actId="1076"/>
        <pc:sldMkLst>
          <pc:docMk/>
          <pc:sldMk cId="1672946553" sldId="270"/>
        </pc:sldMkLst>
        <pc:spChg chg="mod">
          <ac:chgData name="Sebastian SOSA" userId="f23f3ce18aa30384" providerId="LiveId" clId="{4B8908F0-F972-4BF2-8B8B-02CA9C1FF609}" dt="2023-04-21T07:51:05.023" v="594" actId="1076"/>
          <ac:spMkLst>
            <pc:docMk/>
            <pc:sldMk cId="1672946553" sldId="270"/>
            <ac:spMk id="2" creationId="{2B515EF1-A9DA-05A2-E9CF-430842D108F8}"/>
          </ac:spMkLst>
        </pc:spChg>
        <pc:spChg chg="add mod">
          <ac:chgData name="Sebastian SOSA" userId="f23f3ce18aa30384" providerId="LiveId" clId="{4B8908F0-F972-4BF2-8B8B-02CA9C1FF609}" dt="2023-04-20T06:42:07.421" v="451" actId="20577"/>
          <ac:spMkLst>
            <pc:docMk/>
            <pc:sldMk cId="1672946553" sldId="270"/>
            <ac:spMk id="9" creationId="{CF5231F6-D289-2092-9A0C-11BC3CC6DCE1}"/>
          </ac:spMkLst>
        </pc:spChg>
        <pc:spChg chg="add mod">
          <ac:chgData name="Sebastian SOSA" userId="f23f3ce18aa30384" providerId="LiveId" clId="{4B8908F0-F972-4BF2-8B8B-02CA9C1FF609}" dt="2023-04-20T06:42:17.237" v="459" actId="20577"/>
          <ac:spMkLst>
            <pc:docMk/>
            <pc:sldMk cId="1672946553" sldId="270"/>
            <ac:spMk id="10" creationId="{09902169-273D-5570-3DD1-098686C5E11B}"/>
          </ac:spMkLst>
        </pc:spChg>
        <pc:spChg chg="add mod">
          <ac:chgData name="Sebastian SOSA" userId="f23f3ce18aa30384" providerId="LiveId" clId="{4B8908F0-F972-4BF2-8B8B-02CA9C1FF609}" dt="2023-04-20T06:42:29.396" v="466" actId="20577"/>
          <ac:spMkLst>
            <pc:docMk/>
            <pc:sldMk cId="1672946553" sldId="270"/>
            <ac:spMk id="11" creationId="{142B0E16-AE91-31EA-0344-72C673F19507}"/>
          </ac:spMkLst>
        </pc:spChg>
        <pc:spChg chg="add mod">
          <ac:chgData name="Sebastian SOSA" userId="f23f3ce18aa30384" providerId="LiveId" clId="{4B8908F0-F972-4BF2-8B8B-02CA9C1FF609}" dt="2023-04-20T06:42:51.353" v="492" actId="1076"/>
          <ac:spMkLst>
            <pc:docMk/>
            <pc:sldMk cId="1672946553" sldId="270"/>
            <ac:spMk id="12" creationId="{EC93EC8B-3CFE-E0EE-FE6F-F8B651941556}"/>
          </ac:spMkLst>
        </pc:spChg>
        <pc:picChg chg="add mod">
          <ac:chgData name="Sebastian SOSA" userId="f23f3ce18aa30384" providerId="LiveId" clId="{4B8908F0-F972-4BF2-8B8B-02CA9C1FF609}" dt="2023-04-19T09:26:54.924" v="140" actId="1076"/>
          <ac:picMkLst>
            <pc:docMk/>
            <pc:sldMk cId="1672946553" sldId="270"/>
            <ac:picMk id="4" creationId="{1DC737DA-868A-75D2-D076-A0622443D662}"/>
          </ac:picMkLst>
        </pc:picChg>
        <pc:cxnChg chg="add mod">
          <ac:chgData name="Sebastian SOSA" userId="f23f3ce18aa30384" providerId="LiveId" clId="{4B8908F0-F972-4BF2-8B8B-02CA9C1FF609}" dt="2023-04-20T06:41:50.853" v="440" actId="1076"/>
          <ac:cxnSpMkLst>
            <pc:docMk/>
            <pc:sldMk cId="1672946553" sldId="270"/>
            <ac:cxnSpMk id="3" creationId="{EDA59151-086D-80EE-5DDC-CF60F9C52848}"/>
          </ac:cxnSpMkLst>
        </pc:cxnChg>
        <pc:cxnChg chg="add mod">
          <ac:chgData name="Sebastian SOSA" userId="f23f3ce18aa30384" providerId="LiveId" clId="{4B8908F0-F972-4BF2-8B8B-02CA9C1FF609}" dt="2023-04-20T06:41:52.955" v="441" actId="1076"/>
          <ac:cxnSpMkLst>
            <pc:docMk/>
            <pc:sldMk cId="1672946553" sldId="270"/>
            <ac:cxnSpMk id="5" creationId="{D960EA01-9D51-2E5B-B381-5E4A0EBD616F}"/>
          </ac:cxnSpMkLst>
        </pc:cxnChg>
        <pc:cxnChg chg="add mod">
          <ac:chgData name="Sebastian SOSA" userId="f23f3ce18aa30384" providerId="LiveId" clId="{4B8908F0-F972-4BF2-8B8B-02CA9C1FF609}" dt="2023-04-20T06:41:55.203" v="442" actId="1076"/>
          <ac:cxnSpMkLst>
            <pc:docMk/>
            <pc:sldMk cId="1672946553" sldId="270"/>
            <ac:cxnSpMk id="6" creationId="{698D9D93-E51A-C2D8-AE83-27C448CB2D92}"/>
          </ac:cxnSpMkLst>
        </pc:cxnChg>
        <pc:cxnChg chg="add mod">
          <ac:chgData name="Sebastian SOSA" userId="f23f3ce18aa30384" providerId="LiveId" clId="{4B8908F0-F972-4BF2-8B8B-02CA9C1FF609}" dt="2023-04-20T06:41:35.285" v="436" actId="1076"/>
          <ac:cxnSpMkLst>
            <pc:docMk/>
            <pc:sldMk cId="1672946553" sldId="270"/>
            <ac:cxnSpMk id="7" creationId="{E89E5DAF-8926-110E-B444-31ADC4B33B10}"/>
          </ac:cxnSpMkLst>
        </pc:cxnChg>
        <pc:cxnChg chg="add del mod">
          <ac:chgData name="Sebastian SOSA" userId="f23f3ce18aa30384" providerId="LiveId" clId="{4B8908F0-F972-4BF2-8B8B-02CA9C1FF609}" dt="2023-04-20T06:41:41.269" v="439" actId="478"/>
          <ac:cxnSpMkLst>
            <pc:docMk/>
            <pc:sldMk cId="1672946553" sldId="270"/>
            <ac:cxnSpMk id="8" creationId="{68ED1CEC-1E87-362B-9106-5E54E5E0E01C}"/>
          </ac:cxnSpMkLst>
        </pc:cxnChg>
      </pc:sldChg>
      <pc:sldChg chg="del">
        <pc:chgData name="Sebastian SOSA" userId="f23f3ce18aa30384" providerId="LiveId" clId="{4B8908F0-F972-4BF2-8B8B-02CA9C1FF609}" dt="2023-04-19T09:27:11.524" v="141" actId="2696"/>
        <pc:sldMkLst>
          <pc:docMk/>
          <pc:sldMk cId="2774879174" sldId="271"/>
        </pc:sldMkLst>
      </pc:sldChg>
      <pc:sldChg chg="addSp modSp mod">
        <pc:chgData name="Sebastian SOSA" userId="f23f3ce18aa30384" providerId="LiveId" clId="{4B8908F0-F972-4BF2-8B8B-02CA9C1FF609}" dt="2023-04-21T07:51:11.558" v="595" actId="1076"/>
        <pc:sldMkLst>
          <pc:docMk/>
          <pc:sldMk cId="2127912543" sldId="272"/>
        </pc:sldMkLst>
        <pc:spChg chg="mod">
          <ac:chgData name="Sebastian SOSA" userId="f23f3ce18aa30384" providerId="LiveId" clId="{4B8908F0-F972-4BF2-8B8B-02CA9C1FF609}" dt="2023-04-21T07:51:11.558" v="595" actId="1076"/>
          <ac:spMkLst>
            <pc:docMk/>
            <pc:sldMk cId="2127912543" sldId="272"/>
            <ac:spMk id="2" creationId="{2B515EF1-A9DA-05A2-E9CF-430842D108F8}"/>
          </ac:spMkLst>
        </pc:spChg>
        <pc:spChg chg="add mod">
          <ac:chgData name="Sebastian SOSA" userId="f23f3ce18aa30384" providerId="LiveId" clId="{4B8908F0-F972-4BF2-8B8B-02CA9C1FF609}" dt="2023-04-20T06:44:05.980" v="511" actId="20577"/>
          <ac:spMkLst>
            <pc:docMk/>
            <pc:sldMk cId="2127912543" sldId="272"/>
            <ac:spMk id="9" creationId="{D66A9B1F-9F5A-1E3C-2128-2DDD1AF28F94}"/>
          </ac:spMkLst>
        </pc:spChg>
        <pc:spChg chg="add mod">
          <ac:chgData name="Sebastian SOSA" userId="f23f3ce18aa30384" providerId="LiveId" clId="{4B8908F0-F972-4BF2-8B8B-02CA9C1FF609}" dt="2023-04-20T06:44:16.164" v="519" actId="20577"/>
          <ac:spMkLst>
            <pc:docMk/>
            <pc:sldMk cId="2127912543" sldId="272"/>
            <ac:spMk id="10" creationId="{14706063-925B-33E2-97DA-D654C0E4E673}"/>
          </ac:spMkLst>
        </pc:spChg>
        <pc:spChg chg="add mod">
          <ac:chgData name="Sebastian SOSA" userId="f23f3ce18aa30384" providerId="LiveId" clId="{4B8908F0-F972-4BF2-8B8B-02CA9C1FF609}" dt="2023-04-20T06:44:32.197" v="527" actId="20577"/>
          <ac:spMkLst>
            <pc:docMk/>
            <pc:sldMk cId="2127912543" sldId="272"/>
            <ac:spMk id="11" creationId="{69DAA6FC-73A3-DF2C-D745-03B489E7CA53}"/>
          </ac:spMkLst>
        </pc:spChg>
        <pc:grpChg chg="add mod">
          <ac:chgData name="Sebastian SOSA" userId="f23f3ce18aa30384" providerId="LiveId" clId="{4B8908F0-F972-4BF2-8B8B-02CA9C1FF609}" dt="2023-04-19T09:28:07.421" v="154" actId="1076"/>
          <ac:grpSpMkLst>
            <pc:docMk/>
            <pc:sldMk cId="2127912543" sldId="272"/>
            <ac:grpSpMk id="7" creationId="{FE13E10B-B6A9-EAED-8C1B-2006187C16B3}"/>
          </ac:grpSpMkLst>
        </pc:grpChg>
        <pc:picChg chg="add mod">
          <ac:chgData name="Sebastian SOSA" userId="f23f3ce18aa30384" providerId="LiveId" clId="{4B8908F0-F972-4BF2-8B8B-02CA9C1FF609}" dt="2023-04-19T09:28:00.277" v="150" actId="164"/>
          <ac:picMkLst>
            <pc:docMk/>
            <pc:sldMk cId="2127912543" sldId="272"/>
            <ac:picMk id="4" creationId="{E87A5914-8255-84D6-5062-627A43F0B3D5}"/>
          </ac:picMkLst>
        </pc:picChg>
        <pc:picChg chg="add mod">
          <ac:chgData name="Sebastian SOSA" userId="f23f3ce18aa30384" providerId="LiveId" clId="{4B8908F0-F972-4BF2-8B8B-02CA9C1FF609}" dt="2023-04-19T09:28:00.277" v="150" actId="164"/>
          <ac:picMkLst>
            <pc:docMk/>
            <pc:sldMk cId="2127912543" sldId="272"/>
            <ac:picMk id="6" creationId="{028C5C75-623D-0D3C-06C4-784A13F6F766}"/>
          </ac:picMkLst>
        </pc:picChg>
        <pc:cxnChg chg="add mod">
          <ac:chgData name="Sebastian SOSA" userId="f23f3ce18aa30384" providerId="LiveId" clId="{4B8908F0-F972-4BF2-8B8B-02CA9C1FF609}" dt="2023-04-20T06:43:29.158" v="497" actId="1076"/>
          <ac:cxnSpMkLst>
            <pc:docMk/>
            <pc:sldMk cId="2127912543" sldId="272"/>
            <ac:cxnSpMk id="3" creationId="{BAD1B7B1-9DB8-93F5-EDD1-48EF4488174F}"/>
          </ac:cxnSpMkLst>
        </pc:cxnChg>
        <pc:cxnChg chg="add mod">
          <ac:chgData name="Sebastian SOSA" userId="f23f3ce18aa30384" providerId="LiveId" clId="{4B8908F0-F972-4BF2-8B8B-02CA9C1FF609}" dt="2023-04-20T06:43:26.687" v="496" actId="1076"/>
          <ac:cxnSpMkLst>
            <pc:docMk/>
            <pc:sldMk cId="2127912543" sldId="272"/>
            <ac:cxnSpMk id="5" creationId="{48B84601-B95B-3B71-1B23-D6FDE8D05873}"/>
          </ac:cxnSpMkLst>
        </pc:cxnChg>
        <pc:cxnChg chg="add mod">
          <ac:chgData name="Sebastian SOSA" userId="f23f3ce18aa30384" providerId="LiveId" clId="{4B8908F0-F972-4BF2-8B8B-02CA9C1FF609}" dt="2023-04-20T06:43:51.780" v="499" actId="1076"/>
          <ac:cxnSpMkLst>
            <pc:docMk/>
            <pc:sldMk cId="2127912543" sldId="272"/>
            <ac:cxnSpMk id="8" creationId="{21B5AB69-513B-F8BF-9240-7E780A1280E6}"/>
          </ac:cxnSpMkLst>
        </pc:cxnChg>
      </pc:sldChg>
      <pc:sldChg chg="addSp delSp modSp mod">
        <pc:chgData name="Sebastian SOSA" userId="f23f3ce18aa30384" providerId="LiveId" clId="{4B8908F0-F972-4BF2-8B8B-02CA9C1FF609}" dt="2023-04-21T07:26:42.412" v="592" actId="14100"/>
        <pc:sldMkLst>
          <pc:docMk/>
          <pc:sldMk cId="1898516869" sldId="273"/>
        </pc:sldMkLst>
        <pc:spChg chg="mod">
          <ac:chgData name="Sebastian SOSA" userId="f23f3ce18aa30384" providerId="LiveId" clId="{4B8908F0-F972-4BF2-8B8B-02CA9C1FF609}" dt="2023-04-21T07:26:37.926" v="591" actId="1076"/>
          <ac:spMkLst>
            <pc:docMk/>
            <pc:sldMk cId="1898516869" sldId="273"/>
            <ac:spMk id="2" creationId="{50D4F1D3-51B6-029D-D228-8FA46C739E39}"/>
          </ac:spMkLst>
        </pc:spChg>
        <pc:spChg chg="del">
          <ac:chgData name="Sebastian SOSA" userId="f23f3ce18aa30384" providerId="LiveId" clId="{4B8908F0-F972-4BF2-8B8B-02CA9C1FF609}" dt="2023-04-19T09:28:14.957" v="155" actId="478"/>
          <ac:spMkLst>
            <pc:docMk/>
            <pc:sldMk cId="1898516869" sldId="273"/>
            <ac:spMk id="3" creationId="{B14E7F4A-18BD-7304-FA0F-6958723D61B9}"/>
          </ac:spMkLst>
        </pc:spChg>
        <pc:grpChg chg="add del mod">
          <ac:chgData name="Sebastian SOSA" userId="f23f3ce18aa30384" providerId="LiveId" clId="{4B8908F0-F972-4BF2-8B8B-02CA9C1FF609}" dt="2023-04-21T07:25:44.858" v="574" actId="478"/>
          <ac:grpSpMkLst>
            <pc:docMk/>
            <pc:sldMk cId="1898516869" sldId="273"/>
            <ac:grpSpMk id="7" creationId="{DDC2E705-3EB4-9098-E733-8D98622E93F2}"/>
          </ac:grpSpMkLst>
        </pc:grpChg>
        <pc:picChg chg="add del mod topLvl">
          <ac:chgData name="Sebastian SOSA" userId="f23f3ce18aa30384" providerId="LiveId" clId="{4B8908F0-F972-4BF2-8B8B-02CA9C1FF609}" dt="2023-04-21T07:25:44.858" v="574" actId="478"/>
          <ac:picMkLst>
            <pc:docMk/>
            <pc:sldMk cId="1898516869" sldId="273"/>
            <ac:picMk id="4" creationId="{7B46E28C-B605-8235-2A6F-EC0B0407D145}"/>
          </ac:picMkLst>
        </pc:picChg>
        <pc:picChg chg="add del mod">
          <ac:chgData name="Sebastian SOSA" userId="f23f3ce18aa30384" providerId="LiveId" clId="{4B8908F0-F972-4BF2-8B8B-02CA9C1FF609}" dt="2023-04-19T09:28:33.094" v="160" actId="478"/>
          <ac:picMkLst>
            <pc:docMk/>
            <pc:sldMk cId="1898516869" sldId="273"/>
            <ac:picMk id="5" creationId="{122D7078-D7B5-BBD7-65A6-A8BE2060BF0C}"/>
          </ac:picMkLst>
        </pc:picChg>
        <pc:picChg chg="add mod">
          <ac:chgData name="Sebastian SOSA" userId="f23f3ce18aa30384" providerId="LiveId" clId="{4B8908F0-F972-4BF2-8B8B-02CA9C1FF609}" dt="2023-04-21T07:26:31.834" v="589" actId="1076"/>
          <ac:picMkLst>
            <pc:docMk/>
            <pc:sldMk cId="1898516869" sldId="273"/>
            <ac:picMk id="5" creationId="{9F539304-74EE-1569-CB1E-9C79252E063E}"/>
          </ac:picMkLst>
        </pc:picChg>
        <pc:picChg chg="add del mod topLvl">
          <ac:chgData name="Sebastian SOSA" userId="f23f3ce18aa30384" providerId="LiveId" clId="{4B8908F0-F972-4BF2-8B8B-02CA9C1FF609}" dt="2023-04-21T07:25:45.304" v="575" actId="478"/>
          <ac:picMkLst>
            <pc:docMk/>
            <pc:sldMk cId="1898516869" sldId="273"/>
            <ac:picMk id="6" creationId="{CB115111-FF13-8406-026B-51A29E0DA374}"/>
          </ac:picMkLst>
        </pc:picChg>
        <pc:picChg chg="add mod">
          <ac:chgData name="Sebastian SOSA" userId="f23f3ce18aa30384" providerId="LiveId" clId="{4B8908F0-F972-4BF2-8B8B-02CA9C1FF609}" dt="2023-04-21T07:26:42.412" v="592" actId="14100"/>
          <ac:picMkLst>
            <pc:docMk/>
            <pc:sldMk cId="1898516869" sldId="273"/>
            <ac:picMk id="9" creationId="{71C6F047-522B-7666-F1FF-2732F5BF1137}"/>
          </ac:picMkLst>
        </pc:picChg>
      </pc:sldChg>
      <pc:sldChg chg="delSp modSp mod">
        <pc:chgData name="Sebastian SOSA" userId="f23f3ce18aa30384" providerId="LiveId" clId="{4B8908F0-F972-4BF2-8B8B-02CA9C1FF609}" dt="2023-04-19T09:29:02.725" v="170" actId="1076"/>
        <pc:sldMkLst>
          <pc:docMk/>
          <pc:sldMk cId="857724177" sldId="277"/>
        </pc:sldMkLst>
        <pc:spChg chg="mod">
          <ac:chgData name="Sebastian SOSA" userId="f23f3ce18aa30384" providerId="LiveId" clId="{4B8908F0-F972-4BF2-8B8B-02CA9C1FF609}" dt="2023-04-19T09:29:02.725" v="170" actId="1076"/>
          <ac:spMkLst>
            <pc:docMk/>
            <pc:sldMk cId="857724177" sldId="277"/>
            <ac:spMk id="2" creationId="{090126A7-401A-60C0-407E-03A915543DC1}"/>
          </ac:spMkLst>
        </pc:spChg>
        <pc:spChg chg="del">
          <ac:chgData name="Sebastian SOSA" userId="f23f3ce18aa30384" providerId="LiveId" clId="{4B8908F0-F972-4BF2-8B8B-02CA9C1FF609}" dt="2023-04-19T09:28:54.415" v="168" actId="478"/>
          <ac:spMkLst>
            <pc:docMk/>
            <pc:sldMk cId="857724177" sldId="277"/>
            <ac:spMk id="3" creationId="{775FD535-69B1-1B93-593C-9D472C9D8A6D}"/>
          </ac:spMkLst>
        </pc:spChg>
      </pc:sldChg>
      <pc:sldChg chg="modSp mod">
        <pc:chgData name="Sebastian SOSA" userId="f23f3ce18aa30384" providerId="LiveId" clId="{4B8908F0-F972-4BF2-8B8B-02CA9C1FF609}" dt="2023-04-21T07:09:34.776" v="572" actId="207"/>
        <pc:sldMkLst>
          <pc:docMk/>
          <pc:sldMk cId="1334734824" sldId="278"/>
        </pc:sldMkLst>
        <pc:spChg chg="mod">
          <ac:chgData name="Sebastian SOSA" userId="f23f3ce18aa30384" providerId="LiveId" clId="{4B8908F0-F972-4BF2-8B8B-02CA9C1FF609}" dt="2023-04-21T07:09:34.776" v="572" actId="207"/>
          <ac:spMkLst>
            <pc:docMk/>
            <pc:sldMk cId="1334734824" sldId="278"/>
            <ac:spMk id="3" creationId="{18B2F7A0-3CF5-394F-DD16-FDB590713E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eplit.com/@DrSosa/MLFLOWbank#main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ebastiansosa-streamlit-app-nm6256.streamlit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DB20D-3394-3319-5D93-E5511049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7 – « IMPLÉMENTEZ UN MODÈLE DE SCORING 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F8A951-1FF2-B553-92E8-CF8817F4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Sebastian sosa</a:t>
            </a:r>
          </a:p>
        </p:txBody>
      </p:sp>
    </p:spTree>
    <p:extLst>
      <p:ext uri="{BB962C8B-B14F-4D97-AF65-F5344CB8AC3E}">
        <p14:creationId xmlns:p14="http://schemas.microsoft.com/office/powerpoint/2010/main" val="262064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85D81-B27F-DCFD-FF9A-190A0DED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</a:t>
            </a:r>
            <a:r>
              <a:rPr lang="fr-FR" dirty="0" err="1"/>
              <a:t>scoring</a:t>
            </a:r>
            <a:r>
              <a:rPr lang="fr-FR" dirty="0"/>
              <a:t> </a:t>
            </a:r>
            <a:r>
              <a:rPr lang="fr-FR" dirty="0" err="1"/>
              <a:t>adaptER</a:t>
            </a:r>
            <a:r>
              <a:rPr lang="fr-FR" dirty="0"/>
              <a:t> au problème métier?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0B6D2-9366-DACF-F10F-5D0B82A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Problématique :</a:t>
            </a:r>
          </a:p>
          <a:p>
            <a:pPr lvl="1"/>
            <a:r>
              <a:rPr lang="fr-FR" dirty="0"/>
              <a:t>Les clients à risque font perdre de l’argent à la société</a:t>
            </a:r>
          </a:p>
          <a:p>
            <a:pPr lvl="1"/>
            <a:r>
              <a:rPr lang="fr-FR" dirty="0"/>
              <a:t>La société ne doit pas se priver des potentiels clients qui ne présentent pas de risque</a:t>
            </a:r>
          </a:p>
          <a:p>
            <a:r>
              <a:rPr lang="fr-FR" dirty="0">
                <a:solidFill>
                  <a:srgbClr val="FFFF00"/>
                </a:solidFill>
              </a:rPr>
              <a:t>Optimum à déterminer</a:t>
            </a:r>
          </a:p>
          <a:p>
            <a:r>
              <a:rPr lang="fr-FR" dirty="0"/>
              <a:t>Postulats:</a:t>
            </a:r>
          </a:p>
          <a:p>
            <a:pPr lvl="1"/>
            <a:r>
              <a:rPr lang="fr-FR" dirty="0"/>
              <a:t>Les clients à risque non identifiés représentent une dépense effective importante pour la société (frais de recouvrement, sommes non recouvrées)</a:t>
            </a:r>
          </a:p>
          <a:p>
            <a:pPr lvl="1"/>
            <a:r>
              <a:rPr lang="fr-FR" dirty="0"/>
              <a:t>Les clients peu risqués identifiés à tort comme risqués font perdre à la société un chiffre d’affaire potentiel (coût d’opportunité)</a:t>
            </a:r>
          </a:p>
        </p:txBody>
      </p:sp>
    </p:spTree>
    <p:extLst>
      <p:ext uri="{BB962C8B-B14F-4D97-AF65-F5344CB8AC3E}">
        <p14:creationId xmlns:p14="http://schemas.microsoft.com/office/powerpoint/2010/main" val="111550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BF8BE-F859-7F18-3F96-EFF15086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7E891-E75F-BB35-68A0-88AC5B53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30" y="1666959"/>
            <a:ext cx="10131425" cy="5000878"/>
          </a:xfrm>
        </p:spPr>
        <p:txBody>
          <a:bodyPr/>
          <a:lstStyle/>
          <a:p>
            <a:r>
              <a:rPr lang="fr-FR" dirty="0"/>
              <a:t>Transposition du problème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Limiter le nombre de faux négatifs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Limiter dans une moindre mesure le nombre de faux positifs</a:t>
            </a:r>
          </a:p>
          <a:p>
            <a:pPr lvl="1"/>
            <a:endParaRPr lang="fr-FR" dirty="0">
              <a:solidFill>
                <a:srgbClr val="FFFF00"/>
              </a:solidFill>
            </a:endParaRPr>
          </a:p>
          <a:p>
            <a:r>
              <a:rPr lang="fr-FR" dirty="0"/>
              <a:t>Deux étapes: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Score personnalisé </a:t>
            </a:r>
            <a:r>
              <a:rPr lang="fr-FR" dirty="0"/>
              <a:t>pour sélectionner le meilleur modèle en fonction de ces taux de faux négatifs et faux positifs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Fonction de perte personnalisé</a:t>
            </a:r>
            <a:r>
              <a:rPr lang="fr-FR" dirty="0"/>
              <a:t> pour entrainer les modèles sur leur erreurs et pénaliser de manière plus importante les faux positifs</a:t>
            </a:r>
          </a:p>
        </p:txBody>
      </p:sp>
    </p:spTree>
    <p:extLst>
      <p:ext uri="{BB962C8B-B14F-4D97-AF65-F5344CB8AC3E}">
        <p14:creationId xmlns:p14="http://schemas.microsoft.com/office/powerpoint/2010/main" val="205803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53233-AAB0-0FA6-9576-C2161AD3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 personnalisé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34B07B-315F-CA36-DE86-D04887A6A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94131"/>
                <a:ext cx="10131425" cy="5623965"/>
              </a:xfrm>
            </p:spPr>
            <p:txBody>
              <a:bodyPr/>
              <a:lstStyle/>
              <a:p>
                <a:r>
                  <a:rPr lang="fr-FR" dirty="0"/>
                  <a:t>Entropie croisée personnalisée :</a:t>
                </a: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FR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fr-F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F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fr-F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fr-FR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fr-F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algn="just">
                  <a:lnSpc>
                    <a:spcPct val="150000"/>
                  </a:lnSpc>
                  <a:spcAft>
                    <a:spcPts val="400"/>
                  </a:spcAft>
                </a:pPr>
                <a:r>
                  <a:rPr lang="fr-FR" dirty="0"/>
                  <a:t>où :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fr-FR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/>
                  <a:t>est la valeur réelle de la classe pour l'observation (0 ou 1).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/>
                  <a:t>est la probabilité prédite pour l'observation.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fr-FR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>
                    <a:solidFill>
                      <a:srgbClr val="FFFF00"/>
                    </a:solidFill>
                  </a:rPr>
                  <a:t>est le coefficient de pénalité pour les faux positifs, qui est fixé à 0.4 dans ce cas.</a:t>
                </a:r>
              </a:p>
              <a:p>
                <a:pPr marL="57150" indent="0">
                  <a:buNone/>
                </a:pPr>
                <a:endParaRPr lang="fr-FR" sz="2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34B07B-315F-CA36-DE86-D04887A6A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94131"/>
                <a:ext cx="10131425" cy="5623965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54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53233-AAB0-0FA6-9576-C2161AD3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perte  </a:t>
            </a:r>
            <a:r>
              <a:rPr lang="fr-FR" dirty="0" err="1"/>
              <a:t>personnaliséE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42A0FA7-5D38-C216-9620-12EE54C8896E}"/>
                  </a:ext>
                </a:extLst>
              </p:cNvPr>
              <p:cNvSpPr txBox="1"/>
              <p:nvPr/>
            </p:nvSpPr>
            <p:spPr>
              <a:xfrm>
                <a:off x="3048674" y="3228532"/>
                <a:ext cx="609734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42A0FA7-5D38-C216-9620-12EE54C8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74" y="3228532"/>
                <a:ext cx="6097348" cy="40498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87372DF-AEC8-1D18-D161-F1F29B13DAA7}"/>
                  </a:ext>
                </a:extLst>
              </p:cNvPr>
              <p:cNvSpPr txBox="1"/>
              <p:nvPr/>
            </p:nvSpPr>
            <p:spPr>
              <a:xfrm>
                <a:off x="3215911" y="3966633"/>
                <a:ext cx="609734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1−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87372DF-AEC8-1D18-D161-F1F29B13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911" y="3966633"/>
                <a:ext cx="6097348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A3B14EE6-3314-8962-F772-7BE57E528672}"/>
              </a:ext>
            </a:extLst>
          </p:cNvPr>
          <p:cNvSpPr txBox="1"/>
          <p:nvPr/>
        </p:nvSpPr>
        <p:spPr>
          <a:xfrm>
            <a:off x="2878741" y="4002284"/>
            <a:ext cx="1895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Hessian 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F5169E5-E65B-D623-9584-17D3E6F95721}"/>
              </a:ext>
            </a:extLst>
          </p:cNvPr>
          <p:cNvSpPr txBox="1"/>
          <p:nvPr/>
        </p:nvSpPr>
        <p:spPr>
          <a:xfrm>
            <a:off x="2884909" y="3299834"/>
            <a:ext cx="1889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8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15EF1-A9DA-05A2-E9CF-430842D1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93" y="91560"/>
            <a:ext cx="10131425" cy="1456267"/>
          </a:xfrm>
        </p:spPr>
        <p:txBody>
          <a:bodyPr/>
          <a:lstStyle/>
          <a:p>
            <a:r>
              <a:rPr lang="fr-FR" dirty="0"/>
              <a:t>Méthodologie : Classe personnalisée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5B61A-9F26-FC9B-EFD9-8F949664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11" y="1596528"/>
            <a:ext cx="6372040" cy="5261472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36A72F0-17A7-E9CF-F0D1-89239048A592}"/>
              </a:ext>
            </a:extLst>
          </p:cNvPr>
          <p:cNvCxnSpPr>
            <a:cxnSpLocks/>
          </p:cNvCxnSpPr>
          <p:nvPr/>
        </p:nvCxnSpPr>
        <p:spPr>
          <a:xfrm>
            <a:off x="3613094" y="2048035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A97DEEA-9962-E078-4673-932CBA75E4C9}"/>
              </a:ext>
            </a:extLst>
          </p:cNvPr>
          <p:cNvCxnSpPr>
            <a:cxnSpLocks/>
          </p:cNvCxnSpPr>
          <p:nvPr/>
        </p:nvCxnSpPr>
        <p:spPr>
          <a:xfrm>
            <a:off x="3613094" y="2398689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704A2A0-BEA7-1985-8A06-9601F88D906B}"/>
              </a:ext>
            </a:extLst>
          </p:cNvPr>
          <p:cNvCxnSpPr>
            <a:cxnSpLocks/>
          </p:cNvCxnSpPr>
          <p:nvPr/>
        </p:nvCxnSpPr>
        <p:spPr>
          <a:xfrm>
            <a:off x="3613094" y="2644147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5D9AD80-2431-3E10-62BB-71C247E220BC}"/>
              </a:ext>
            </a:extLst>
          </p:cNvPr>
          <p:cNvCxnSpPr>
            <a:cxnSpLocks/>
          </p:cNvCxnSpPr>
          <p:nvPr/>
        </p:nvCxnSpPr>
        <p:spPr>
          <a:xfrm>
            <a:off x="3656169" y="5653036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1D0DA56-7CC5-E0CD-56F9-AAF4792532F1}"/>
              </a:ext>
            </a:extLst>
          </p:cNvPr>
          <p:cNvCxnSpPr>
            <a:cxnSpLocks/>
          </p:cNvCxnSpPr>
          <p:nvPr/>
        </p:nvCxnSpPr>
        <p:spPr>
          <a:xfrm>
            <a:off x="3656169" y="5898495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C3AC2D5-B517-EF02-BFDA-50D7673D2823}"/>
              </a:ext>
            </a:extLst>
          </p:cNvPr>
          <p:cNvCxnSpPr>
            <a:cxnSpLocks/>
          </p:cNvCxnSpPr>
          <p:nvPr/>
        </p:nvCxnSpPr>
        <p:spPr>
          <a:xfrm>
            <a:off x="3656169" y="6135862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A325426-BD40-08C0-C08B-52AD48B67853}"/>
              </a:ext>
            </a:extLst>
          </p:cNvPr>
          <p:cNvCxnSpPr>
            <a:cxnSpLocks/>
          </p:cNvCxnSpPr>
          <p:nvPr/>
        </p:nvCxnSpPr>
        <p:spPr>
          <a:xfrm>
            <a:off x="3656169" y="6377274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F63BFC5-649E-1D09-DFA7-61D24BDC14D6}"/>
              </a:ext>
            </a:extLst>
          </p:cNvPr>
          <p:cNvCxnSpPr>
            <a:cxnSpLocks/>
          </p:cNvCxnSpPr>
          <p:nvPr/>
        </p:nvCxnSpPr>
        <p:spPr>
          <a:xfrm>
            <a:off x="3656169" y="6736020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6E15BD8-7B2B-BBF5-B0F5-2690091FABF8}"/>
              </a:ext>
            </a:extLst>
          </p:cNvPr>
          <p:cNvSpPr txBox="1"/>
          <p:nvPr/>
        </p:nvSpPr>
        <p:spPr>
          <a:xfrm>
            <a:off x="2464069" y="1850365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Initialisation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2EFAED-7520-4507-2422-4A70B0E6B77A}"/>
              </a:ext>
            </a:extLst>
          </p:cNvPr>
          <p:cNvSpPr txBox="1"/>
          <p:nvPr/>
        </p:nvSpPr>
        <p:spPr>
          <a:xfrm>
            <a:off x="2464069" y="2213641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5B038D-CEC8-BB0C-AFB6-950172B0358E}"/>
              </a:ext>
            </a:extLst>
          </p:cNvPr>
          <p:cNvSpPr txBox="1"/>
          <p:nvPr/>
        </p:nvSpPr>
        <p:spPr>
          <a:xfrm>
            <a:off x="2464069" y="2490258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Calibration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27564F-FBFD-4DC0-0506-37E562D0AD1E}"/>
              </a:ext>
            </a:extLst>
          </p:cNvPr>
          <p:cNvSpPr txBox="1"/>
          <p:nvPr/>
        </p:nvSpPr>
        <p:spPr>
          <a:xfrm>
            <a:off x="2464069" y="5467989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Probabilitées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D804B55-C2FB-17EB-215F-E422FD0E6A4B}"/>
              </a:ext>
            </a:extLst>
          </p:cNvPr>
          <p:cNvSpPr txBox="1"/>
          <p:nvPr/>
        </p:nvSpPr>
        <p:spPr>
          <a:xfrm>
            <a:off x="2464069" y="5710752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Prédictions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35EAF7-8ADB-DA78-3CB7-ABB2A0B85BF3}"/>
              </a:ext>
            </a:extLst>
          </p:cNvPr>
          <p:cNvSpPr txBox="1"/>
          <p:nvPr/>
        </p:nvSpPr>
        <p:spPr>
          <a:xfrm>
            <a:off x="2464069" y="5976599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lightGBM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EACD6DF-C5A4-74A2-A6EA-0B1EF2C02E8E}"/>
              </a:ext>
            </a:extLst>
          </p:cNvPr>
          <p:cNvSpPr txBox="1"/>
          <p:nvPr/>
        </p:nvSpPr>
        <p:spPr>
          <a:xfrm>
            <a:off x="2470183" y="6523860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Paramètres</a:t>
            </a:r>
          </a:p>
        </p:txBody>
      </p:sp>
    </p:spTree>
    <p:extLst>
      <p:ext uri="{BB962C8B-B14F-4D97-AF65-F5344CB8AC3E}">
        <p14:creationId xmlns:p14="http://schemas.microsoft.com/office/powerpoint/2010/main" val="219443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15EF1-A9DA-05A2-E9CF-430842D1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87" y="159835"/>
            <a:ext cx="10131425" cy="1456267"/>
          </a:xfrm>
        </p:spPr>
        <p:txBody>
          <a:bodyPr/>
          <a:lstStyle/>
          <a:p>
            <a:r>
              <a:rPr lang="fr-FR" dirty="0"/>
              <a:t>Méthodologie : Cross-validation avec optimisation bayésienne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C737DA-868A-75D2-D076-A0622443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437" y="1649542"/>
            <a:ext cx="4037732" cy="5133336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DA59151-086D-80EE-5DDC-CF60F9C52848}"/>
              </a:ext>
            </a:extLst>
          </p:cNvPr>
          <p:cNvCxnSpPr>
            <a:cxnSpLocks/>
          </p:cNvCxnSpPr>
          <p:nvPr/>
        </p:nvCxnSpPr>
        <p:spPr>
          <a:xfrm>
            <a:off x="5029395" y="2962435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960EA01-9D51-2E5B-B381-5E4A0EBD616F}"/>
              </a:ext>
            </a:extLst>
          </p:cNvPr>
          <p:cNvCxnSpPr>
            <a:cxnSpLocks/>
          </p:cNvCxnSpPr>
          <p:nvPr/>
        </p:nvCxnSpPr>
        <p:spPr>
          <a:xfrm>
            <a:off x="5029395" y="3996866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98D9D93-E51A-C2D8-AE83-27C448CB2D92}"/>
              </a:ext>
            </a:extLst>
          </p:cNvPr>
          <p:cNvCxnSpPr>
            <a:cxnSpLocks/>
          </p:cNvCxnSpPr>
          <p:nvPr/>
        </p:nvCxnSpPr>
        <p:spPr>
          <a:xfrm>
            <a:off x="5029395" y="4537684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89E5DAF-8926-110E-B444-31ADC4B33B10}"/>
              </a:ext>
            </a:extLst>
          </p:cNvPr>
          <p:cNvCxnSpPr>
            <a:cxnSpLocks/>
          </p:cNvCxnSpPr>
          <p:nvPr/>
        </p:nvCxnSpPr>
        <p:spPr>
          <a:xfrm>
            <a:off x="5029395" y="5499287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F5231F6-D289-2092-9A0C-11BC3CC6DCE1}"/>
              </a:ext>
            </a:extLst>
          </p:cNvPr>
          <p:cNvSpPr txBox="1"/>
          <p:nvPr/>
        </p:nvSpPr>
        <p:spPr>
          <a:xfrm>
            <a:off x="3924681" y="2792520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Folds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902169-273D-5570-3DD1-098686C5E11B}"/>
              </a:ext>
            </a:extLst>
          </p:cNvPr>
          <p:cNvSpPr txBox="1"/>
          <p:nvPr/>
        </p:nvSpPr>
        <p:spPr>
          <a:xfrm>
            <a:off x="3918656" y="3794568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Classe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2B0E16-AE91-31EA-0344-72C673F19507}"/>
              </a:ext>
            </a:extLst>
          </p:cNvPr>
          <p:cNvSpPr txBox="1"/>
          <p:nvPr/>
        </p:nvSpPr>
        <p:spPr>
          <a:xfrm>
            <a:off x="3918656" y="4383360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Score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93EC8B-3CFE-E0EE-FE6F-F8B651941556}"/>
              </a:ext>
            </a:extLst>
          </p:cNvPr>
          <p:cNvSpPr txBox="1"/>
          <p:nvPr/>
        </p:nvSpPr>
        <p:spPr>
          <a:xfrm>
            <a:off x="3811543" y="5237677"/>
            <a:ext cx="121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Optimisation Bayésienne</a:t>
            </a:r>
          </a:p>
        </p:txBody>
      </p:sp>
    </p:spTree>
    <p:extLst>
      <p:ext uri="{BB962C8B-B14F-4D97-AF65-F5344CB8AC3E}">
        <p14:creationId xmlns:p14="http://schemas.microsoft.com/office/powerpoint/2010/main" val="16729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15EF1-A9DA-05A2-E9CF-430842D1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00"/>
            <a:ext cx="10131425" cy="1456267"/>
          </a:xfrm>
        </p:spPr>
        <p:txBody>
          <a:bodyPr/>
          <a:lstStyle/>
          <a:p>
            <a:r>
              <a:rPr lang="fr-FR" dirty="0"/>
              <a:t>Méthodologie : MLOPS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E13E10B-B6A9-EAED-8C1B-2006187C16B3}"/>
              </a:ext>
            </a:extLst>
          </p:cNvPr>
          <p:cNvGrpSpPr/>
          <p:nvPr/>
        </p:nvGrpSpPr>
        <p:grpSpPr>
          <a:xfrm>
            <a:off x="7138451" y="1459298"/>
            <a:ext cx="4367748" cy="5277322"/>
            <a:chOff x="2858439" y="2470399"/>
            <a:chExt cx="3631374" cy="438760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87A5914-8255-84D6-5062-627A43F0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8439" y="3011900"/>
              <a:ext cx="3631374" cy="3846099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28C5C75-623D-0D3C-06C4-784A13F6F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8439" y="2470399"/>
              <a:ext cx="3631374" cy="541501"/>
            </a:xfrm>
            <a:prstGeom prst="rect">
              <a:avLst/>
            </a:prstGeom>
          </p:spPr>
        </p:pic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AD1B7B1-9DB8-93F5-EDD1-48EF4488174F}"/>
              </a:ext>
            </a:extLst>
          </p:cNvPr>
          <p:cNvCxnSpPr>
            <a:cxnSpLocks/>
          </p:cNvCxnSpPr>
          <p:nvPr/>
        </p:nvCxnSpPr>
        <p:spPr>
          <a:xfrm>
            <a:off x="5200409" y="2986711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8B84601-B95B-3B71-1B23-D6FDE8D05873}"/>
              </a:ext>
            </a:extLst>
          </p:cNvPr>
          <p:cNvCxnSpPr>
            <a:cxnSpLocks/>
          </p:cNvCxnSpPr>
          <p:nvPr/>
        </p:nvCxnSpPr>
        <p:spPr>
          <a:xfrm>
            <a:off x="5200409" y="3503252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B5AB69-513B-F8BF-9240-7E780A1280E6}"/>
              </a:ext>
            </a:extLst>
          </p:cNvPr>
          <p:cNvCxnSpPr>
            <a:cxnSpLocks/>
          </p:cNvCxnSpPr>
          <p:nvPr/>
        </p:nvCxnSpPr>
        <p:spPr>
          <a:xfrm>
            <a:off x="5200409" y="6216781"/>
            <a:ext cx="193804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66A9B1F-9F5A-1E3C-2128-2DDD1AF28F94}"/>
              </a:ext>
            </a:extLst>
          </p:cNvPr>
          <p:cNvSpPr txBox="1"/>
          <p:nvPr/>
        </p:nvSpPr>
        <p:spPr>
          <a:xfrm>
            <a:off x="3982557" y="2829525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Paramètres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706063-925B-33E2-97DA-D654C0E4E673}"/>
              </a:ext>
            </a:extLst>
          </p:cNvPr>
          <p:cNvSpPr txBox="1"/>
          <p:nvPr/>
        </p:nvSpPr>
        <p:spPr>
          <a:xfrm>
            <a:off x="3982557" y="3349363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Scores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DAA6FC-73A3-DF2C-D745-03B489E7CA53}"/>
              </a:ext>
            </a:extLst>
          </p:cNvPr>
          <p:cNvSpPr txBox="1"/>
          <p:nvPr/>
        </p:nvSpPr>
        <p:spPr>
          <a:xfrm>
            <a:off x="4066175" y="6062892"/>
            <a:ext cx="12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MLFLOW</a:t>
            </a:r>
          </a:p>
        </p:txBody>
      </p:sp>
    </p:spTree>
    <p:extLst>
      <p:ext uri="{BB962C8B-B14F-4D97-AF65-F5344CB8AC3E}">
        <p14:creationId xmlns:p14="http://schemas.microsoft.com/office/powerpoint/2010/main" val="212791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4F1D3-51B6-029D-D228-8FA46C73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55" y="302102"/>
            <a:ext cx="10131425" cy="1456267"/>
          </a:xfrm>
        </p:spPr>
        <p:txBody>
          <a:bodyPr/>
          <a:lstStyle/>
          <a:p>
            <a:r>
              <a:rPr lang="fr-FR" dirty="0"/>
              <a:t>Comparaison des modèles après cross-validation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539304-74EE-1569-CB1E-9C79252E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79" y="4200576"/>
            <a:ext cx="7413448" cy="25613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C6F047-522B-7666-F1FF-2732F5BF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79" y="1662748"/>
            <a:ext cx="7413448" cy="25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A7AD5-9102-7D43-12D1-4F536066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85" y="12465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III – Pipeline: </a:t>
            </a:r>
            <a:r>
              <a:rPr lang="fr-FR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API </a:t>
            </a:r>
            <a:r>
              <a:rPr lang="fr-FR" sz="28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2"/>
              </a:rPr>
              <a:t>https://replit.com/@DrSosa/MLFLOWbank#main.py</a:t>
            </a:r>
            <a:r>
              <a:rPr lang="fr-FR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E190B-DFF8-BEA2-2D74-1366AF5A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75" y="1737765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lit - Replit's New Logomark">
            <a:extLst>
              <a:ext uri="{FF2B5EF4-FFF2-40B4-BE49-F238E27FC236}">
                <a16:creationId xmlns:a16="http://schemas.microsoft.com/office/drawing/2014/main" id="{81F861B1-565E-8F7B-F0FC-9C7DF12F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50" y="4313981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C090E1E-8BE3-045E-BF60-CAFD7C8C5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25" y="1737765"/>
            <a:ext cx="6836839" cy="50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A7AD5-9102-7D43-12D1-4F536066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85" y="12465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III – Pipeline: </a:t>
            </a:r>
            <a:r>
              <a:rPr lang="fr-FR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Tableau de bord interactif </a:t>
            </a:r>
            <a:r>
              <a:rPr lang="fr-FR" sz="27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2"/>
              </a:rPr>
              <a:t>https://sebastiansosa-streamlit-app-nm6256.streamlit.app/</a:t>
            </a:r>
            <a:r>
              <a:rPr lang="fr-FR" sz="27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030A30-D5B6-D332-F026-DB435BDE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60" y="1599949"/>
            <a:ext cx="3723112" cy="51994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4D579D0-A215-78E5-0531-8E8456091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52" t="37050" r="60111" b="15398"/>
          <a:stretch/>
        </p:blipFill>
        <p:spPr>
          <a:xfrm>
            <a:off x="5639373" y="1599949"/>
            <a:ext cx="5932238" cy="5196075"/>
          </a:xfrm>
          <a:prstGeom prst="rect">
            <a:avLst/>
          </a:prstGeom>
        </p:spPr>
      </p:pic>
      <p:pic>
        <p:nvPicPr>
          <p:cNvPr id="2050" name="Picture 2" descr="Brand • Streamlit">
            <a:extLst>
              <a:ext uri="{FF2B5EF4-FFF2-40B4-BE49-F238E27FC236}">
                <a16:creationId xmlns:a16="http://schemas.microsoft.com/office/drawing/2014/main" id="{1427C55D-B1D9-7A34-1585-6BA5D3DC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" y="1599949"/>
            <a:ext cx="1539209" cy="90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40E62-F4EC-F2BE-9F8D-B782032A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fr-FR" dirty="0"/>
              <a:t>Sommaire</a:t>
            </a:r>
            <a:r>
              <a:rPr lang="fr-FR" sz="1800" b="0" i="0" u="none" strike="noStrike" baseline="0" dirty="0">
                <a:solidFill>
                  <a:srgbClr val="D2523B"/>
                </a:solidFill>
                <a:latin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C7004-62C7-CC7D-D304-B714F6A7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rgbClr val="FFFF00"/>
                </a:solidFill>
              </a:rPr>
              <a:t>Rappel de la problématique et présentation du jeu de données</a:t>
            </a:r>
          </a:p>
          <a:p>
            <a:endParaRPr lang="fr-FR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FFFF00"/>
                </a:solidFill>
              </a:rPr>
              <a:t>Explication de l’approche de modélisation</a:t>
            </a:r>
          </a:p>
          <a:p>
            <a:endParaRPr lang="fr-FR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FFFF00"/>
                </a:solidFill>
              </a:rPr>
              <a:t>Présentation du pipeline</a:t>
            </a:r>
          </a:p>
        </p:txBody>
      </p:sp>
    </p:spTree>
    <p:extLst>
      <p:ext uri="{BB962C8B-B14F-4D97-AF65-F5344CB8AC3E}">
        <p14:creationId xmlns:p14="http://schemas.microsoft.com/office/powerpoint/2010/main" val="87165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26A7-401A-60C0-407E-03A91554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29" y="2700866"/>
            <a:ext cx="10131425" cy="1456267"/>
          </a:xfrm>
        </p:spPr>
        <p:txBody>
          <a:bodyPr>
            <a:normAutofit/>
          </a:bodyPr>
          <a:lstStyle/>
          <a:p>
            <a:r>
              <a:rPr lang="fr-FR" sz="43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772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DA7F1-C25C-5B7C-3A99-02D68384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2F7A0-3CF5-394F-DD16-FDB59071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modèle plus performant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L’application de la fonction de perte</a:t>
            </a:r>
          </a:p>
          <a:p>
            <a:pPr lvl="1"/>
            <a:r>
              <a:rPr lang="fr-FR" dirty="0" err="1"/>
              <a:t>Feature</a:t>
            </a:r>
            <a:r>
              <a:rPr lang="fr-FR" dirty="0"/>
              <a:t> engineering plus poussé</a:t>
            </a:r>
          </a:p>
          <a:p>
            <a:pPr lvl="1"/>
            <a:endParaRPr lang="fr-FR" dirty="0"/>
          </a:p>
          <a:p>
            <a:r>
              <a:rPr lang="fr-FR" dirty="0"/>
              <a:t>Améliorer le </a:t>
            </a:r>
            <a:r>
              <a:rPr lang="fr-FR" dirty="0" err="1"/>
              <a:t>dashboard</a:t>
            </a:r>
            <a:endParaRPr lang="fr-FR" dirty="0"/>
          </a:p>
          <a:p>
            <a:pPr lvl="1"/>
            <a:r>
              <a:rPr lang="fr-FR" dirty="0"/>
              <a:t>Explicabilité plus précise (notamment avec variables du one hot </a:t>
            </a:r>
            <a:r>
              <a:rPr lang="fr-FR" dirty="0" err="1"/>
              <a:t>encoding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Faire évoluer les </a:t>
            </a:r>
            <a:r>
              <a:rPr lang="fr-FR" dirty="0" err="1"/>
              <a:t>scoring</a:t>
            </a:r>
            <a:r>
              <a:rPr lang="fr-FR" dirty="0"/>
              <a:t> extérieur en même temps que les </a:t>
            </a:r>
            <a:r>
              <a:rPr lang="fr-FR" dirty="0" err="1"/>
              <a:t>features</a:t>
            </a:r>
            <a:r>
              <a:rPr lang="fr-FR" dirty="0"/>
              <a:t> sont modifiées</a:t>
            </a:r>
          </a:p>
        </p:txBody>
      </p:sp>
    </p:spTree>
    <p:extLst>
      <p:ext uri="{BB962C8B-B14F-4D97-AF65-F5344CB8AC3E}">
        <p14:creationId xmlns:p14="http://schemas.microsoft.com/office/powerpoint/2010/main" val="133473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751BC-CE14-F0B6-4133-42299C2C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17" y="2441772"/>
            <a:ext cx="10131425" cy="1456267"/>
          </a:xfrm>
        </p:spPr>
        <p:txBody>
          <a:bodyPr/>
          <a:lstStyle/>
          <a:p>
            <a:r>
              <a:rPr lang="fr-FR" dirty="0"/>
              <a:t>I - </a:t>
            </a:r>
            <a:r>
              <a:rPr lang="fr-FR" sz="4300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E2939-C218-BDE4-CF7A-82237E4D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149" y="304028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FFFF00"/>
                </a:solidFill>
              </a:rPr>
              <a:t>Rappel de la problématique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FFFF00"/>
                </a:solidFill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556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F5423-51BF-04A8-B616-A9624372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Appliquer un </a:t>
            </a:r>
            <a:r>
              <a:rPr lang="fr-FR" dirty="0" err="1"/>
              <a:t>scoring</a:t>
            </a:r>
            <a:r>
              <a:rPr lang="fr-FR" dirty="0"/>
              <a:t> crédit aux </a:t>
            </a:r>
            <a:r>
              <a:rPr lang="fr-FR" dirty="0" err="1"/>
              <a:t>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07860-4AC4-5326-D2E0-302DF16B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« Prêt à dépenser» : société de crédits à la consommation</a:t>
            </a:r>
          </a:p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Développer un modèle de </a:t>
            </a:r>
            <a:r>
              <a:rPr lang="fr-FR" dirty="0" err="1"/>
              <a:t>scoring</a:t>
            </a:r>
            <a:r>
              <a:rPr lang="fr-FR" dirty="0"/>
              <a:t> de la probabilité de défaut de paiement du client (avec pas ou peu d’historique de prêt)</a:t>
            </a:r>
          </a:p>
          <a:p>
            <a:pPr lvl="1"/>
            <a:r>
              <a:rPr lang="fr-FR" dirty="0"/>
              <a:t>Développer un </a:t>
            </a:r>
            <a:r>
              <a:rPr lang="fr-FR" dirty="0" err="1"/>
              <a:t>dashboard</a:t>
            </a:r>
            <a:r>
              <a:rPr lang="fr-FR" dirty="0"/>
              <a:t> interactif pour assurer une transparence sur les décisions d’octroi de crédit</a:t>
            </a:r>
          </a:p>
        </p:txBody>
      </p:sp>
    </p:spTree>
    <p:extLst>
      <p:ext uri="{BB962C8B-B14F-4D97-AF65-F5344CB8AC3E}">
        <p14:creationId xmlns:p14="http://schemas.microsoft.com/office/powerpoint/2010/main" val="231348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FE12C-65D0-FCE7-B12D-06F6AAF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C9C26A-533D-C422-C8DC-4444FB60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 sources de données (relatives aux clients et à la société : précédentes demandes de crédit, balance de crédit, cash, etc.)</a:t>
            </a:r>
          </a:p>
          <a:p>
            <a:r>
              <a:rPr lang="fr-FR" dirty="0"/>
              <a:t>Base de données principale :</a:t>
            </a:r>
          </a:p>
          <a:p>
            <a:pPr lvl="1"/>
            <a:r>
              <a:rPr lang="fr-FR" dirty="0"/>
              <a:t>307 000 clients</a:t>
            </a:r>
          </a:p>
          <a:p>
            <a:pPr lvl="1"/>
            <a:r>
              <a:rPr lang="fr-FR" dirty="0"/>
              <a:t>121 </a:t>
            </a:r>
            <a:r>
              <a:rPr lang="fr-FR" dirty="0" err="1"/>
              <a:t>features</a:t>
            </a:r>
            <a:r>
              <a:rPr lang="fr-FR" dirty="0"/>
              <a:t> : âge, sexe, emploi, logement, revenus, informations relatives au crédit, etc.</a:t>
            </a:r>
          </a:p>
          <a:p>
            <a:pPr lvl="1"/>
            <a:r>
              <a:rPr lang="fr-FR" dirty="0"/>
              <a:t>Labels cible : défaut de crédit / pas de défaut de crédit</a:t>
            </a:r>
          </a:p>
        </p:txBody>
      </p:sp>
    </p:spTree>
    <p:extLst>
      <p:ext uri="{BB962C8B-B14F-4D97-AF65-F5344CB8AC3E}">
        <p14:creationId xmlns:p14="http://schemas.microsoft.com/office/powerpoint/2010/main" val="148543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0B7E7-D034-5B70-6DFB-50C60CCC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1E07B-E614-4EB7-9903-DF6C4163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d’un notebook issu de </a:t>
            </a:r>
            <a:r>
              <a:rPr lang="fr-FR" dirty="0" err="1"/>
              <a:t>Kaggle</a:t>
            </a:r>
            <a:endParaRPr lang="fr-FR" dirty="0"/>
          </a:p>
          <a:p>
            <a:r>
              <a:rPr lang="fr-FR" dirty="0"/>
              <a:t>Processus: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One hot </a:t>
            </a:r>
            <a:r>
              <a:rPr lang="fr-FR" dirty="0" err="1">
                <a:solidFill>
                  <a:srgbClr val="FFFF00"/>
                </a:solidFill>
              </a:rPr>
              <a:t>encoding</a:t>
            </a:r>
            <a:endParaRPr lang="fr-FR" dirty="0">
              <a:solidFill>
                <a:srgbClr val="FFFF00"/>
              </a:solidFill>
            </a:endParaRPr>
          </a:p>
          <a:p>
            <a:pPr lvl="1"/>
            <a:r>
              <a:rPr lang="fr-FR" dirty="0"/>
              <a:t>Création de </a:t>
            </a:r>
            <a:r>
              <a:rPr lang="fr-FR" dirty="0" err="1">
                <a:solidFill>
                  <a:srgbClr val="FFFF00"/>
                </a:solidFill>
              </a:rPr>
              <a:t>features</a:t>
            </a:r>
            <a:r>
              <a:rPr lang="fr-FR" dirty="0">
                <a:solidFill>
                  <a:srgbClr val="FFFF00"/>
                </a:solidFill>
              </a:rPr>
              <a:t> métier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Durée du crédit</a:t>
            </a:r>
          </a:p>
          <a:p>
            <a:pPr lvl="2"/>
            <a:r>
              <a:rPr lang="fr-FR" dirty="0"/>
              <a:t>Pourcentage de temps employé (relatif à l’âge du client)</a:t>
            </a:r>
          </a:p>
          <a:p>
            <a:pPr lvl="2"/>
            <a:r>
              <a:rPr lang="fr-FR" dirty="0"/>
              <a:t>Pourcentage tu crédit par rapport à l’entrée d’argent</a:t>
            </a:r>
          </a:p>
          <a:p>
            <a:pPr lvl="2"/>
            <a:r>
              <a:rPr lang="fr-FR" dirty="0"/>
              <a:t>Temps du crédits</a:t>
            </a:r>
          </a:p>
          <a:p>
            <a:pPr lvl="1"/>
            <a:r>
              <a:rPr lang="fr-FR" dirty="0"/>
              <a:t>Imputation des valeurs manquantes</a:t>
            </a:r>
          </a:p>
          <a:p>
            <a:r>
              <a:rPr lang="fr-FR" dirty="0"/>
              <a:t>Obtention d’un jeu de données de 185 </a:t>
            </a:r>
            <a:r>
              <a:rPr lang="fr-FR" dirty="0" err="1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2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C6178-2061-4CC5-EF44-C783E1C5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jeu de données déséquilibré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DAEFF-6BB2-9AA7-4A84-935C6613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91 % des clients réguliers</a:t>
            </a:r>
          </a:p>
          <a:p>
            <a:r>
              <a:rPr lang="fr-FR" dirty="0">
                <a:solidFill>
                  <a:srgbClr val="FFFF00"/>
                </a:solidFill>
              </a:rPr>
              <a:t>9 % des clients avec des défauts de paiement</a:t>
            </a:r>
          </a:p>
          <a:p>
            <a:r>
              <a:rPr lang="fr-FR" dirty="0"/>
              <a:t>Modèle </a:t>
            </a:r>
            <a:r>
              <a:rPr lang="fr-FR" dirty="0" err="1"/>
              <a:t>Naif</a:t>
            </a:r>
            <a:r>
              <a:rPr lang="fr-FR" dirty="0"/>
              <a:t> : classe sans défaut pour tous les cas : </a:t>
            </a:r>
            <a:r>
              <a:rPr lang="fr-FR" dirty="0" err="1"/>
              <a:t>accuracy</a:t>
            </a:r>
            <a:r>
              <a:rPr lang="fr-FR" dirty="0"/>
              <a:t> élevée</a:t>
            </a:r>
          </a:p>
          <a:p>
            <a:r>
              <a:rPr lang="fr-FR" dirty="0"/>
              <a:t>Surreprésentation de la classe majoritaire dans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21033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D3650-8865-38FE-B0D2-2BCE4390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réduire les conséquences de Ce déséquilibre?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94D70-27A5-D0C0-8742-B5635BFB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Collecter plus de données sur la classe minoritaire</a:t>
            </a:r>
          </a:p>
          <a:p>
            <a:r>
              <a:rPr lang="fr-FR" dirty="0"/>
              <a:t>Under-sampling (réduire le nombre d’individus de la classe majoritaire)</a:t>
            </a:r>
          </a:p>
          <a:p>
            <a:r>
              <a:rPr lang="fr-FR" dirty="0"/>
              <a:t>Dupliquer des individus sous-représentés</a:t>
            </a:r>
          </a:p>
          <a:p>
            <a:r>
              <a:rPr lang="fr-FR" dirty="0"/>
              <a:t>Choix d’une métrique de performance adaptée</a:t>
            </a:r>
          </a:p>
          <a:p>
            <a:r>
              <a:rPr lang="fr-FR" dirty="0"/>
              <a:t>Création d’individus « synthétiques »</a:t>
            </a:r>
          </a:p>
          <a:p>
            <a:r>
              <a:rPr lang="fr-FR" dirty="0">
                <a:solidFill>
                  <a:srgbClr val="FFFF00"/>
                </a:solidFill>
              </a:rPr>
              <a:t>Pondération des observations dans le training</a:t>
            </a:r>
          </a:p>
        </p:txBody>
      </p:sp>
    </p:spTree>
    <p:extLst>
      <p:ext uri="{BB962C8B-B14F-4D97-AF65-F5344CB8AC3E}">
        <p14:creationId xmlns:p14="http://schemas.microsoft.com/office/powerpoint/2010/main" val="32274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BAC5D-4127-9E7C-6A4D-58C31F5B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0902"/>
            <a:ext cx="12032857" cy="1456267"/>
          </a:xfrm>
        </p:spPr>
        <p:txBody>
          <a:bodyPr>
            <a:normAutofit fontScale="90000"/>
          </a:bodyPr>
          <a:lstStyle/>
          <a:p>
            <a:r>
              <a:rPr lang="fr-FR" sz="4800" dirty="0"/>
              <a:t>II – EXPLICATION DE L’APPROCHE DE 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68980-0AA3-4294-94FC-005E75F9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943" y="2967567"/>
            <a:ext cx="10131425" cy="3649133"/>
          </a:xfrm>
        </p:spPr>
        <p:txBody>
          <a:bodyPr/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2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Métrique de performance </a:t>
            </a:r>
          </a:p>
          <a:p>
            <a:pPr marL="0" indent="0">
              <a:buNone/>
            </a:pPr>
            <a:r>
              <a:rPr lang="fr-FR" sz="32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Méthodologie </a:t>
            </a:r>
          </a:p>
          <a:p>
            <a:pPr marL="0" indent="0">
              <a:buNone/>
            </a:pPr>
            <a:r>
              <a:rPr lang="fr-FR" sz="32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Modèle retenu </a:t>
            </a:r>
            <a:endParaRPr lang="fr-F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6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{6EA36718-D97C-46FA-B427-FEFF83B3E931}tf03457452</Template>
  <TotalTime>741</TotalTime>
  <Words>660</Words>
  <Application>Microsoft Office PowerPoint</Application>
  <PresentationFormat>Grand écran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Céleste</vt:lpstr>
      <vt:lpstr>PROJET 7 – « IMPLÉMENTEZ UN MODÈLE DE SCORING »</vt:lpstr>
      <vt:lpstr> Sommaire </vt:lpstr>
      <vt:lpstr>I - PROBLÉMATIQUE</vt:lpstr>
      <vt:lpstr>Appliquer un scoring crédit aux clientS</vt:lpstr>
      <vt:lpstr>Jeu de données</vt:lpstr>
      <vt:lpstr>Feature engineering </vt:lpstr>
      <vt:lpstr>Un jeu de données déséquilibré</vt:lpstr>
      <vt:lpstr>Comment réduire les conséquences de Ce déséquilibre?</vt:lpstr>
      <vt:lpstr>II – EXPLICATION DE L’APPROCHE DE MODÉLISATION</vt:lpstr>
      <vt:lpstr>Quel scoring adaptER au problème métier?</vt:lpstr>
      <vt:lpstr>Métrique métier</vt:lpstr>
      <vt:lpstr>Score personnalisé </vt:lpstr>
      <vt:lpstr>Fonction de perte  personnaliséE </vt:lpstr>
      <vt:lpstr>Méthodologie : Classe personnalisée</vt:lpstr>
      <vt:lpstr>Méthodologie : Cross-validation avec optimisation bayésienne</vt:lpstr>
      <vt:lpstr>Méthodologie : MLOPS</vt:lpstr>
      <vt:lpstr>Comparaison des modèles après cross-validation</vt:lpstr>
      <vt:lpstr>III – Pipeline: API https://replit.com/@DrSosa/MLFLOWbank#main.py </vt:lpstr>
      <vt:lpstr>III – Pipeline: Tableau de bord interactif https://sebastiansosa-streamlit-app-nm6256.streamlit.app/ </vt:lpstr>
      <vt:lpstr>CONCLUSION</vt:lpstr>
      <vt:lpstr>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– « IMPLÉMENTEZ UN MODÈLE DE SCORING »</dc:title>
  <dc:creator>Sebastian SOSA</dc:creator>
  <cp:lastModifiedBy>Sebastian SOSA</cp:lastModifiedBy>
  <cp:revision>1</cp:revision>
  <dcterms:created xsi:type="dcterms:W3CDTF">2023-04-19T07:51:02Z</dcterms:created>
  <dcterms:modified xsi:type="dcterms:W3CDTF">2023-04-21T15:50:42Z</dcterms:modified>
</cp:coreProperties>
</file>