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SOSA" userId="f23f3ce18aa30384" providerId="LiveId" clId="{612B1649-9E51-4BFF-92AB-1198D8B4FED0}"/>
    <pc:docChg chg="custSel addSld delSld modSld">
      <pc:chgData name="Sebastian SOSA" userId="f23f3ce18aa30384" providerId="LiveId" clId="{612B1649-9E51-4BFF-92AB-1198D8B4FED0}" dt="2023-06-05T07:47:43.553" v="81" actId="1076"/>
      <pc:docMkLst>
        <pc:docMk/>
      </pc:docMkLst>
      <pc:sldChg chg="modSp mod">
        <pc:chgData name="Sebastian SOSA" userId="f23f3ce18aa30384" providerId="LiveId" clId="{612B1649-9E51-4BFF-92AB-1198D8B4FED0}" dt="2023-06-05T07:03:05.327" v="48" actId="15"/>
        <pc:sldMkLst>
          <pc:docMk/>
          <pc:sldMk cId="496597847" sldId="262"/>
        </pc:sldMkLst>
        <pc:spChg chg="mod">
          <ac:chgData name="Sebastian SOSA" userId="f23f3ce18aa30384" providerId="LiveId" clId="{612B1649-9E51-4BFF-92AB-1198D8B4FED0}" dt="2023-06-05T07:03:05.327" v="48" actId="15"/>
          <ac:spMkLst>
            <pc:docMk/>
            <pc:sldMk cId="496597847" sldId="262"/>
            <ac:spMk id="3" creationId="{79A77570-4AF3-32F5-280A-620FB8ED2DE7}"/>
          </ac:spMkLst>
        </pc:spChg>
      </pc:sldChg>
      <pc:sldChg chg="addSp modSp mod">
        <pc:chgData name="Sebastian SOSA" userId="f23f3ce18aa30384" providerId="LiveId" clId="{612B1649-9E51-4BFF-92AB-1198D8B4FED0}" dt="2023-06-05T07:44:51.077" v="56" actId="1076"/>
        <pc:sldMkLst>
          <pc:docMk/>
          <pc:sldMk cId="2503339974" sldId="269"/>
        </pc:sldMkLst>
        <pc:spChg chg="add mod">
          <ac:chgData name="Sebastian SOSA" userId="f23f3ce18aa30384" providerId="LiveId" clId="{612B1649-9E51-4BFF-92AB-1198D8B4FED0}" dt="2023-06-05T07:44:51.077" v="56" actId="1076"/>
          <ac:spMkLst>
            <pc:docMk/>
            <pc:sldMk cId="2503339974" sldId="269"/>
            <ac:spMk id="4" creationId="{AE56B9D4-0D11-F40B-796B-BA142873C2B8}"/>
          </ac:spMkLst>
        </pc:spChg>
      </pc:sldChg>
      <pc:sldChg chg="addSp modSp mod">
        <pc:chgData name="Sebastian SOSA" userId="f23f3ce18aa30384" providerId="LiveId" clId="{612B1649-9E51-4BFF-92AB-1198D8B4FED0}" dt="2023-06-05T07:47:27.048" v="76" actId="208"/>
        <pc:sldMkLst>
          <pc:docMk/>
          <pc:sldMk cId="3996483326" sldId="270"/>
        </pc:sldMkLst>
        <pc:spChg chg="mod">
          <ac:chgData name="Sebastian SOSA" userId="f23f3ce18aa30384" providerId="LiveId" clId="{612B1649-9E51-4BFF-92AB-1198D8B4FED0}" dt="2023-06-05T07:44:07.266" v="49"/>
          <ac:spMkLst>
            <pc:docMk/>
            <pc:sldMk cId="3996483326" sldId="270"/>
            <ac:spMk id="3" creationId="{E3E6E15E-18FB-1591-430C-062CD3911436}"/>
          </ac:spMkLst>
        </pc:spChg>
        <pc:spChg chg="add mod">
          <ac:chgData name="Sebastian SOSA" userId="f23f3ce18aa30384" providerId="LiveId" clId="{612B1649-9E51-4BFF-92AB-1198D8B4FED0}" dt="2023-06-05T07:47:27.048" v="76" actId="208"/>
          <ac:spMkLst>
            <pc:docMk/>
            <pc:sldMk cId="3996483326" sldId="270"/>
            <ac:spMk id="6" creationId="{0DED2445-B282-BA74-F4DF-EE2FB34DC2E3}"/>
          </ac:spMkLst>
        </pc:spChg>
        <pc:grpChg chg="add mod">
          <ac:chgData name="Sebastian SOSA" userId="f23f3ce18aa30384" providerId="LiveId" clId="{612B1649-9E51-4BFF-92AB-1198D8B4FED0}" dt="2023-06-05T07:46:56.739" v="72" actId="14100"/>
          <ac:grpSpMkLst>
            <pc:docMk/>
            <pc:sldMk cId="3996483326" sldId="270"/>
            <ac:grpSpMk id="4" creationId="{368811E0-BE9B-1314-60BF-11696D6C77A2}"/>
          </ac:grpSpMkLst>
        </pc:grpChg>
        <pc:picChg chg="mod modCrop">
          <ac:chgData name="Sebastian SOSA" userId="f23f3ce18aa30384" providerId="LiveId" clId="{612B1649-9E51-4BFF-92AB-1198D8B4FED0}" dt="2023-06-05T07:46:56.739" v="72" actId="14100"/>
          <ac:picMkLst>
            <pc:docMk/>
            <pc:sldMk cId="3996483326" sldId="270"/>
            <ac:picMk id="5" creationId="{3B34F1B4-1EC3-6756-3567-27B7B1C96425}"/>
          </ac:picMkLst>
        </pc:picChg>
        <pc:picChg chg="add mod">
          <ac:chgData name="Sebastian SOSA" userId="f23f3ce18aa30384" providerId="LiveId" clId="{612B1649-9E51-4BFF-92AB-1198D8B4FED0}" dt="2023-06-05T07:46:56.739" v="72" actId="14100"/>
          <ac:picMkLst>
            <pc:docMk/>
            <pc:sldMk cId="3996483326" sldId="270"/>
            <ac:picMk id="1026" creationId="{14426B6E-7917-C845-4BA6-E25ECFBEBF2A}"/>
          </ac:picMkLst>
        </pc:picChg>
      </pc:sldChg>
      <pc:sldChg chg="modSp">
        <pc:chgData name="Sebastian SOSA" userId="f23f3ce18aa30384" providerId="LiveId" clId="{612B1649-9E51-4BFF-92AB-1198D8B4FED0}" dt="2023-06-05T07:47:43.553" v="81" actId="1076"/>
        <pc:sldMkLst>
          <pc:docMk/>
          <pc:sldMk cId="1790898902" sldId="271"/>
        </pc:sldMkLst>
        <pc:picChg chg="mod">
          <ac:chgData name="Sebastian SOSA" userId="f23f3ce18aa30384" providerId="LiveId" clId="{612B1649-9E51-4BFF-92AB-1198D8B4FED0}" dt="2023-06-05T07:47:43.553" v="81" actId="1076"/>
          <ac:picMkLst>
            <pc:docMk/>
            <pc:sldMk cId="1790898902" sldId="271"/>
            <ac:picMk id="1030" creationId="{BAABAB7E-C85F-47B1-7199-17025859D243}"/>
          </ac:picMkLst>
        </pc:picChg>
        <pc:picChg chg="mod">
          <ac:chgData name="Sebastian SOSA" userId="f23f3ce18aa30384" providerId="LiveId" clId="{612B1649-9E51-4BFF-92AB-1198D8B4FED0}" dt="2023-06-05T07:47:39.289" v="78" actId="1076"/>
          <ac:picMkLst>
            <pc:docMk/>
            <pc:sldMk cId="1790898902" sldId="271"/>
            <ac:picMk id="1032" creationId="{DB7640E2-05FF-8EE7-9306-8554ADA0A84F}"/>
          </ac:picMkLst>
        </pc:picChg>
        <pc:picChg chg="mod">
          <ac:chgData name="Sebastian SOSA" userId="f23f3ce18aa30384" providerId="LiveId" clId="{612B1649-9E51-4BFF-92AB-1198D8B4FED0}" dt="2023-06-05T07:47:37.908" v="77" actId="1076"/>
          <ac:picMkLst>
            <pc:docMk/>
            <pc:sldMk cId="1790898902" sldId="271"/>
            <ac:picMk id="1034" creationId="{E5AAD64C-E58C-29A4-0D61-F3F8538FF51C}"/>
          </ac:picMkLst>
        </pc:picChg>
        <pc:picChg chg="mod">
          <ac:chgData name="Sebastian SOSA" userId="f23f3ce18aa30384" providerId="LiveId" clId="{612B1649-9E51-4BFF-92AB-1198D8B4FED0}" dt="2023-06-05T07:47:40.438" v="79" actId="1076"/>
          <ac:picMkLst>
            <pc:docMk/>
            <pc:sldMk cId="1790898902" sldId="271"/>
            <ac:picMk id="1036" creationId="{35494827-F929-10A9-16B8-6AB004697A64}"/>
          </ac:picMkLst>
        </pc:picChg>
        <pc:picChg chg="mod">
          <ac:chgData name="Sebastian SOSA" userId="f23f3ce18aa30384" providerId="LiveId" clId="{612B1649-9E51-4BFF-92AB-1198D8B4FED0}" dt="2023-06-05T07:47:41.696" v="80" actId="1076"/>
          <ac:picMkLst>
            <pc:docMk/>
            <pc:sldMk cId="1790898902" sldId="271"/>
            <ac:picMk id="1038" creationId="{FBFD38CE-725A-B3B7-0317-50FFC218FF20}"/>
          </ac:picMkLst>
        </pc:picChg>
      </pc:sldChg>
      <pc:sldChg chg="new del">
        <pc:chgData name="Sebastian SOSA" userId="f23f3ce18aa30384" providerId="LiveId" clId="{612B1649-9E51-4BFF-92AB-1198D8B4FED0}" dt="2023-06-05T06:58:29.593" v="2" actId="47"/>
        <pc:sldMkLst>
          <pc:docMk/>
          <pc:sldMk cId="2498479118" sldId="274"/>
        </pc:sldMkLst>
      </pc:sldChg>
      <pc:sldChg chg="addSp delSp modSp add mod">
        <pc:chgData name="Sebastian SOSA" userId="f23f3ce18aa30384" providerId="LiveId" clId="{612B1649-9E51-4BFF-92AB-1198D8B4FED0}" dt="2023-06-05T07:01:53.780" v="46" actId="1076"/>
        <pc:sldMkLst>
          <pc:docMk/>
          <pc:sldMk cId="2903269403" sldId="275"/>
        </pc:sldMkLst>
        <pc:spChg chg="mod">
          <ac:chgData name="Sebastian SOSA" userId="f23f3ce18aa30384" providerId="LiveId" clId="{612B1649-9E51-4BFF-92AB-1198D8B4FED0}" dt="2023-06-05T06:59:27.267" v="35" actId="20577"/>
          <ac:spMkLst>
            <pc:docMk/>
            <pc:sldMk cId="2903269403" sldId="275"/>
            <ac:spMk id="3" creationId="{E3E6E15E-18FB-1591-430C-062CD3911436}"/>
          </ac:spMkLst>
        </pc:spChg>
        <pc:spChg chg="add del mod">
          <ac:chgData name="Sebastian SOSA" userId="f23f3ce18aa30384" providerId="LiveId" clId="{612B1649-9E51-4BFF-92AB-1198D8B4FED0}" dt="2023-06-05T07:00:54.794" v="38" actId="478"/>
          <ac:spMkLst>
            <pc:docMk/>
            <pc:sldMk cId="2903269403" sldId="275"/>
            <ac:spMk id="8" creationId="{F0808C24-19ED-1AD0-EB12-247228719F63}"/>
          </ac:spMkLst>
        </pc:spChg>
        <pc:picChg chg="del">
          <ac:chgData name="Sebastian SOSA" userId="f23f3ce18aa30384" providerId="LiveId" clId="{612B1649-9E51-4BFF-92AB-1198D8B4FED0}" dt="2023-06-05T06:59:02.283" v="3" actId="478"/>
          <ac:picMkLst>
            <pc:docMk/>
            <pc:sldMk cId="2903269403" sldId="275"/>
            <ac:picMk id="5" creationId="{3B34F1B4-1EC3-6756-3567-27B7B1C96425}"/>
          </ac:picMkLst>
        </pc:picChg>
        <pc:picChg chg="add mod">
          <ac:chgData name="Sebastian SOSA" userId="f23f3ce18aa30384" providerId="LiveId" clId="{612B1649-9E51-4BFF-92AB-1198D8B4FED0}" dt="2023-06-05T07:01:31.312" v="39" actId="1076"/>
          <ac:picMkLst>
            <pc:docMk/>
            <pc:sldMk cId="2903269403" sldId="275"/>
            <ac:picMk id="6" creationId="{5EFDF05B-1798-3093-DE81-F951D028BE92}"/>
          </ac:picMkLst>
        </pc:picChg>
        <pc:picChg chg="add mod">
          <ac:chgData name="Sebastian SOSA" userId="f23f3ce18aa30384" providerId="LiveId" clId="{612B1649-9E51-4BFF-92AB-1198D8B4FED0}" dt="2023-06-05T07:01:53.780" v="46" actId="1076"/>
          <ac:picMkLst>
            <pc:docMk/>
            <pc:sldMk cId="2903269403" sldId="275"/>
            <ac:picMk id="10" creationId="{467F0C16-A232-E582-45B7-8292966C6F05}"/>
          </ac:picMkLst>
        </pc:picChg>
      </pc:sldChg>
    </pc:docChg>
  </pc:docChgLst>
  <pc:docChgLst>
    <pc:chgData name="Sebastian SOSA" userId="f23f3ce18aa30384" providerId="LiveId" clId="{6F7085F4-0899-474E-95B5-F667285B155F}"/>
    <pc:docChg chg="custSel delSld modSld">
      <pc:chgData name="Sebastian SOSA" userId="f23f3ce18aa30384" providerId="LiveId" clId="{6F7085F4-0899-474E-95B5-F667285B155F}" dt="2023-06-03T17:16:05.278" v="150" actId="20577"/>
      <pc:docMkLst>
        <pc:docMk/>
      </pc:docMkLst>
      <pc:sldChg chg="addSp modSp mod">
        <pc:chgData name="Sebastian SOSA" userId="f23f3ce18aa30384" providerId="LiveId" clId="{6F7085F4-0899-474E-95B5-F667285B155F}" dt="2023-06-03T17:10:49.521" v="145" actId="1076"/>
        <pc:sldMkLst>
          <pc:docMk/>
          <pc:sldMk cId="2503339974" sldId="269"/>
        </pc:sldMkLst>
        <pc:spChg chg="add mod">
          <ac:chgData name="Sebastian SOSA" userId="f23f3ce18aa30384" providerId="LiveId" clId="{6F7085F4-0899-474E-95B5-F667285B155F}" dt="2023-06-03T17:10:49.521" v="145" actId="1076"/>
          <ac:spMkLst>
            <pc:docMk/>
            <pc:sldMk cId="2503339974" sldId="269"/>
            <ac:spMk id="3" creationId="{CE133D98-223B-36D0-E6D5-4481112A97D3}"/>
          </ac:spMkLst>
        </pc:spChg>
        <pc:picChg chg="mod">
          <ac:chgData name="Sebastian SOSA" userId="f23f3ce18aa30384" providerId="LiveId" clId="{6F7085F4-0899-474E-95B5-F667285B155F}" dt="2023-06-03T17:10:21.840" v="133" actId="1076"/>
          <ac:picMkLst>
            <pc:docMk/>
            <pc:sldMk cId="2503339974" sldId="269"/>
            <ac:picMk id="5" creationId="{1131642D-30B7-5CE8-1C28-CAD6FAD5071B}"/>
          </ac:picMkLst>
        </pc:picChg>
      </pc:sldChg>
      <pc:sldChg chg="addSp delSp modSp mod modNotesTx">
        <pc:chgData name="Sebastian SOSA" userId="f23f3ce18aa30384" providerId="LiveId" clId="{6F7085F4-0899-474E-95B5-F667285B155F}" dt="2023-06-03T17:16:05.278" v="150" actId="20577"/>
        <pc:sldMkLst>
          <pc:docMk/>
          <pc:sldMk cId="1790898902" sldId="271"/>
        </pc:sldMkLst>
        <pc:spChg chg="mod">
          <ac:chgData name="Sebastian SOSA" userId="f23f3ce18aa30384" providerId="LiveId" clId="{6F7085F4-0899-474E-95B5-F667285B155F}" dt="2023-06-03T17:16:05.278" v="150" actId="20577"/>
          <ac:spMkLst>
            <pc:docMk/>
            <pc:sldMk cId="1790898902" sldId="271"/>
            <ac:spMk id="3" creationId="{C1D85423-7402-3758-477D-181D44DBD19F}"/>
          </ac:spMkLst>
        </pc:spChg>
        <pc:picChg chg="del">
          <ac:chgData name="Sebastian SOSA" userId="f23f3ce18aa30384" providerId="LiveId" clId="{6F7085F4-0899-474E-95B5-F667285B155F}" dt="2023-05-30T12:19:20.545" v="24" actId="478"/>
          <ac:picMkLst>
            <pc:docMk/>
            <pc:sldMk cId="1790898902" sldId="271"/>
            <ac:picMk id="5" creationId="{7A2D5DC8-4B37-C161-BE7B-2F00E0A8513E}"/>
          </ac:picMkLst>
        </pc:picChg>
        <pc:picChg chg="add mod">
          <ac:chgData name="Sebastian SOSA" userId="f23f3ce18aa30384" providerId="LiveId" clId="{6F7085F4-0899-474E-95B5-F667285B155F}" dt="2023-05-30T12:26:54.444" v="69" actId="1076"/>
          <ac:picMkLst>
            <pc:docMk/>
            <pc:sldMk cId="1790898902" sldId="271"/>
            <ac:picMk id="7" creationId="{24396837-94A0-E422-EAEE-A41A1861C390}"/>
          </ac:picMkLst>
        </pc:picChg>
        <pc:picChg chg="add del mod">
          <ac:chgData name="Sebastian SOSA" userId="f23f3ce18aa30384" providerId="LiveId" clId="{6F7085F4-0899-474E-95B5-F667285B155F}" dt="2023-05-30T12:26:38.993" v="63" actId="478"/>
          <ac:picMkLst>
            <pc:docMk/>
            <pc:sldMk cId="1790898902" sldId="271"/>
            <ac:picMk id="1026" creationId="{1A9042D1-6A7A-E6EE-1114-E79D76FF7B95}"/>
          </ac:picMkLst>
        </pc:picChg>
        <pc:picChg chg="add del mod">
          <ac:chgData name="Sebastian SOSA" userId="f23f3ce18aa30384" providerId="LiveId" clId="{6F7085F4-0899-474E-95B5-F667285B155F}" dt="2023-05-30T12:16:35.699" v="9" actId="478"/>
          <ac:picMkLst>
            <pc:docMk/>
            <pc:sldMk cId="1790898902" sldId="271"/>
            <ac:picMk id="1028" creationId="{E772CD3F-E1DA-2BC4-8130-56E4222E2F26}"/>
          </ac:picMkLst>
        </pc:picChg>
        <pc:picChg chg="add mod">
          <ac:chgData name="Sebastian SOSA" userId="f23f3ce18aa30384" providerId="LiveId" clId="{6F7085F4-0899-474E-95B5-F667285B155F}" dt="2023-05-30T12:20:17.538" v="54" actId="1076"/>
          <ac:picMkLst>
            <pc:docMk/>
            <pc:sldMk cId="1790898902" sldId="271"/>
            <ac:picMk id="1030" creationId="{BAABAB7E-C85F-47B1-7199-17025859D243}"/>
          </ac:picMkLst>
        </pc:picChg>
        <pc:picChg chg="add mod">
          <ac:chgData name="Sebastian SOSA" userId="f23f3ce18aa30384" providerId="LiveId" clId="{6F7085F4-0899-474E-95B5-F667285B155F}" dt="2023-05-30T12:21:59.618" v="62" actId="1076"/>
          <ac:picMkLst>
            <pc:docMk/>
            <pc:sldMk cId="1790898902" sldId="271"/>
            <ac:picMk id="1032" creationId="{DB7640E2-05FF-8EE7-9306-8554ADA0A84F}"/>
          </ac:picMkLst>
        </pc:picChg>
        <pc:picChg chg="add mod">
          <ac:chgData name="Sebastian SOSA" userId="f23f3ce18aa30384" providerId="LiveId" clId="{6F7085F4-0899-474E-95B5-F667285B155F}" dt="2023-05-30T12:20:22.778" v="59" actId="1076"/>
          <ac:picMkLst>
            <pc:docMk/>
            <pc:sldMk cId="1790898902" sldId="271"/>
            <ac:picMk id="1034" creationId="{E5AAD64C-E58C-29A4-0D61-F3F8538FF51C}"/>
          </ac:picMkLst>
        </pc:picChg>
        <pc:picChg chg="add mod">
          <ac:chgData name="Sebastian SOSA" userId="f23f3ce18aa30384" providerId="LiveId" clId="{6F7085F4-0899-474E-95B5-F667285B155F}" dt="2023-05-30T12:20:21.652" v="58" actId="1076"/>
          <ac:picMkLst>
            <pc:docMk/>
            <pc:sldMk cId="1790898902" sldId="271"/>
            <ac:picMk id="1036" creationId="{35494827-F929-10A9-16B8-6AB004697A64}"/>
          </ac:picMkLst>
        </pc:picChg>
        <pc:picChg chg="add mod">
          <ac:chgData name="Sebastian SOSA" userId="f23f3ce18aa30384" providerId="LiveId" clId="{6F7085F4-0899-474E-95B5-F667285B155F}" dt="2023-05-30T12:20:19.662" v="56" actId="1076"/>
          <ac:picMkLst>
            <pc:docMk/>
            <pc:sldMk cId="1790898902" sldId="271"/>
            <ac:picMk id="1038" creationId="{FBFD38CE-725A-B3B7-0317-50FFC218FF20}"/>
          </ac:picMkLst>
        </pc:picChg>
      </pc:sldChg>
      <pc:sldChg chg="modSp del mod">
        <pc:chgData name="Sebastian SOSA" userId="f23f3ce18aa30384" providerId="LiveId" clId="{6F7085F4-0899-474E-95B5-F667285B155F}" dt="2023-06-03T17:11:41.003" v="148" actId="2696"/>
        <pc:sldMkLst>
          <pc:docMk/>
          <pc:sldMk cId="3019900038" sldId="274"/>
        </pc:sldMkLst>
        <pc:spChg chg="mod">
          <ac:chgData name="Sebastian SOSA" userId="f23f3ce18aa30384" providerId="LiveId" clId="{6F7085F4-0899-474E-95B5-F667285B155F}" dt="2023-06-03T17:11:32.088" v="147" actId="20577"/>
          <ac:spMkLst>
            <pc:docMk/>
            <pc:sldMk cId="3019900038" sldId="274"/>
            <ac:spMk id="3" creationId="{3357C3B0-E558-688B-8DD4-2A3DC50AA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8BDDF-C717-4387-8851-8B3F34B70915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136B-4882-4820-9DAA-9CD751BE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Revoir slide pour mieux expliquer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36B-4882-4820-9DAA-9CD751BE7EE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5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9FCF-CA3C-E8C8-1DC0-D9B694A7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8 – « DÉPLOYEZ UN MODÈLE DANS LE CLOUD 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D8BD6C-BE29-6145-72FC-1FFAA3978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Sebastian Sosa</a:t>
            </a:r>
          </a:p>
        </p:txBody>
      </p:sp>
    </p:spTree>
    <p:extLst>
      <p:ext uri="{BB962C8B-B14F-4D97-AF65-F5344CB8AC3E}">
        <p14:creationId xmlns:p14="http://schemas.microsoft.com/office/powerpoint/2010/main" val="184879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F6E99-CB92-E7F2-4B01-CFF3C838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répondre à ces enjeux?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AB2CA-FE03-5D09-8B78-0CACC607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68BEA-A832-16AF-3394-F035F38EF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6"/>
          <a:stretch/>
        </p:blipFill>
        <p:spPr>
          <a:xfrm>
            <a:off x="1682254" y="2142067"/>
            <a:ext cx="8153419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9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2882-70C0-7407-E5D8-7911E7AD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III – ARCHITECTURE RETENUE ET CHAÎNE DE TRAITEMENT</a:t>
            </a:r>
          </a:p>
        </p:txBody>
      </p:sp>
    </p:spTree>
    <p:extLst>
      <p:ext uri="{BB962C8B-B14F-4D97-AF65-F5344CB8AC3E}">
        <p14:creationId xmlns:p14="http://schemas.microsoft.com/office/powerpoint/2010/main" val="96428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93EC7-0D04-9C53-1296-6211FA85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prétraitement?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63581-BDE8-7D06-0377-54441C46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54" y="2158019"/>
            <a:ext cx="5869414" cy="43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FBF39-A770-45FF-2963-3A8D9562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de la problématique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8FA55D-8379-E361-36B5-EFA49D65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2178326"/>
            <a:ext cx="8661400" cy="39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26A69-4A30-A21A-D429-A58D9600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Spark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1642D-30B7-5CE8-1C28-CAD6FAD5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97" y="1715707"/>
            <a:ext cx="8627533" cy="47685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E133D98-223B-36D0-E6D5-4481112A97D3}"/>
              </a:ext>
            </a:extLst>
          </p:cNvPr>
          <p:cNvSpPr txBox="1"/>
          <p:nvPr/>
        </p:nvSpPr>
        <p:spPr>
          <a:xfrm>
            <a:off x="7672930" y="3638296"/>
            <a:ext cx="68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ACP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56B9D4-0D11-F40B-796B-BA142873C2B8}"/>
              </a:ext>
            </a:extLst>
          </p:cNvPr>
          <p:cNvSpPr txBox="1"/>
          <p:nvPr/>
        </p:nvSpPr>
        <p:spPr>
          <a:xfrm>
            <a:off x="7472240" y="3429000"/>
            <a:ext cx="108160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250333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BB610-2B36-D265-5871-8037E182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prétraitement en détail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6E15E-18FB-1591-430C-062CD391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22867"/>
            <a:ext cx="10131425" cy="3649133"/>
          </a:xfrm>
        </p:spPr>
        <p:txBody>
          <a:bodyPr>
            <a:normAutofit/>
          </a:bodyPr>
          <a:lstStyle/>
          <a:p>
            <a:r>
              <a:rPr lang="fr-FR" sz="2000" dirty="0"/>
              <a:t>Réseau MobileNetV2 :</a:t>
            </a:r>
          </a:p>
          <a:p>
            <a:pPr lvl="1"/>
            <a:r>
              <a:rPr lang="fr-FR" sz="1800" dirty="0"/>
              <a:t>Approche Transfer Learning</a:t>
            </a:r>
          </a:p>
          <a:p>
            <a:pPr lvl="1"/>
            <a:r>
              <a:rPr lang="fr-FR" sz="1800" dirty="0"/>
              <a:t>23 M paramètres pré entraînés</a:t>
            </a:r>
          </a:p>
          <a:p>
            <a:pPr lvl="1"/>
            <a:r>
              <a:rPr lang="fr-FR" sz="1800" dirty="0"/>
              <a:t>50 couches de neurones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68811E0-BE9B-1314-60BF-11696D6C77A2}"/>
              </a:ext>
            </a:extLst>
          </p:cNvPr>
          <p:cNvGrpSpPr/>
          <p:nvPr/>
        </p:nvGrpSpPr>
        <p:grpSpPr>
          <a:xfrm>
            <a:off x="4826000" y="2616200"/>
            <a:ext cx="6866467" cy="3767666"/>
            <a:chOff x="3211513" y="2896658"/>
            <a:chExt cx="6886575" cy="38004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B34F1B4-1EC3-6756-3567-27B7B1C96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49" t="72008" r="14046" b="2285"/>
            <a:stretch/>
          </p:blipFill>
          <p:spPr>
            <a:xfrm>
              <a:off x="3211513" y="5935133"/>
              <a:ext cx="6886575" cy="762000"/>
            </a:xfrm>
            <a:prstGeom prst="rect">
              <a:avLst/>
            </a:prstGeom>
          </p:spPr>
        </p:pic>
        <p:pic>
          <p:nvPicPr>
            <p:cNvPr id="1026" name="Picture 2" descr="The proposed MobileNetV2 network architecture. | Download Scientific Diagram">
              <a:extLst>
                <a:ext uri="{FF2B5EF4-FFF2-40B4-BE49-F238E27FC236}">
                  <a16:creationId xmlns:a16="http://schemas.microsoft.com/office/drawing/2014/main" id="{14426B6E-7917-C845-4BA6-E25ECFBEB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513" y="2896658"/>
              <a:ext cx="6886575" cy="303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ED2445-B282-BA74-F4DF-EE2FB34DC2E3}"/>
              </a:ext>
            </a:extLst>
          </p:cNvPr>
          <p:cNvSpPr/>
          <p:nvPr/>
        </p:nvSpPr>
        <p:spPr>
          <a:xfrm>
            <a:off x="10303933" y="2616200"/>
            <a:ext cx="694267" cy="22690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48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BB610-2B36-D265-5871-8037E182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prétraitement en détail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6E15E-18FB-1591-430C-062CD391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22867"/>
            <a:ext cx="10131425" cy="3649133"/>
          </a:xfrm>
        </p:spPr>
        <p:txBody>
          <a:bodyPr>
            <a:normAutofit/>
          </a:bodyPr>
          <a:lstStyle/>
          <a:p>
            <a:r>
              <a:rPr lang="fr-FR" sz="2000" dirty="0"/>
              <a:t>Réduction </a:t>
            </a:r>
            <a:r>
              <a:rPr lang="fr-FR" sz="2000" dirty="0" err="1"/>
              <a:t>features</a:t>
            </a:r>
            <a:r>
              <a:rPr lang="fr-FR" sz="2000" dirty="0"/>
              <a:t> par ACP:</a:t>
            </a:r>
          </a:p>
          <a:p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DF05B-1798-3093-DE81-F951D028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29" y="3038707"/>
            <a:ext cx="4354208" cy="32656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67F0C16-A232-E582-45B7-8292966C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25" y="3142185"/>
            <a:ext cx="4607929" cy="32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18213-032E-9480-BCE2-99EF6D3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sur l’infrastructure AWS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85423-7402-3758-477D-181D44DB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Stockage fichiers sur S3 :</a:t>
            </a:r>
          </a:p>
          <a:p>
            <a:pPr lvl="1"/>
            <a:r>
              <a:rPr lang="fr-FR" dirty="0" err="1"/>
              <a:t>upload</a:t>
            </a:r>
            <a:r>
              <a:rPr lang="fr-FR" dirty="0"/>
              <a:t> via AWS CLI ou Interface Web</a:t>
            </a:r>
          </a:p>
          <a:p>
            <a:pPr lvl="1"/>
            <a:r>
              <a:rPr lang="fr-FR" dirty="0"/>
              <a:t>Lecture des fichiers depuis Spark</a:t>
            </a:r>
          </a:p>
          <a:p>
            <a:r>
              <a:rPr lang="fr-FR"/>
              <a:t>Cluster </a:t>
            </a:r>
            <a:r>
              <a:rPr lang="fr-FR" dirty="0"/>
              <a:t>d’instance EC2 (x5.xlarge) / OS Ubuntu</a:t>
            </a:r>
          </a:p>
          <a:p>
            <a:r>
              <a:rPr lang="fr-FR" dirty="0"/>
              <a:t>Configuration : Python 3 / Java 8 / Spark / Hadoop-AWS/ Spark </a:t>
            </a:r>
            <a:r>
              <a:rPr lang="fr-FR" dirty="0" err="1"/>
              <a:t>MLLib</a:t>
            </a:r>
            <a:r>
              <a:rPr lang="fr-FR" dirty="0"/>
              <a:t> / </a:t>
            </a:r>
            <a:r>
              <a:rPr lang="fr-FR" dirty="0" err="1"/>
              <a:t>Pillow</a:t>
            </a:r>
            <a:endParaRPr lang="fr-FR" dirty="0"/>
          </a:p>
          <a:p>
            <a:r>
              <a:rPr lang="fr-FR" dirty="0"/>
              <a:t>Configuration sur machine distante : accès via SSH</a:t>
            </a:r>
          </a:p>
          <a:p>
            <a:pPr lvl="1"/>
            <a:r>
              <a:rPr lang="fr-FR" dirty="0"/>
              <a:t>Chargement clés IAM / AWS</a:t>
            </a:r>
          </a:p>
          <a:p>
            <a:pPr lvl="1"/>
            <a:r>
              <a:rPr lang="fr-FR" dirty="0"/>
              <a:t>Installation des logiciels et packages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AABAB7E-C85F-47B1-7199-17025859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26" y="5417766"/>
            <a:ext cx="1409117" cy="14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7640E2-05FF-8EE7-9306-8554ADA0A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599" y="816420"/>
            <a:ext cx="1107775" cy="132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5AAD64C-E58C-29A4-0D61-F3F8538FF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2"/>
          <a:stretch/>
        </p:blipFill>
        <p:spPr bwMode="auto">
          <a:xfrm>
            <a:off x="9997918" y="2018718"/>
            <a:ext cx="1638616" cy="1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5494827-F929-10A9-16B8-6AB00469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81" y="111861"/>
            <a:ext cx="1877739" cy="14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FD38CE-725A-B3B7-0317-50FFC218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25" y="3169379"/>
            <a:ext cx="893721" cy="8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396837-94A0-E422-EAEE-A41A1861C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1943" y="4085137"/>
            <a:ext cx="2648923" cy="14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9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B3F63-00E2-F640-A7A0-42388039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passer à l’échelle?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1F4CB-B41C-664D-04CC-804912E3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Aucune modification de code Spark/Python à apporter : évolution sans coupure de charge</a:t>
            </a:r>
          </a:p>
          <a:p>
            <a:r>
              <a:rPr lang="fr-FR" dirty="0"/>
              <a:t>Stockage des fichiers :</a:t>
            </a:r>
          </a:p>
          <a:p>
            <a:pPr lvl="1"/>
            <a:r>
              <a:rPr lang="fr-FR" dirty="0"/>
              <a:t>S3 : OK</a:t>
            </a:r>
          </a:p>
          <a:p>
            <a:r>
              <a:rPr lang="fr-FR" dirty="0"/>
              <a:t>Évolution de l’infrastructure de calcul:</a:t>
            </a:r>
          </a:p>
          <a:p>
            <a:pPr lvl="1"/>
            <a:r>
              <a:rPr lang="fr-FR" dirty="0"/>
              <a:t>Instance EC2 de plus grande capacité RAM/Processeur</a:t>
            </a:r>
          </a:p>
          <a:p>
            <a:pPr lvl="1"/>
            <a:r>
              <a:rPr lang="fr-FR" dirty="0"/>
              <a:t>Remplacement par un cluster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avec plusieurs instances EC2 (1 Maître + n esclaves) :</a:t>
            </a:r>
          </a:p>
          <a:p>
            <a:pPr lvl="2"/>
            <a:r>
              <a:rPr lang="fr-FR" dirty="0"/>
              <a:t>Configuration automatique</a:t>
            </a:r>
          </a:p>
          <a:p>
            <a:pPr lvl="1"/>
            <a:r>
              <a:rPr lang="fr-FR" dirty="0"/>
              <a:t>Alternative hors AWS : Créer un cluster avec plusieurs </a:t>
            </a:r>
            <a:r>
              <a:rPr lang="fr-FR" dirty="0" err="1"/>
              <a:t>noeuds</a:t>
            </a:r>
            <a:endParaRPr lang="fr-FR" dirty="0"/>
          </a:p>
          <a:p>
            <a:r>
              <a:rPr lang="fr-FR" dirty="0"/>
              <a:t>Dans un second temps : augmentation du nombre d’instances esclaves / </a:t>
            </a:r>
            <a:r>
              <a:rPr lang="fr-FR" dirty="0" err="1"/>
              <a:t>noeuds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43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6AF7C-662B-F2E0-C60D-B6D006C3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fr-FR" sz="2400" b="0" i="0" u="none" strike="noStrike" baseline="0" dirty="0">
                <a:solidFill>
                  <a:srgbClr val="F3F1DC"/>
                </a:solidFill>
                <a:latin typeface="Arial" panose="020B0604020202020204" pitchFamily="34" charset="0"/>
              </a:rPr>
              <a:t>CONCLUSION</a:t>
            </a:r>
            <a:r>
              <a:rPr lang="fr-FR" sz="1800" b="0" i="0" u="none" strike="noStrike" baseline="0" dirty="0">
                <a:solidFill>
                  <a:srgbClr val="F3F1DC"/>
                </a:solidFill>
                <a:latin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415ED-7E57-505B-6E69-C3B8E2B8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  <a:p>
            <a:r>
              <a:rPr lang="fr-FR" dirty="0"/>
              <a:t>Enseignements</a:t>
            </a:r>
          </a:p>
          <a:p>
            <a:pPr lvl="1"/>
            <a:r>
              <a:rPr lang="fr-FR" dirty="0"/>
              <a:t>Prise en main </a:t>
            </a:r>
            <a:r>
              <a:rPr lang="fr-FR" dirty="0" err="1"/>
              <a:t>Pyspark</a:t>
            </a:r>
            <a:endParaRPr lang="fr-FR" dirty="0"/>
          </a:p>
          <a:p>
            <a:pPr lvl="1"/>
            <a:r>
              <a:rPr lang="fr-FR" dirty="0"/>
              <a:t>Découverte du format distribué parquet</a:t>
            </a:r>
          </a:p>
          <a:p>
            <a:pPr lvl="1"/>
            <a:r>
              <a:rPr lang="fr-FR" dirty="0"/>
              <a:t>Découverte de l’écosystème AWS</a:t>
            </a:r>
          </a:p>
          <a:p>
            <a:pPr lvl="1"/>
            <a:r>
              <a:rPr lang="fr-FR" dirty="0"/>
              <a:t>•Administration d’un serveur Linux par SSH</a:t>
            </a:r>
          </a:p>
          <a:p>
            <a:r>
              <a:rPr lang="fr-FR" dirty="0"/>
              <a:t>Difficultés rencontrées</a:t>
            </a:r>
          </a:p>
          <a:p>
            <a:pPr lvl="1"/>
            <a:r>
              <a:rPr lang="fr-FR" dirty="0"/>
              <a:t>Nombreuses possibilités techniques : choix complexes</a:t>
            </a:r>
          </a:p>
          <a:p>
            <a:pPr lvl="1"/>
            <a:r>
              <a:rPr lang="fr-FR" dirty="0" err="1"/>
              <a:t>Débug</a:t>
            </a:r>
            <a:r>
              <a:rPr lang="fr-FR" dirty="0"/>
              <a:t> complexe dû à des erreurs peu explicites (superposition Spark/Java/S3)</a:t>
            </a:r>
          </a:p>
        </p:txBody>
      </p:sp>
    </p:spTree>
    <p:extLst>
      <p:ext uri="{BB962C8B-B14F-4D97-AF65-F5344CB8AC3E}">
        <p14:creationId xmlns:p14="http://schemas.microsoft.com/office/powerpoint/2010/main" val="117589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DDF9-0EE8-EF2E-606F-9C7458E7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6201"/>
            <a:ext cx="10131425" cy="661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Sommaire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I.Problématique</a:t>
            </a:r>
            <a:r>
              <a:rPr lang="fr-FR" sz="2400" dirty="0"/>
              <a:t> et présentation du jeu de données</a:t>
            </a:r>
          </a:p>
          <a:p>
            <a:endParaRPr lang="fr-FR" sz="2400" dirty="0"/>
          </a:p>
          <a:p>
            <a:r>
              <a:rPr lang="fr-FR" sz="2400" dirty="0" err="1"/>
              <a:t>II.Rappels</a:t>
            </a:r>
            <a:r>
              <a:rPr lang="fr-FR" sz="2400" dirty="0"/>
              <a:t> sur la notion de Big Data</a:t>
            </a:r>
          </a:p>
          <a:p>
            <a:endParaRPr lang="fr-FR" sz="2400" dirty="0"/>
          </a:p>
          <a:p>
            <a:r>
              <a:rPr lang="fr-FR" sz="2400" dirty="0" err="1"/>
              <a:t>III.Architecture</a:t>
            </a:r>
            <a:r>
              <a:rPr lang="fr-FR" sz="2400" dirty="0"/>
              <a:t> retenue et chaîne de traitement</a:t>
            </a:r>
          </a:p>
          <a:p>
            <a:endParaRPr lang="fr-FR" sz="2400" dirty="0"/>
          </a:p>
          <a:p>
            <a:r>
              <a:rPr lang="fr-FR" sz="2400" dirty="0" err="1"/>
              <a:t>IV.Conclusion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74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FD7F7-B242-15D7-C09A-9BD45B6E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 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31C7E5-2BCA-8A6D-2817-BD91FD36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/>
            <a:r>
              <a:rPr lang="fr-FR" sz="1800" b="0" i="0" u="none" strike="noStrike" baseline="0" dirty="0">
                <a:solidFill>
                  <a:srgbClr val="F3F1DC"/>
                </a:solidFill>
                <a:latin typeface="Arial" panose="020B0604020202020204" pitchFamily="34" charset="0"/>
              </a:rPr>
              <a:t>Rappel de la problématique </a:t>
            </a:r>
          </a:p>
          <a:p>
            <a:pPr algn="r"/>
            <a:r>
              <a:rPr lang="fr-FR" sz="1800" b="0" i="0" u="none" strike="noStrike" baseline="0" dirty="0">
                <a:solidFill>
                  <a:srgbClr val="F3F1DC"/>
                </a:solidFill>
                <a:latin typeface="Arial" panose="020B0604020202020204" pitchFamily="34" charset="0"/>
              </a:rPr>
              <a:t>Présentation du jeu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4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3D45-32D9-A27B-5E99-102773B3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D6AC7-88B3-08A8-D615-02928CD7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400" dirty="0"/>
              <a:t>Fruits! : Startup </a:t>
            </a:r>
            <a:r>
              <a:rPr lang="fr-FR" sz="2400" dirty="0" err="1"/>
              <a:t>AgriTech</a:t>
            </a:r>
            <a:endParaRPr lang="fr-FR" sz="2400" dirty="0"/>
          </a:p>
          <a:p>
            <a:r>
              <a:rPr lang="fr-FR" sz="2400" dirty="0"/>
              <a:t>Produits :</a:t>
            </a:r>
          </a:p>
          <a:p>
            <a:pPr lvl="1"/>
            <a:r>
              <a:rPr lang="fr-FR" sz="2000" dirty="0"/>
              <a:t>Application smartphone grand public de reconnaissance de fruit et affichage d’informations</a:t>
            </a:r>
          </a:p>
          <a:p>
            <a:pPr lvl="1"/>
            <a:r>
              <a:rPr lang="fr-FR" sz="2000" dirty="0"/>
              <a:t>Développement de robots cueilleurs intelligents</a:t>
            </a:r>
          </a:p>
          <a:p>
            <a:r>
              <a:rPr lang="fr-FR" sz="2400" dirty="0"/>
              <a:t>Objectif : Mettre en place l’architecture Big Data </a:t>
            </a:r>
          </a:p>
          <a:p>
            <a:pPr lvl="1"/>
            <a:r>
              <a:rPr lang="fr-FR" sz="2000" dirty="0" err="1"/>
              <a:t>Preprocessing</a:t>
            </a:r>
            <a:r>
              <a:rPr lang="fr-FR" sz="2000" dirty="0"/>
              <a:t> et réduction de dimension</a:t>
            </a:r>
          </a:p>
          <a:p>
            <a:pPr lvl="1"/>
            <a:r>
              <a:rPr lang="fr-FR" sz="2000" dirty="0"/>
              <a:t>Anticipation du passage à l’échelle dans un contexte d’adoption massive</a:t>
            </a:r>
          </a:p>
          <a:p>
            <a:r>
              <a:rPr lang="fr-FR" sz="2400" dirty="0"/>
              <a:t>Moyens : Scripts </a:t>
            </a:r>
            <a:r>
              <a:rPr lang="fr-FR" sz="2400" dirty="0" err="1"/>
              <a:t>pyspark</a:t>
            </a:r>
            <a:r>
              <a:rPr lang="fr-FR" sz="2400" dirty="0"/>
              <a:t> + solution évolutive</a:t>
            </a:r>
          </a:p>
        </p:txBody>
      </p:sp>
    </p:spTree>
    <p:extLst>
      <p:ext uri="{BB962C8B-B14F-4D97-AF65-F5344CB8AC3E}">
        <p14:creationId xmlns:p14="http://schemas.microsoft.com/office/powerpoint/2010/main" val="398217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186B8-43C2-BE6C-E132-60F0050F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26A98C-DE93-5730-DBFE-2874F0D5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1733"/>
            <a:ext cx="10131425" cy="5122334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Origine:</a:t>
            </a:r>
          </a:p>
          <a:p>
            <a:pPr lvl="1"/>
            <a:r>
              <a:rPr lang="fr-FR" sz="1800" dirty="0"/>
              <a:t>Images de fruits et labels associés (Fruits 360, Mihai </a:t>
            </a:r>
            <a:r>
              <a:rPr lang="fr-FR" sz="1800" dirty="0" err="1"/>
              <a:t>Oltean</a:t>
            </a:r>
            <a:r>
              <a:rPr lang="fr-FR" sz="1800" dirty="0"/>
              <a:t>)</a:t>
            </a:r>
          </a:p>
          <a:p>
            <a:pPr lvl="1"/>
            <a:r>
              <a:rPr lang="fr-FR" sz="1800" dirty="0"/>
              <a:t>120 variétés de fruits différents (un dossier par variété)</a:t>
            </a:r>
          </a:p>
          <a:p>
            <a:pPr lvl="1"/>
            <a:r>
              <a:rPr lang="fr-FR" sz="1800" dirty="0"/>
              <a:t>Plusieurs variétés du même fruit (exemple : pomme « </a:t>
            </a:r>
            <a:r>
              <a:rPr lang="fr-FR" sz="1800" dirty="0" err="1"/>
              <a:t>red</a:t>
            </a:r>
            <a:r>
              <a:rPr lang="fr-FR" sz="1800" dirty="0"/>
              <a:t> » et « golden »)</a:t>
            </a:r>
          </a:p>
          <a:p>
            <a:pPr lvl="1"/>
            <a:endParaRPr lang="fr-FR" sz="1800" dirty="0"/>
          </a:p>
          <a:p>
            <a:r>
              <a:rPr lang="fr-FR" sz="2000" dirty="0"/>
              <a:t>Caractéristiques :</a:t>
            </a:r>
          </a:p>
          <a:p>
            <a:pPr lvl="1"/>
            <a:r>
              <a:rPr lang="fr-FR" sz="1800" dirty="0"/>
              <a:t>Images 100x100 JPEG RGB</a:t>
            </a:r>
          </a:p>
          <a:p>
            <a:pPr lvl="1"/>
            <a:r>
              <a:rPr lang="fr-FR" sz="1800" dirty="0"/>
              <a:t>Photos studio sur fond blanc de fruits centrée sur le fruit</a:t>
            </a:r>
          </a:p>
          <a:p>
            <a:pPr lvl="1"/>
            <a:r>
              <a:rPr lang="fr-FR" sz="1800" dirty="0"/>
              <a:t>Photos sous tous les angles (</a:t>
            </a:r>
            <a:r>
              <a:rPr lang="fr-FR" sz="1800" dirty="0" err="1"/>
              <a:t>timelapse</a:t>
            </a:r>
            <a:r>
              <a:rPr lang="fr-FR" sz="1800" dirty="0"/>
              <a:t> + rotation 3 axes)</a:t>
            </a:r>
          </a:p>
          <a:p>
            <a:pPr marL="457200" lvl="1" indent="0">
              <a:buNone/>
            </a:pPr>
            <a:endParaRPr lang="fr-FR" sz="1800" dirty="0"/>
          </a:p>
          <a:p>
            <a:r>
              <a:rPr lang="fr-FR" sz="2000" dirty="0"/>
              <a:t>Jeu d’entraînement : 53 000 images</a:t>
            </a:r>
          </a:p>
          <a:p>
            <a:r>
              <a:rPr lang="fr-FR" sz="2000" dirty="0"/>
              <a:t>Jeu de Test : 18 000 images</a:t>
            </a:r>
          </a:p>
          <a:p>
            <a:r>
              <a:rPr lang="fr-FR" sz="2000" dirty="0"/>
              <a:t>Jeu multi fruits non labellisé : 103 images</a:t>
            </a:r>
          </a:p>
        </p:txBody>
      </p:sp>
    </p:spTree>
    <p:extLst>
      <p:ext uri="{BB962C8B-B14F-4D97-AF65-F5344CB8AC3E}">
        <p14:creationId xmlns:p14="http://schemas.microsoft.com/office/powerpoint/2010/main" val="117811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EB6A1-7D03-906D-8A95-AEE20F35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II – LE 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D5DD6-1E25-7C62-8C5F-162F1821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r-FR" dirty="0"/>
              <a:t>Qu’est-ce que le big data</a:t>
            </a:r>
          </a:p>
          <a:p>
            <a:pPr marL="0" indent="0" algn="r">
              <a:buNone/>
            </a:pPr>
            <a:r>
              <a:rPr lang="fr-FR" dirty="0"/>
              <a:t>Comment répondre à ses enjeux?</a:t>
            </a:r>
          </a:p>
        </p:txBody>
      </p:sp>
    </p:spTree>
    <p:extLst>
      <p:ext uri="{BB962C8B-B14F-4D97-AF65-F5344CB8AC3E}">
        <p14:creationId xmlns:p14="http://schemas.microsoft.com/office/powerpoint/2010/main" val="374692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7DF5F-51AA-FE83-8418-17469BF9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Big Data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77570-4AF3-32F5-280A-620FB8ED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Les enjeux :</a:t>
            </a:r>
          </a:p>
          <a:p>
            <a:pPr lvl="1"/>
            <a:r>
              <a:rPr lang="fr-FR" sz="2000" dirty="0"/>
              <a:t>Volume : trop important pour être stocké et/ou traité sur une seule machine avec des performances acceptables.</a:t>
            </a:r>
          </a:p>
          <a:p>
            <a:pPr lvl="2"/>
            <a:r>
              <a:rPr lang="fr-FR" sz="1800" dirty="0"/>
              <a:t>Dépassement de la capacité de RAM</a:t>
            </a:r>
          </a:p>
          <a:p>
            <a:pPr lvl="2"/>
            <a:r>
              <a:rPr lang="fr-FR" sz="1800" dirty="0"/>
              <a:t>Dépassement des capacités de stockage</a:t>
            </a:r>
          </a:p>
          <a:p>
            <a:pPr lvl="2"/>
            <a:r>
              <a:rPr lang="fr-FR" sz="1800" dirty="0"/>
              <a:t>Etc.</a:t>
            </a:r>
          </a:p>
          <a:p>
            <a:pPr lvl="1"/>
            <a:r>
              <a:rPr lang="fr-FR" sz="2000" dirty="0"/>
              <a:t>Vitesse à laquelle les données sont produites</a:t>
            </a:r>
          </a:p>
          <a:p>
            <a:pPr lvl="1"/>
            <a:r>
              <a:rPr lang="fr-FR" sz="2200" dirty="0"/>
              <a:t>Large Variété de types de données</a:t>
            </a:r>
          </a:p>
          <a:p>
            <a:pPr lvl="1"/>
            <a:r>
              <a:rPr lang="fr-FR" sz="2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9659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3DFA1-C236-A9F2-E3F3-8EB4217D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répondre à ces enjeux?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83FA2-4921-A778-1AFA-E13C00E4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Capacités de calcul : Traitement par calculs distribués (MapReduce)</a:t>
            </a:r>
          </a:p>
          <a:p>
            <a:pPr lvl="1"/>
            <a:r>
              <a:rPr lang="fr-FR" sz="1800" dirty="0"/>
              <a:t>Diviser les opérations en micro opérations distribuables entre différentes machines, réalisables en parallèle</a:t>
            </a:r>
          </a:p>
          <a:p>
            <a:pPr lvl="1"/>
            <a:r>
              <a:rPr lang="fr-FR" sz="1800" dirty="0" err="1"/>
              <a:t>Aggréger</a:t>
            </a:r>
            <a:r>
              <a:rPr lang="fr-FR" sz="1800" dirty="0"/>
              <a:t> les résultats sur une même machine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AC3392-D4AB-B546-4BDE-D848F8C3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6" y="3383218"/>
            <a:ext cx="8263467" cy="34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8B2C-6546-10B1-67EB-4E34743E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répondre à ces enjeux?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041FF-BCB2-0525-83BF-ACEE35B1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267"/>
            <a:ext cx="10131425" cy="3649133"/>
          </a:xfrm>
        </p:spPr>
        <p:txBody>
          <a:bodyPr>
            <a:normAutofit/>
          </a:bodyPr>
          <a:lstStyle/>
          <a:p>
            <a:r>
              <a:rPr lang="fr-FR" sz="2400" dirty="0"/>
              <a:t>Stockage : système de fichier distribué (ex : HDFS)</a:t>
            </a:r>
          </a:p>
          <a:p>
            <a:r>
              <a:rPr lang="fr-FR" sz="2400" dirty="0"/>
              <a:t>Tolérance aux pannes</a:t>
            </a:r>
          </a:p>
          <a:p>
            <a:pPr lvl="1"/>
            <a:r>
              <a:rPr lang="fr-FR" sz="2000" dirty="0"/>
              <a:t>Utilisation de </a:t>
            </a:r>
            <a:r>
              <a:rPr lang="fr-FR" sz="2000" dirty="0" err="1"/>
              <a:t>Resilient</a:t>
            </a:r>
            <a:r>
              <a:rPr lang="fr-FR" sz="2000" dirty="0"/>
              <a:t> Distributed </a:t>
            </a:r>
            <a:r>
              <a:rPr lang="fr-FR" sz="2000" dirty="0" err="1"/>
              <a:t>Datasets</a:t>
            </a:r>
            <a:r>
              <a:rPr lang="fr-FR" sz="2000" dirty="0"/>
              <a:t> (RDD)</a:t>
            </a:r>
          </a:p>
          <a:p>
            <a:pPr lvl="2"/>
            <a:r>
              <a:rPr lang="fr-FR" sz="1800" dirty="0"/>
              <a:t>Division des données en partitions</a:t>
            </a:r>
          </a:p>
          <a:p>
            <a:pPr lvl="2"/>
            <a:r>
              <a:rPr lang="fr-FR" sz="1800" dirty="0"/>
              <a:t>Duplication des données (3 machines par défaut)</a:t>
            </a:r>
          </a:p>
          <a:p>
            <a:pPr lvl="1"/>
            <a:r>
              <a:rPr lang="fr-FR" sz="2000" dirty="0"/>
              <a:t>Graphe Acyclique Orienté (DAG) :</a:t>
            </a:r>
          </a:p>
          <a:p>
            <a:pPr lvl="2"/>
            <a:r>
              <a:rPr lang="fr-FR" sz="1800" dirty="0"/>
              <a:t>Panne : Régénération à partir des </a:t>
            </a:r>
            <a:r>
              <a:rPr lang="fr-FR" sz="1800" dirty="0" err="1"/>
              <a:t>noeuds</a:t>
            </a:r>
            <a:r>
              <a:rPr lang="fr-FR" sz="1800" dirty="0"/>
              <a:t> parents</a:t>
            </a:r>
          </a:p>
          <a:p>
            <a:pPr lvl="2"/>
            <a:r>
              <a:rPr lang="fr-FR" sz="1800" dirty="0" err="1"/>
              <a:t>Noeuds</a:t>
            </a:r>
            <a:r>
              <a:rPr lang="fr-FR" sz="1800" dirty="0"/>
              <a:t> (RDD ou Résultats) : liés par des actions et transformations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C36AD1-F73F-6E81-356B-2F7C5B25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94" y="5464936"/>
            <a:ext cx="7450405" cy="13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878</TotalTime>
  <Words>646</Words>
  <Application>Microsoft Office PowerPoint</Application>
  <PresentationFormat>Grand écran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Céleste</vt:lpstr>
      <vt:lpstr>PROJET 8 – « DÉPLOYEZ UN MODÈLE DANS LE CLOUD »</vt:lpstr>
      <vt:lpstr>Présentation PowerPoint</vt:lpstr>
      <vt:lpstr>I - PROBLÉMATIQUE</vt:lpstr>
      <vt:lpstr>Problématique</vt:lpstr>
      <vt:lpstr>Jeu de données</vt:lpstr>
      <vt:lpstr>II – LE BIG DATA</vt:lpstr>
      <vt:lpstr>Qu’est-ce que le Big Data ?</vt:lpstr>
      <vt:lpstr>Comment répondre à ces enjeux?</vt:lpstr>
      <vt:lpstr>Comment répondre à ces enjeux?</vt:lpstr>
      <vt:lpstr>Comment répondre à ces enjeux?</vt:lpstr>
      <vt:lpstr>III – ARCHITECTURE RETENUE ET CHAÎNE DE TRAITEMENT</vt:lpstr>
      <vt:lpstr>Quel prétraitement?</vt:lpstr>
      <vt:lpstr>Décomposition de la problématique</vt:lpstr>
      <vt:lpstr>Instance Spark</vt:lpstr>
      <vt:lpstr>Le prétraitement en détail</vt:lpstr>
      <vt:lpstr>Le prétraitement en détail</vt:lpstr>
      <vt:lpstr>Zoom sur l’infrastructure AWS</vt:lpstr>
      <vt:lpstr>Comment passer à l’échelle?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 – « DÉPLOYEZ UN MODÈLE DANS LE CLOUD »</dc:title>
  <dc:creator>Sebastian SOSA</dc:creator>
  <cp:lastModifiedBy>Sebastian SOSA</cp:lastModifiedBy>
  <cp:revision>1</cp:revision>
  <dcterms:created xsi:type="dcterms:W3CDTF">2023-05-30T11:46:11Z</dcterms:created>
  <dcterms:modified xsi:type="dcterms:W3CDTF">2023-06-05T07:47:45Z</dcterms:modified>
</cp:coreProperties>
</file>