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81" autoAdjust="0"/>
    <p:restoredTop sz="94660"/>
  </p:normalViewPr>
  <p:slideViewPr>
    <p:cSldViewPr>
      <p:cViewPr>
        <p:scale>
          <a:sx n="50" d="100"/>
          <a:sy n="50" d="100"/>
        </p:scale>
        <p:origin x="-3384" y="-17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10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49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35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80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28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7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7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1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7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7A13-9FBE-469E-B7C0-8C9A73052F42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3EEA-DDEB-4834-A742-71EA7025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57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RavenMind\assets\Generell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5169"/>
            <a:ext cx="6624736" cy="546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5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Small &amp; Wide Logo</a:t>
            </a:r>
            <a:endParaRPr lang="de-DE" dirty="0"/>
          </a:p>
        </p:txBody>
      </p:sp>
      <p:pic>
        <p:nvPicPr>
          <p:cNvPr id="2057" name="Picture 9" descr="D:\RavenMind\screenshots\screenshot_07042012_1837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43" y="1628800"/>
            <a:ext cx="537659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RavenMind\screenshots\screenshot_07042012_1837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492352" cy="4119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Launch Screen</a:t>
            </a:r>
            <a:endParaRPr lang="de-DE" dirty="0"/>
          </a:p>
        </p:txBody>
      </p:sp>
      <p:pic>
        <p:nvPicPr>
          <p:cNvPr id="3075" name="Picture 3" descr="D:\RavenMind\screenshots\screenshot_07042012_183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04656" cy="443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9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Editor &amp;  Mindmaps</a:t>
            </a:r>
            <a:endParaRPr lang="de-DE" dirty="0"/>
          </a:p>
        </p:txBody>
      </p:sp>
      <p:pic>
        <p:nvPicPr>
          <p:cNvPr id="4098" name="Picture 2" descr="D:\RavenMind\screenshots\screenshot_07042012_1837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564904"/>
            <a:ext cx="5145088" cy="385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RavenMind\screenshots\screenshot_07042012_1838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145088" cy="385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3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Icons &amp; Colors</a:t>
            </a:r>
            <a:endParaRPr lang="de-DE" dirty="0"/>
          </a:p>
        </p:txBody>
      </p:sp>
      <p:pic>
        <p:nvPicPr>
          <p:cNvPr id="5122" name="Picture 2" descr="D:\RavenMind\screenshots\screenshot_07042012_1838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04867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RavenMind\screenshots\screenshot_07042012_1838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5856649" cy="439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59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Small &amp; Wide Logo</vt:lpstr>
      <vt:lpstr>Launch Screen</vt:lpstr>
      <vt:lpstr>Editor &amp;  Mindmaps</vt:lpstr>
      <vt:lpstr>Icons &amp; Colors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</dc:creator>
  <cp:lastModifiedBy>Sebastian</cp:lastModifiedBy>
  <cp:revision>3</cp:revision>
  <dcterms:created xsi:type="dcterms:W3CDTF">2012-07-04T16:44:43Z</dcterms:created>
  <dcterms:modified xsi:type="dcterms:W3CDTF">2012-07-04T16:56:52Z</dcterms:modified>
</cp:coreProperties>
</file>