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5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96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4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1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367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0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3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5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5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776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1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09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EBCC-AA7F-4C49-B2BF-E2B0BDD1A4A7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AC3E-8A2F-4285-81E0-E20738A53A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2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9573" y="222880"/>
            <a:ext cx="120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ETAPA 1</a:t>
            </a:r>
            <a:endParaRPr lang="es-AR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89898" y="836945"/>
            <a:ext cx="771409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 smtClean="0"/>
              <a:t>Que es </a:t>
            </a:r>
            <a:r>
              <a:rPr lang="es-AR" dirty="0" err="1" smtClean="0"/>
              <a:t>Terekua</a:t>
            </a:r>
            <a:r>
              <a:rPr lang="es-A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Que objetivos tiene?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Usuario ideal (rango etario, genero, necesidades, virtudes, puntos de dolor)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Encuestas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Benchmark</a:t>
            </a:r>
            <a:endParaRPr lang="es-AR" dirty="0" smtClean="0"/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Análisis de tendencias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48272" y="2868270"/>
            <a:ext cx="120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ETAPA 2</a:t>
            </a:r>
            <a:endParaRPr lang="es-AR" sz="2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48597" y="3482335"/>
            <a:ext cx="44634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 smtClean="0"/>
              <a:t>Arquitectura de la </a:t>
            </a:r>
            <a:r>
              <a:rPr lang="es-AR" sz="2400" dirty="0" err="1" smtClean="0"/>
              <a:t>informacion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err="1" smtClean="0"/>
              <a:t>Tree</a:t>
            </a:r>
            <a:r>
              <a:rPr lang="es-AR" sz="2400" dirty="0" smtClean="0"/>
              <a:t> </a:t>
            </a:r>
            <a:r>
              <a:rPr lang="es-AR" sz="2400" dirty="0" err="1" smtClean="0"/>
              <a:t>testing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err="1" smtClean="0"/>
              <a:t>Cardsorting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err="1" smtClean="0"/>
              <a:t>User</a:t>
            </a:r>
            <a:r>
              <a:rPr lang="es-AR" sz="2400" dirty="0" smtClean="0"/>
              <a:t> </a:t>
            </a:r>
            <a:r>
              <a:rPr lang="es-AR" sz="2400" dirty="0" err="1" smtClean="0"/>
              <a:t>flow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err="1" smtClean="0"/>
              <a:t>Task</a:t>
            </a:r>
            <a:r>
              <a:rPr lang="es-AR" sz="2400" dirty="0" smtClean="0"/>
              <a:t> </a:t>
            </a:r>
            <a:r>
              <a:rPr lang="es-AR" sz="2400" dirty="0" err="1" smtClean="0"/>
              <a:t>flow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err="1" smtClean="0"/>
              <a:t>Wireflow</a:t>
            </a: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AR" sz="2400" dirty="0" smtClean="0"/>
              <a:t>Tono de voz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25309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9573" y="222880"/>
            <a:ext cx="120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ETAPA 3</a:t>
            </a:r>
            <a:endParaRPr lang="es-AR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89898" y="836945"/>
            <a:ext cx="234365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 smtClean="0"/>
              <a:t>Prototipo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Guias</a:t>
            </a:r>
            <a:r>
              <a:rPr lang="es-AR" dirty="0" smtClean="0"/>
              <a:t> de estilos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Atomic</a:t>
            </a:r>
            <a:r>
              <a:rPr lang="es-AR" dirty="0" smtClean="0"/>
              <a:t> </a:t>
            </a:r>
            <a:r>
              <a:rPr lang="es-AR" dirty="0" err="1" smtClean="0"/>
              <a:t>design</a:t>
            </a:r>
            <a:endParaRPr lang="es-AR" dirty="0" smtClean="0"/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Patrones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Sistema de diseño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Ux</a:t>
            </a:r>
            <a:r>
              <a:rPr lang="es-AR" dirty="0" smtClean="0"/>
              <a:t> kit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48272" y="2868270"/>
            <a:ext cx="120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ETAPA 4</a:t>
            </a:r>
            <a:endParaRPr lang="es-AR" sz="2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48597" y="3482335"/>
            <a:ext cx="2008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Insides</a:t>
            </a:r>
            <a:endParaRPr lang="es-AR" dirty="0" smtClean="0"/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Testeos finales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  <a:p>
            <a:pPr marL="457200" indent="-457200">
              <a:buFont typeface="+mj-lt"/>
              <a:buAutoNum type="arabicPeriod"/>
            </a:pP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50794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A4 (210 x 297 mm)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2022-08-05T15:50:53Z</dcterms:created>
  <dcterms:modified xsi:type="dcterms:W3CDTF">2022-08-05T16:28:58Z</dcterms:modified>
</cp:coreProperties>
</file>