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9BC0A-8ADD-44A0-9A48-12D1C0FE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5A02F-3704-4EFD-B226-8847F1D9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90DF8-4D73-4299-ADA4-5590A5D4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541E0-5A29-4AA3-B0B4-56A7A86F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078E47-6602-42E9-BCC9-DB5E62E5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BB719-506C-4252-AD87-DA7C8AFA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9E9390-6CFC-4D7F-B4CC-403C6D814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93A00C-33CA-493D-9D7A-27F730A0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B0755-1567-4CBB-B936-822862D9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46B83-00FC-4974-B2EE-8CEA1021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931EBC-5ED2-466E-990D-D8103735F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29B5F2-F04F-4F72-A25A-AA62A3E22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68E1B0-5B1A-4A7B-8C41-DD5D236C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E52464-3D5F-4BE2-B9BB-C50A70BC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B2CA9-6106-4E2E-9FEA-CF82A9F9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1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50BE5-5189-4044-B2DD-421D57EF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27784-B5BF-426D-8B26-1ECA8F93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60121-A7C1-4FAE-86A2-79ABCB85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2E19A-CDA3-4823-886E-B3A738F7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7AFE9-191F-45D3-B4F5-01CBEF0D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5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2F93-0803-410E-8C15-E3322431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463F80-4065-4C07-A1C9-CDD4E074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C7FA96-9A56-4F70-97F1-48DCF0C0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BF3EB-EB0F-46CB-A2AA-65F7DF72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B091E-58C7-4227-98D0-69453A75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6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423AA-6D16-4029-A585-82C15E4C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1E0B5-00D4-4D81-A7E4-95A40E906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9198D7-B2DD-46E6-90B0-836B77F81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F3F59D-F567-4B7C-A003-7D305321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C56DE-7A40-4FB8-9255-8FC6B709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8BB71B-EACE-4E46-88F1-2895B3EF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7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2A698-F471-4C79-945C-D6FFE7FD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4B281-1ADF-414E-8AB8-9E3606B43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8CCFB-B893-4F3C-B419-E5A258A19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5B2497-04DA-4608-9F44-A73A838FF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5FD284-09F4-472E-BE97-91C2FBD66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7E222A-0E88-4F63-8660-13D8899B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69AD0E-0EAD-4D8D-A255-4D0FF40B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C1DD82-672E-43D6-B595-CD2C43F5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AA3BF-3680-4CD9-8543-7C32B0BE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A6D828-E380-4560-B222-D6BF4E6F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368B09-136B-4C10-8F6A-004BD2F6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3BA913-6301-4E8D-BFD5-8079474B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550532-0A99-4935-BBB0-1900E0AD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0E689C-89C5-489E-B915-6FE87AD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230E01-C039-46B9-B6A4-DF016684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50593-A409-416C-B8C0-7F80FF29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DC425-69D5-425F-A391-B96FA8C1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F19872-77F0-418E-94B2-0D2EDBB6C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25A143-A3E9-4CEE-8BA8-0B87CABF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3DFD2A-2BE5-46B3-9A7B-A7894558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1811F-261E-40C9-AC00-643C900C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94F37-C7EB-44BC-987F-77A8C6E0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30ED14-5462-4531-ADD1-0D67D4558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4C4663-BC66-4541-A273-C76A46711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545D84-64F3-466B-A0C6-53BCEF58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DFDB-7D17-4FFC-9785-85848808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46503-23B3-49E5-88F7-C8DE5006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99C988-2933-468E-BAE6-DC4A5F28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B0511B-219B-4B8C-BEAD-E3C0F74B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7F1D0E-140F-4FB6-9792-F65EDA14D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1F33-6359-4348-9DE1-6C97F912005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18B1A-5DE7-424C-BBB8-78AF3838E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8FC4B3-D4AF-43C8-9E19-F9F973C3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5767-53BC-4364-8BEF-1D76279DF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0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29CE26CB-CEBB-45BB-A530-FF0F60B587BC}"/>
              </a:ext>
            </a:extLst>
          </p:cNvPr>
          <p:cNvGrpSpPr/>
          <p:nvPr/>
        </p:nvGrpSpPr>
        <p:grpSpPr>
          <a:xfrm>
            <a:off x="-3" y="-1616794"/>
            <a:ext cx="9322974" cy="9685949"/>
            <a:chOff x="-3" y="-1616794"/>
            <a:chExt cx="9322974" cy="968594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6A21174-93C7-42FB-8CBC-AE8D77A9A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-1616794"/>
              <a:ext cx="9322971" cy="5241612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F6BDE28-F1EC-43AD-A874-22E2EF166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14"/>
            <a:stretch/>
          </p:blipFill>
          <p:spPr>
            <a:xfrm>
              <a:off x="-3" y="3624818"/>
              <a:ext cx="9322971" cy="1498379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17E32268-57FD-4FD3-ABB4-FEACC87B2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14"/>
            <a:stretch/>
          </p:blipFill>
          <p:spPr>
            <a:xfrm>
              <a:off x="0" y="5097797"/>
              <a:ext cx="9322971" cy="1498379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B48C4E23-AA2A-4A81-AD26-B316B3512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14"/>
            <a:stretch/>
          </p:blipFill>
          <p:spPr>
            <a:xfrm>
              <a:off x="0" y="6570776"/>
              <a:ext cx="9322971" cy="1498379"/>
            </a:xfrm>
            <a:prstGeom prst="rect">
              <a:avLst/>
            </a:prstGeom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3E392E0-B1E5-4214-8FCE-DE6F7F5250AB}"/>
                </a:ext>
              </a:extLst>
            </p:cNvPr>
            <p:cNvSpPr/>
            <p:nvPr/>
          </p:nvSpPr>
          <p:spPr>
            <a:xfrm>
              <a:off x="2467250" y="2078181"/>
              <a:ext cx="401781" cy="2770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16CDD33-5D85-44F6-97FF-E7F7FF83020D}"/>
                </a:ext>
              </a:extLst>
            </p:cNvPr>
            <p:cNvSpPr/>
            <p:nvPr/>
          </p:nvSpPr>
          <p:spPr>
            <a:xfrm>
              <a:off x="2841323" y="3588327"/>
              <a:ext cx="401781" cy="2770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BBA7ED1-5A5E-4AEC-9ED3-B4EAFFDA214C}"/>
                </a:ext>
              </a:extLst>
            </p:cNvPr>
            <p:cNvSpPr/>
            <p:nvPr/>
          </p:nvSpPr>
          <p:spPr>
            <a:xfrm>
              <a:off x="3229250" y="5056909"/>
              <a:ext cx="401781" cy="2770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8FBD214-E9DF-4881-AB0B-E622C33B3506}"/>
                </a:ext>
              </a:extLst>
            </p:cNvPr>
            <p:cNvSpPr/>
            <p:nvPr/>
          </p:nvSpPr>
          <p:spPr>
            <a:xfrm>
              <a:off x="3631032" y="6525491"/>
              <a:ext cx="401781" cy="2770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0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FD267B-9B46-4100-BB57-104FC5F89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68" r="72381" b="25509"/>
          <a:stretch/>
        </p:blipFill>
        <p:spPr>
          <a:xfrm>
            <a:off x="624114" y="4686299"/>
            <a:ext cx="3367315" cy="8858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38ACBF-636C-4EBA-B351-C7939CA99D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8937" r="72382" b="18140"/>
          <a:stretch/>
        </p:blipFill>
        <p:spPr>
          <a:xfrm>
            <a:off x="624114" y="5721927"/>
            <a:ext cx="336731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F3E17461-40C0-4E42-AF47-9FBDD2F91E1A}"/>
              </a:ext>
            </a:extLst>
          </p:cNvPr>
          <p:cNvGrpSpPr/>
          <p:nvPr/>
        </p:nvGrpSpPr>
        <p:grpSpPr>
          <a:xfrm>
            <a:off x="0" y="1673"/>
            <a:ext cx="12192000" cy="6854653"/>
            <a:chOff x="0" y="1673"/>
            <a:chExt cx="12192000" cy="6854653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4CC236B-651A-4D69-A84F-F5F784C60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3"/>
              <a:ext cx="12192000" cy="6854653"/>
            </a:xfrm>
            <a:prstGeom prst="rect">
              <a:avLst/>
            </a:prstGeom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8DF89FB7-9D91-4B7B-BDF6-67EBD022EFE9}"/>
                </a:ext>
              </a:extLst>
            </p:cNvPr>
            <p:cNvSpPr/>
            <p:nvPr/>
          </p:nvSpPr>
          <p:spPr>
            <a:xfrm>
              <a:off x="55418" y="1011382"/>
              <a:ext cx="2078182" cy="59574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968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5FFC968F-98A6-4092-BD19-C437621129DB}"/>
              </a:ext>
            </a:extLst>
          </p:cNvPr>
          <p:cNvGrpSpPr/>
          <p:nvPr/>
        </p:nvGrpSpPr>
        <p:grpSpPr>
          <a:xfrm>
            <a:off x="0" y="1673"/>
            <a:ext cx="12192000" cy="6854653"/>
            <a:chOff x="0" y="1673"/>
            <a:chExt cx="12192000" cy="6854653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0B13AB1-7852-4B63-BEE8-B157B630B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3"/>
              <a:ext cx="12192000" cy="6854653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A1CE62D-BDB5-4C5E-9D84-0E6EBA059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4" t="8905" b="29399"/>
            <a:stretch/>
          </p:blipFill>
          <p:spPr>
            <a:xfrm>
              <a:off x="302663" y="2763548"/>
              <a:ext cx="3354937" cy="320001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4A2908C-3ED9-4D00-97E2-656F73309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4" t="8522" r="-1" b="29781"/>
            <a:stretch/>
          </p:blipFill>
          <p:spPr>
            <a:xfrm>
              <a:off x="4153806" y="3428999"/>
              <a:ext cx="3354936" cy="320000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A40FE0D0-73DD-4F1C-896F-88929D82B985}"/>
                </a:ext>
              </a:extLst>
            </p:cNvPr>
            <p:cNvCxnSpPr/>
            <p:nvPr/>
          </p:nvCxnSpPr>
          <p:spPr>
            <a:xfrm>
              <a:off x="3246663" y="1959429"/>
              <a:ext cx="18142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: curvado 10">
              <a:extLst>
                <a:ext uri="{FF2B5EF4-FFF2-40B4-BE49-F238E27FC236}">
                  <a16:creationId xmlns:a16="http://schemas.microsoft.com/office/drawing/2014/main" id="{36122B5B-256A-4714-818F-F138C44F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000" y="827314"/>
              <a:ext cx="1920742" cy="1016000"/>
            </a:xfrm>
            <a:prstGeom prst="curvedConnector3">
              <a:avLst>
                <a:gd name="adj1" fmla="val 45466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617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Sebastián Terrazas</dc:creator>
  <cp:lastModifiedBy>Sebastián Terrazas</cp:lastModifiedBy>
  <cp:revision>6</cp:revision>
  <dcterms:created xsi:type="dcterms:W3CDTF">2018-11-28T18:50:45Z</dcterms:created>
  <dcterms:modified xsi:type="dcterms:W3CDTF">2018-11-28T20:37:00Z</dcterms:modified>
</cp:coreProperties>
</file>