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57803BD-49C5-440E-8ACE-0B0042C71AC2}" v="42" dt="2024-07-13T17:06:12.65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104" d="100"/>
          <a:sy n="104" d="100"/>
        </p:scale>
        <p:origin x="138"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uan Sebastian Tibata Piraligua" userId="f2ab0b3d3cdc7f09" providerId="LiveId" clId="{D57803BD-49C5-440E-8ACE-0B0042C71AC2}"/>
    <pc:docChg chg="undo custSel addSld modSld">
      <pc:chgData name="Juan Sebastian Tibata Piraligua" userId="f2ab0b3d3cdc7f09" providerId="LiveId" clId="{D57803BD-49C5-440E-8ACE-0B0042C71AC2}" dt="2024-07-13T17:07:11.192" v="1138" actId="26606"/>
      <pc:docMkLst>
        <pc:docMk/>
      </pc:docMkLst>
      <pc:sldChg chg="addSp delSp modSp mod setBg">
        <pc:chgData name="Juan Sebastian Tibata Piraligua" userId="f2ab0b3d3cdc7f09" providerId="LiveId" clId="{D57803BD-49C5-440E-8ACE-0B0042C71AC2}" dt="2024-07-13T16:51:58.873" v="303" actId="1076"/>
        <pc:sldMkLst>
          <pc:docMk/>
          <pc:sldMk cId="3757319594" sldId="258"/>
        </pc:sldMkLst>
        <pc:spChg chg="mod">
          <ac:chgData name="Juan Sebastian Tibata Piraligua" userId="f2ab0b3d3cdc7f09" providerId="LiveId" clId="{D57803BD-49C5-440E-8ACE-0B0042C71AC2}" dt="2024-07-13T16:49:11.221" v="122" actId="14100"/>
          <ac:spMkLst>
            <pc:docMk/>
            <pc:sldMk cId="3757319594" sldId="258"/>
            <ac:spMk id="2" creationId="{1B7D80E6-0FF2-446B-AB8B-7623C25BCCDF}"/>
          </ac:spMkLst>
        </pc:spChg>
        <pc:spChg chg="mod">
          <ac:chgData name="Juan Sebastian Tibata Piraligua" userId="f2ab0b3d3cdc7f09" providerId="LiveId" clId="{D57803BD-49C5-440E-8ACE-0B0042C71AC2}" dt="2024-07-13T16:49:21.527" v="125" actId="123"/>
          <ac:spMkLst>
            <pc:docMk/>
            <pc:sldMk cId="3757319594" sldId="258"/>
            <ac:spMk id="3" creationId="{DC521663-9FB9-C7CC-478E-C460996E7F86}"/>
          </ac:spMkLst>
        </pc:spChg>
        <pc:spChg chg="add del mod">
          <ac:chgData name="Juan Sebastian Tibata Piraligua" userId="f2ab0b3d3cdc7f09" providerId="LiveId" clId="{D57803BD-49C5-440E-8ACE-0B0042C71AC2}" dt="2024-07-13T16:48:43.585" v="113" actId="21"/>
          <ac:spMkLst>
            <pc:docMk/>
            <pc:sldMk cId="3757319594" sldId="258"/>
            <ac:spMk id="4" creationId="{37DCC646-AD9D-A85E-F375-C906CAF70807}"/>
          </ac:spMkLst>
        </pc:spChg>
        <pc:spChg chg="del mod">
          <ac:chgData name="Juan Sebastian Tibata Piraligua" userId="f2ab0b3d3cdc7f09" providerId="LiveId" clId="{D57803BD-49C5-440E-8ACE-0B0042C71AC2}" dt="2024-07-13T16:47:45.459" v="106" actId="21"/>
          <ac:spMkLst>
            <pc:docMk/>
            <pc:sldMk cId="3757319594" sldId="258"/>
            <ac:spMk id="5" creationId="{37DCC646-AD9D-A85E-F375-C906CAF70807}"/>
          </ac:spMkLst>
        </pc:spChg>
        <pc:spChg chg="add del mod">
          <ac:chgData name="Juan Sebastian Tibata Piraligua" userId="f2ab0b3d3cdc7f09" providerId="LiveId" clId="{D57803BD-49C5-440E-8ACE-0B0042C71AC2}" dt="2024-07-13T16:51:13.390" v="301" actId="478"/>
          <ac:spMkLst>
            <pc:docMk/>
            <pc:sldMk cId="3757319594" sldId="258"/>
            <ac:spMk id="6" creationId="{37DCC646-AD9D-A85E-F375-C906CAF70807}"/>
          </ac:spMkLst>
        </pc:spChg>
        <pc:spChg chg="add">
          <ac:chgData name="Juan Sebastian Tibata Piraligua" userId="f2ab0b3d3cdc7f09" providerId="LiveId" clId="{D57803BD-49C5-440E-8ACE-0B0042C71AC2}" dt="2024-07-13T16:48:52.599" v="114" actId="26606"/>
          <ac:spMkLst>
            <pc:docMk/>
            <pc:sldMk cId="3757319594" sldId="258"/>
            <ac:spMk id="1033" creationId="{987A0FBA-CC04-4256-A8EB-BB3C543E989C}"/>
          </ac:spMkLst>
        </pc:spChg>
        <pc:spChg chg="add">
          <ac:chgData name="Juan Sebastian Tibata Piraligua" userId="f2ab0b3d3cdc7f09" providerId="LiveId" clId="{D57803BD-49C5-440E-8ACE-0B0042C71AC2}" dt="2024-07-13T16:48:52.599" v="114" actId="26606"/>
          <ac:spMkLst>
            <pc:docMk/>
            <pc:sldMk cId="3757319594" sldId="258"/>
            <ac:spMk id="1035" creationId="{87733DA8-1BFC-4737-831B-54DCFE42D60A}"/>
          </ac:spMkLst>
        </pc:spChg>
        <pc:spChg chg="add">
          <ac:chgData name="Juan Sebastian Tibata Piraligua" userId="f2ab0b3d3cdc7f09" providerId="LiveId" clId="{D57803BD-49C5-440E-8ACE-0B0042C71AC2}" dt="2024-07-13T16:48:52.599" v="114" actId="26606"/>
          <ac:spMkLst>
            <pc:docMk/>
            <pc:sldMk cId="3757319594" sldId="258"/>
            <ac:spMk id="1037" creationId="{07836A85-E2B0-48DE-B9E5-8C01D3C9C5B7}"/>
          </ac:spMkLst>
        </pc:spChg>
        <pc:spChg chg="add">
          <ac:chgData name="Juan Sebastian Tibata Piraligua" userId="f2ab0b3d3cdc7f09" providerId="LiveId" clId="{D57803BD-49C5-440E-8ACE-0B0042C71AC2}" dt="2024-07-13T16:48:52.599" v="114" actId="26606"/>
          <ac:spMkLst>
            <pc:docMk/>
            <pc:sldMk cId="3757319594" sldId="258"/>
            <ac:spMk id="1039" creationId="{63165769-7A47-4E0F-825D-AF1179DF680B}"/>
          </ac:spMkLst>
        </pc:spChg>
        <pc:picChg chg="add mod">
          <ac:chgData name="Juan Sebastian Tibata Piraligua" userId="f2ab0b3d3cdc7f09" providerId="LiveId" clId="{D57803BD-49C5-440E-8ACE-0B0042C71AC2}" dt="2024-07-13T16:51:58.873" v="303" actId="1076"/>
          <ac:picMkLst>
            <pc:docMk/>
            <pc:sldMk cId="3757319594" sldId="258"/>
            <ac:picMk id="8" creationId="{1D80D301-F79D-9AFC-F892-B2D7995451C6}"/>
          </ac:picMkLst>
        </pc:picChg>
        <pc:picChg chg="add del mod">
          <ac:chgData name="Juan Sebastian Tibata Piraligua" userId="f2ab0b3d3cdc7f09" providerId="LiveId" clId="{D57803BD-49C5-440E-8ACE-0B0042C71AC2}" dt="2024-07-13T16:48:25.607" v="108" actId="478"/>
          <ac:picMkLst>
            <pc:docMk/>
            <pc:sldMk cId="3757319594" sldId="258"/>
            <ac:picMk id="1026" creationId="{F844F9C4-A6F4-18CC-5BFB-2D11E4C32699}"/>
          </ac:picMkLst>
        </pc:picChg>
        <pc:picChg chg="add mod">
          <ac:chgData name="Juan Sebastian Tibata Piraligua" userId="f2ab0b3d3cdc7f09" providerId="LiveId" clId="{D57803BD-49C5-440E-8ACE-0B0042C71AC2}" dt="2024-07-13T16:48:52.599" v="114" actId="26606"/>
          <ac:picMkLst>
            <pc:docMk/>
            <pc:sldMk cId="3757319594" sldId="258"/>
            <ac:picMk id="1028" creationId="{13B9CEF2-39F0-D898-858D-F6CDA54F729E}"/>
          </ac:picMkLst>
        </pc:picChg>
      </pc:sldChg>
      <pc:sldChg chg="addSp modSp new mod setBg">
        <pc:chgData name="Juan Sebastian Tibata Piraligua" userId="f2ab0b3d3cdc7f09" providerId="LiveId" clId="{D57803BD-49C5-440E-8ACE-0B0042C71AC2}" dt="2024-07-13T16:54:04.289" v="318" actId="1076"/>
        <pc:sldMkLst>
          <pc:docMk/>
          <pc:sldMk cId="266708887" sldId="259"/>
        </pc:sldMkLst>
        <pc:spChg chg="mod ord">
          <ac:chgData name="Juan Sebastian Tibata Piraligua" userId="f2ab0b3d3cdc7f09" providerId="LiveId" clId="{D57803BD-49C5-440E-8ACE-0B0042C71AC2}" dt="2024-07-13T16:53:52.552" v="313" actId="26606"/>
          <ac:spMkLst>
            <pc:docMk/>
            <pc:sldMk cId="266708887" sldId="259"/>
            <ac:spMk id="2" creationId="{8CB780D6-B332-FB43-EB5D-9F58D2E9A09D}"/>
          </ac:spMkLst>
        </pc:spChg>
        <pc:spChg chg="mod">
          <ac:chgData name="Juan Sebastian Tibata Piraligua" userId="f2ab0b3d3cdc7f09" providerId="LiveId" clId="{D57803BD-49C5-440E-8ACE-0B0042C71AC2}" dt="2024-07-13T16:53:52.552" v="313" actId="26606"/>
          <ac:spMkLst>
            <pc:docMk/>
            <pc:sldMk cId="266708887" sldId="259"/>
            <ac:spMk id="3" creationId="{43EAF68F-B018-C56F-9E56-F3EF310BD495}"/>
          </ac:spMkLst>
        </pc:spChg>
        <pc:spChg chg="add">
          <ac:chgData name="Juan Sebastian Tibata Piraligua" userId="f2ab0b3d3cdc7f09" providerId="LiveId" clId="{D57803BD-49C5-440E-8ACE-0B0042C71AC2}" dt="2024-07-13T16:53:52.552" v="313" actId="26606"/>
          <ac:spMkLst>
            <pc:docMk/>
            <pc:sldMk cId="266708887" sldId="259"/>
            <ac:spMk id="2055" creationId="{075615F8-B807-416B-8DBB-536E4371AA51}"/>
          </ac:spMkLst>
        </pc:spChg>
        <pc:spChg chg="add">
          <ac:chgData name="Juan Sebastian Tibata Piraligua" userId="f2ab0b3d3cdc7f09" providerId="LiveId" clId="{D57803BD-49C5-440E-8ACE-0B0042C71AC2}" dt="2024-07-13T16:53:52.552" v="313" actId="26606"/>
          <ac:spMkLst>
            <pc:docMk/>
            <pc:sldMk cId="266708887" sldId="259"/>
            <ac:spMk id="2057" creationId="{BC24C093-9688-4BFB-A9CA-03F1A1DC9010}"/>
          </ac:spMkLst>
        </pc:spChg>
        <pc:spChg chg="add">
          <ac:chgData name="Juan Sebastian Tibata Piraligua" userId="f2ab0b3d3cdc7f09" providerId="LiveId" clId="{D57803BD-49C5-440E-8ACE-0B0042C71AC2}" dt="2024-07-13T16:53:52.552" v="313" actId="26606"/>
          <ac:spMkLst>
            <pc:docMk/>
            <pc:sldMk cId="266708887" sldId="259"/>
            <ac:spMk id="2059" creationId="{804C1F5E-6CC3-453F-A027-17CBE2DDA09A}"/>
          </ac:spMkLst>
        </pc:spChg>
        <pc:spChg chg="add">
          <ac:chgData name="Juan Sebastian Tibata Piraligua" userId="f2ab0b3d3cdc7f09" providerId="LiveId" clId="{D57803BD-49C5-440E-8ACE-0B0042C71AC2}" dt="2024-07-13T16:53:52.552" v="313" actId="26606"/>
          <ac:spMkLst>
            <pc:docMk/>
            <pc:sldMk cId="266708887" sldId="259"/>
            <ac:spMk id="2061" creationId="{DC959483-13EB-44B2-806F-04637E2C9D1A}"/>
          </ac:spMkLst>
        </pc:spChg>
        <pc:spChg chg="add">
          <ac:chgData name="Juan Sebastian Tibata Piraligua" userId="f2ab0b3d3cdc7f09" providerId="LiveId" clId="{D57803BD-49C5-440E-8ACE-0B0042C71AC2}" dt="2024-07-13T16:53:52.552" v="313" actId="26606"/>
          <ac:spMkLst>
            <pc:docMk/>
            <pc:sldMk cId="266708887" sldId="259"/>
            <ac:spMk id="2063" creationId="{6FB98D75-FCBF-4337-916E-3D5EE529DA1E}"/>
          </ac:spMkLst>
        </pc:spChg>
        <pc:picChg chg="add mod">
          <ac:chgData name="Juan Sebastian Tibata Piraligua" userId="f2ab0b3d3cdc7f09" providerId="LiveId" clId="{D57803BD-49C5-440E-8ACE-0B0042C71AC2}" dt="2024-07-13T16:54:04.289" v="318" actId="1076"/>
          <ac:picMkLst>
            <pc:docMk/>
            <pc:sldMk cId="266708887" sldId="259"/>
            <ac:picMk id="5" creationId="{91A220B1-3098-E2FB-7EAE-8167439E5DBA}"/>
          </ac:picMkLst>
        </pc:picChg>
        <pc:picChg chg="add mod ord">
          <ac:chgData name="Juan Sebastian Tibata Piraligua" userId="f2ab0b3d3cdc7f09" providerId="LiveId" clId="{D57803BD-49C5-440E-8ACE-0B0042C71AC2}" dt="2024-07-13T16:53:58.905" v="315" actId="1076"/>
          <ac:picMkLst>
            <pc:docMk/>
            <pc:sldMk cId="266708887" sldId="259"/>
            <ac:picMk id="2050" creationId="{3BB23FC5-BEB8-6897-AE1F-65CBD83055C9}"/>
          </ac:picMkLst>
        </pc:picChg>
      </pc:sldChg>
      <pc:sldChg chg="addSp modSp new mod">
        <pc:chgData name="Juan Sebastian Tibata Piraligua" userId="f2ab0b3d3cdc7f09" providerId="LiveId" clId="{D57803BD-49C5-440E-8ACE-0B0042C71AC2}" dt="2024-07-13T16:56:00.001" v="488" actId="1076"/>
        <pc:sldMkLst>
          <pc:docMk/>
          <pc:sldMk cId="1564746336" sldId="260"/>
        </pc:sldMkLst>
        <pc:spChg chg="mod">
          <ac:chgData name="Juan Sebastian Tibata Piraligua" userId="f2ab0b3d3cdc7f09" providerId="LiveId" clId="{D57803BD-49C5-440E-8ACE-0B0042C71AC2}" dt="2024-07-13T16:54:17.176" v="327" actId="20577"/>
          <ac:spMkLst>
            <pc:docMk/>
            <pc:sldMk cId="1564746336" sldId="260"/>
            <ac:spMk id="2" creationId="{B55D6BF5-0795-E557-5D90-9027B3BA234F}"/>
          </ac:spMkLst>
        </pc:spChg>
        <pc:spChg chg="mod">
          <ac:chgData name="Juan Sebastian Tibata Piraligua" userId="f2ab0b3d3cdc7f09" providerId="LiveId" clId="{D57803BD-49C5-440E-8ACE-0B0042C71AC2}" dt="2024-07-13T16:55:58.741" v="487" actId="1076"/>
          <ac:spMkLst>
            <pc:docMk/>
            <pc:sldMk cId="1564746336" sldId="260"/>
            <ac:spMk id="3" creationId="{1F4D5296-9BD5-2067-8094-E47089AEE1A6}"/>
          </ac:spMkLst>
        </pc:spChg>
        <pc:picChg chg="add mod">
          <ac:chgData name="Juan Sebastian Tibata Piraligua" userId="f2ab0b3d3cdc7f09" providerId="LiveId" clId="{D57803BD-49C5-440E-8ACE-0B0042C71AC2}" dt="2024-07-13T16:56:00.001" v="488" actId="1076"/>
          <ac:picMkLst>
            <pc:docMk/>
            <pc:sldMk cId="1564746336" sldId="260"/>
            <ac:picMk id="5" creationId="{5526DB71-28F6-1A6D-D4B1-959C7844EC73}"/>
          </ac:picMkLst>
        </pc:picChg>
        <pc:picChg chg="add mod">
          <ac:chgData name="Juan Sebastian Tibata Piraligua" userId="f2ab0b3d3cdc7f09" providerId="LiveId" clId="{D57803BD-49C5-440E-8ACE-0B0042C71AC2}" dt="2024-07-13T16:55:52.165" v="485" actId="1076"/>
          <ac:picMkLst>
            <pc:docMk/>
            <pc:sldMk cId="1564746336" sldId="260"/>
            <ac:picMk id="3074" creationId="{E2F81A5A-9B5A-7FAC-D472-F469B7D4C9E2}"/>
          </ac:picMkLst>
        </pc:picChg>
      </pc:sldChg>
      <pc:sldChg chg="addSp delSp modSp new mod modClrScheme chgLayout">
        <pc:chgData name="Juan Sebastian Tibata Piraligua" userId="f2ab0b3d3cdc7f09" providerId="LiveId" clId="{D57803BD-49C5-440E-8ACE-0B0042C71AC2}" dt="2024-07-13T16:59:29.029" v="665" actId="1076"/>
        <pc:sldMkLst>
          <pc:docMk/>
          <pc:sldMk cId="1588771872" sldId="261"/>
        </pc:sldMkLst>
        <pc:spChg chg="mod ord">
          <ac:chgData name="Juan Sebastian Tibata Piraligua" userId="f2ab0b3d3cdc7f09" providerId="LiveId" clId="{D57803BD-49C5-440E-8ACE-0B0042C71AC2}" dt="2024-07-13T16:59:19.389" v="660" actId="700"/>
          <ac:spMkLst>
            <pc:docMk/>
            <pc:sldMk cId="1588771872" sldId="261"/>
            <ac:spMk id="2" creationId="{F97849DB-FD86-B451-00E1-CD681B118CF8}"/>
          </ac:spMkLst>
        </pc:spChg>
        <pc:spChg chg="mod ord">
          <ac:chgData name="Juan Sebastian Tibata Piraligua" userId="f2ab0b3d3cdc7f09" providerId="LiveId" clId="{D57803BD-49C5-440E-8ACE-0B0042C71AC2}" dt="2024-07-13T16:59:19.389" v="660" actId="700"/>
          <ac:spMkLst>
            <pc:docMk/>
            <pc:sldMk cId="1588771872" sldId="261"/>
            <ac:spMk id="3" creationId="{77EC8A90-EAC4-1316-8C24-DA7C229AC932}"/>
          </ac:spMkLst>
        </pc:spChg>
        <pc:spChg chg="add del mod ord">
          <ac:chgData name="Juan Sebastian Tibata Piraligua" userId="f2ab0b3d3cdc7f09" providerId="LiveId" clId="{D57803BD-49C5-440E-8ACE-0B0042C71AC2}" dt="2024-07-13T16:59:24.637" v="662" actId="478"/>
          <ac:spMkLst>
            <pc:docMk/>
            <pc:sldMk cId="1588771872" sldId="261"/>
            <ac:spMk id="6" creationId="{2A198D90-F3F8-5AE8-FBF8-2EDD896351B9}"/>
          </ac:spMkLst>
        </pc:spChg>
        <pc:picChg chg="add mod">
          <ac:chgData name="Juan Sebastian Tibata Piraligua" userId="f2ab0b3d3cdc7f09" providerId="LiveId" clId="{D57803BD-49C5-440E-8ACE-0B0042C71AC2}" dt="2024-07-13T16:57:56.197" v="656" actId="1076"/>
          <ac:picMkLst>
            <pc:docMk/>
            <pc:sldMk cId="1588771872" sldId="261"/>
            <ac:picMk id="5" creationId="{E599C185-7C9C-973F-1F65-9EADF675ECC3}"/>
          </ac:picMkLst>
        </pc:picChg>
        <pc:picChg chg="add mod">
          <ac:chgData name="Juan Sebastian Tibata Piraligua" userId="f2ab0b3d3cdc7f09" providerId="LiveId" clId="{D57803BD-49C5-440E-8ACE-0B0042C71AC2}" dt="2024-07-13T16:59:29.029" v="665" actId="1076"/>
          <ac:picMkLst>
            <pc:docMk/>
            <pc:sldMk cId="1588771872" sldId="261"/>
            <ac:picMk id="4098" creationId="{87169690-09EF-ECAD-094D-0DB99D04F03A}"/>
          </ac:picMkLst>
        </pc:picChg>
      </pc:sldChg>
      <pc:sldChg chg="addSp delSp modSp new mod modClrScheme chgLayout">
        <pc:chgData name="Juan Sebastian Tibata Piraligua" userId="f2ab0b3d3cdc7f09" providerId="LiveId" clId="{D57803BD-49C5-440E-8ACE-0B0042C71AC2}" dt="2024-07-13T17:01:59.312" v="813" actId="1076"/>
        <pc:sldMkLst>
          <pc:docMk/>
          <pc:sldMk cId="3749112398" sldId="262"/>
        </pc:sldMkLst>
        <pc:spChg chg="del mod ord">
          <ac:chgData name="Juan Sebastian Tibata Piraligua" userId="f2ab0b3d3cdc7f09" providerId="LiveId" clId="{D57803BD-49C5-440E-8ACE-0B0042C71AC2}" dt="2024-07-13T16:59:48.429" v="667" actId="700"/>
          <ac:spMkLst>
            <pc:docMk/>
            <pc:sldMk cId="3749112398" sldId="262"/>
            <ac:spMk id="2" creationId="{261DD4E8-4F69-6625-CBC6-6F25CF20D030}"/>
          </ac:spMkLst>
        </pc:spChg>
        <pc:spChg chg="del mod ord">
          <ac:chgData name="Juan Sebastian Tibata Piraligua" userId="f2ab0b3d3cdc7f09" providerId="LiveId" clId="{D57803BD-49C5-440E-8ACE-0B0042C71AC2}" dt="2024-07-13T16:59:48.429" v="667" actId="700"/>
          <ac:spMkLst>
            <pc:docMk/>
            <pc:sldMk cId="3749112398" sldId="262"/>
            <ac:spMk id="3" creationId="{15059F6D-47F6-D8FF-8631-58E03012B398}"/>
          </ac:spMkLst>
        </pc:spChg>
        <pc:spChg chg="del mod ord">
          <ac:chgData name="Juan Sebastian Tibata Piraligua" userId="f2ab0b3d3cdc7f09" providerId="LiveId" clId="{D57803BD-49C5-440E-8ACE-0B0042C71AC2}" dt="2024-07-13T16:59:48.429" v="667" actId="700"/>
          <ac:spMkLst>
            <pc:docMk/>
            <pc:sldMk cId="3749112398" sldId="262"/>
            <ac:spMk id="4" creationId="{FB739F75-6013-E173-96D9-59668AEA16A2}"/>
          </ac:spMkLst>
        </pc:spChg>
        <pc:spChg chg="add mod ord">
          <ac:chgData name="Juan Sebastian Tibata Piraligua" userId="f2ab0b3d3cdc7f09" providerId="LiveId" clId="{D57803BD-49C5-440E-8ACE-0B0042C71AC2}" dt="2024-07-13T17:01:23.794" v="806" actId="313"/>
          <ac:spMkLst>
            <pc:docMk/>
            <pc:sldMk cId="3749112398" sldId="262"/>
            <ac:spMk id="5" creationId="{4AF6D1F5-21E2-4607-1F77-8E20A002D557}"/>
          </ac:spMkLst>
        </pc:spChg>
        <pc:spChg chg="add mod ord">
          <ac:chgData name="Juan Sebastian Tibata Piraligua" userId="f2ab0b3d3cdc7f09" providerId="LiveId" clId="{D57803BD-49C5-440E-8ACE-0B0042C71AC2}" dt="2024-07-13T17:00:50.822" v="803" actId="20577"/>
          <ac:spMkLst>
            <pc:docMk/>
            <pc:sldMk cId="3749112398" sldId="262"/>
            <ac:spMk id="6" creationId="{DB07334E-2A47-69D9-8D5E-7AE7A504ECAD}"/>
          </ac:spMkLst>
        </pc:spChg>
        <pc:spChg chg="add del mod ord">
          <ac:chgData name="Juan Sebastian Tibata Piraligua" userId="f2ab0b3d3cdc7f09" providerId="LiveId" clId="{D57803BD-49C5-440E-8ACE-0B0042C71AC2}" dt="2024-07-13T17:01:41.207" v="807" actId="478"/>
          <ac:spMkLst>
            <pc:docMk/>
            <pc:sldMk cId="3749112398" sldId="262"/>
            <ac:spMk id="7" creationId="{B7B92B6C-6A6B-B4BF-06E0-C9F46AB05DE4}"/>
          </ac:spMkLst>
        </pc:spChg>
        <pc:picChg chg="add mod">
          <ac:chgData name="Juan Sebastian Tibata Piraligua" userId="f2ab0b3d3cdc7f09" providerId="LiveId" clId="{D57803BD-49C5-440E-8ACE-0B0042C71AC2}" dt="2024-07-13T17:01:21.121" v="805" actId="1076"/>
          <ac:picMkLst>
            <pc:docMk/>
            <pc:sldMk cId="3749112398" sldId="262"/>
            <ac:picMk id="9" creationId="{1D84325D-0227-A599-FE26-1442FBB0F027}"/>
          </ac:picMkLst>
        </pc:picChg>
        <pc:picChg chg="add del mod">
          <ac:chgData name="Juan Sebastian Tibata Piraligua" userId="f2ab0b3d3cdc7f09" providerId="LiveId" clId="{D57803BD-49C5-440E-8ACE-0B0042C71AC2}" dt="2024-07-13T17:01:45.638" v="811" actId="478"/>
          <ac:picMkLst>
            <pc:docMk/>
            <pc:sldMk cId="3749112398" sldId="262"/>
            <ac:picMk id="5122" creationId="{B63A0CCB-9512-E76F-505B-B9A1EF7E06AC}"/>
          </ac:picMkLst>
        </pc:picChg>
        <pc:picChg chg="add mod">
          <ac:chgData name="Juan Sebastian Tibata Piraligua" userId="f2ab0b3d3cdc7f09" providerId="LiveId" clId="{D57803BD-49C5-440E-8ACE-0B0042C71AC2}" dt="2024-07-13T17:01:59.312" v="813" actId="1076"/>
          <ac:picMkLst>
            <pc:docMk/>
            <pc:sldMk cId="3749112398" sldId="262"/>
            <ac:picMk id="5124" creationId="{E6CA07FA-F051-E8DE-66E3-F4A7ADC2934A}"/>
          </ac:picMkLst>
        </pc:picChg>
      </pc:sldChg>
      <pc:sldChg chg="addSp delSp modSp new mod setBg modClrScheme addAnim delAnim chgLayout">
        <pc:chgData name="Juan Sebastian Tibata Piraligua" userId="f2ab0b3d3cdc7f09" providerId="LiveId" clId="{D57803BD-49C5-440E-8ACE-0B0042C71AC2}" dt="2024-07-13T17:06:12.656" v="1114" actId="1076"/>
        <pc:sldMkLst>
          <pc:docMk/>
          <pc:sldMk cId="3653125737" sldId="263"/>
        </pc:sldMkLst>
        <pc:spChg chg="del mod ord">
          <ac:chgData name="Juan Sebastian Tibata Piraligua" userId="f2ab0b3d3cdc7f09" providerId="LiveId" clId="{D57803BD-49C5-440E-8ACE-0B0042C71AC2}" dt="2024-07-13T17:03:42.200" v="815" actId="700"/>
          <ac:spMkLst>
            <pc:docMk/>
            <pc:sldMk cId="3653125737" sldId="263"/>
            <ac:spMk id="2" creationId="{39B9EBCC-F656-F83E-534D-137BE01CF2AA}"/>
          </ac:spMkLst>
        </pc:spChg>
        <pc:spChg chg="del mod ord">
          <ac:chgData name="Juan Sebastian Tibata Piraligua" userId="f2ab0b3d3cdc7f09" providerId="LiveId" clId="{D57803BD-49C5-440E-8ACE-0B0042C71AC2}" dt="2024-07-13T17:03:42.200" v="815" actId="700"/>
          <ac:spMkLst>
            <pc:docMk/>
            <pc:sldMk cId="3653125737" sldId="263"/>
            <ac:spMk id="3" creationId="{AC1CF20E-2BBF-C0BE-0E5B-2EBCB94A19D7}"/>
          </ac:spMkLst>
        </pc:spChg>
        <pc:spChg chg="del">
          <ac:chgData name="Juan Sebastian Tibata Piraligua" userId="f2ab0b3d3cdc7f09" providerId="LiveId" clId="{D57803BD-49C5-440E-8ACE-0B0042C71AC2}" dt="2024-07-13T17:03:42.200" v="815" actId="700"/>
          <ac:spMkLst>
            <pc:docMk/>
            <pc:sldMk cId="3653125737" sldId="263"/>
            <ac:spMk id="4" creationId="{FCC4A1D6-DDA8-6737-84D7-11095B46C7B2}"/>
          </ac:spMkLst>
        </pc:spChg>
        <pc:spChg chg="add mod ord">
          <ac:chgData name="Juan Sebastian Tibata Piraligua" userId="f2ab0b3d3cdc7f09" providerId="LiveId" clId="{D57803BD-49C5-440E-8ACE-0B0042C71AC2}" dt="2024-07-13T17:05:41.879" v="1111" actId="26606"/>
          <ac:spMkLst>
            <pc:docMk/>
            <pc:sldMk cId="3653125737" sldId="263"/>
            <ac:spMk id="5" creationId="{878691E3-8C46-4034-76C1-7362CDC1F7E2}"/>
          </ac:spMkLst>
        </pc:spChg>
        <pc:spChg chg="add mod ord">
          <ac:chgData name="Juan Sebastian Tibata Piraligua" userId="f2ab0b3d3cdc7f09" providerId="LiveId" clId="{D57803BD-49C5-440E-8ACE-0B0042C71AC2}" dt="2024-07-13T17:05:41.879" v="1111" actId="26606"/>
          <ac:spMkLst>
            <pc:docMk/>
            <pc:sldMk cId="3653125737" sldId="263"/>
            <ac:spMk id="6" creationId="{097EE2D0-1D68-70D1-A0B7-F864AB33E7FF}"/>
          </ac:spMkLst>
        </pc:spChg>
        <pc:spChg chg="add del">
          <ac:chgData name="Juan Sebastian Tibata Piraligua" userId="f2ab0b3d3cdc7f09" providerId="LiveId" clId="{D57803BD-49C5-440E-8ACE-0B0042C71AC2}" dt="2024-07-13T17:05:36.644" v="1108" actId="26606"/>
          <ac:spMkLst>
            <pc:docMk/>
            <pc:sldMk cId="3653125737" sldId="263"/>
            <ac:spMk id="11" creationId="{7A18C9FB-EC4C-4DAE-8F7D-C6E5AF607958}"/>
          </ac:spMkLst>
        </pc:spChg>
        <pc:spChg chg="add del">
          <ac:chgData name="Juan Sebastian Tibata Piraligua" userId="f2ab0b3d3cdc7f09" providerId="LiveId" clId="{D57803BD-49C5-440E-8ACE-0B0042C71AC2}" dt="2024-07-13T17:05:34.464" v="1106" actId="26606"/>
          <ac:spMkLst>
            <pc:docMk/>
            <pc:sldMk cId="3653125737" sldId="263"/>
            <ac:spMk id="12" creationId="{7A18C9FB-EC4C-4DAE-8F7D-C6E5AF607958}"/>
          </ac:spMkLst>
        </pc:spChg>
        <pc:spChg chg="add del">
          <ac:chgData name="Juan Sebastian Tibata Piraligua" userId="f2ab0b3d3cdc7f09" providerId="LiveId" clId="{D57803BD-49C5-440E-8ACE-0B0042C71AC2}" dt="2024-07-13T17:05:36.644" v="1108" actId="26606"/>
          <ac:spMkLst>
            <pc:docMk/>
            <pc:sldMk cId="3653125737" sldId="263"/>
            <ac:spMk id="13" creationId="{198DD8E9-519B-43B1-96FF-0286B62D70E2}"/>
          </ac:spMkLst>
        </pc:spChg>
        <pc:spChg chg="add del">
          <ac:chgData name="Juan Sebastian Tibata Piraligua" userId="f2ab0b3d3cdc7f09" providerId="LiveId" clId="{D57803BD-49C5-440E-8ACE-0B0042C71AC2}" dt="2024-07-13T17:05:34.464" v="1106" actId="26606"/>
          <ac:spMkLst>
            <pc:docMk/>
            <pc:sldMk cId="3653125737" sldId="263"/>
            <ac:spMk id="14" creationId="{5E698B96-C345-4CAB-9657-02BD17A19499}"/>
          </ac:spMkLst>
        </pc:spChg>
        <pc:spChg chg="add del">
          <ac:chgData name="Juan Sebastian Tibata Piraligua" userId="f2ab0b3d3cdc7f09" providerId="LiveId" clId="{D57803BD-49C5-440E-8ACE-0B0042C71AC2}" dt="2024-07-13T17:05:36.644" v="1108" actId="26606"/>
          <ac:spMkLst>
            <pc:docMk/>
            <pc:sldMk cId="3653125737" sldId="263"/>
            <ac:spMk id="15" creationId="{6CCD7EBD-BBF4-47CF-B72E-8F2C476B33D8}"/>
          </ac:spMkLst>
        </pc:spChg>
        <pc:spChg chg="add del">
          <ac:chgData name="Juan Sebastian Tibata Piraligua" userId="f2ab0b3d3cdc7f09" providerId="LiveId" clId="{D57803BD-49C5-440E-8ACE-0B0042C71AC2}" dt="2024-07-13T17:05:34.464" v="1106" actId="26606"/>
          <ac:spMkLst>
            <pc:docMk/>
            <pc:sldMk cId="3653125737" sldId="263"/>
            <ac:spMk id="16" creationId="{A90EB1ED-CF74-44C2-853E-6177E160AB3F}"/>
          </ac:spMkLst>
        </pc:spChg>
        <pc:spChg chg="add del">
          <ac:chgData name="Juan Sebastian Tibata Piraligua" userId="f2ab0b3d3cdc7f09" providerId="LiveId" clId="{D57803BD-49C5-440E-8ACE-0B0042C71AC2}" dt="2024-07-13T17:05:41.871" v="1110" actId="26606"/>
          <ac:spMkLst>
            <pc:docMk/>
            <pc:sldMk cId="3653125737" sldId="263"/>
            <ac:spMk id="17" creationId="{7A18C9FB-EC4C-4DAE-8F7D-C6E5AF607958}"/>
          </ac:spMkLst>
        </pc:spChg>
        <pc:spChg chg="add del">
          <ac:chgData name="Juan Sebastian Tibata Piraligua" userId="f2ab0b3d3cdc7f09" providerId="LiveId" clId="{D57803BD-49C5-440E-8ACE-0B0042C71AC2}" dt="2024-07-13T17:05:41.871" v="1110" actId="26606"/>
          <ac:spMkLst>
            <pc:docMk/>
            <pc:sldMk cId="3653125737" sldId="263"/>
            <ac:spMk id="19" creationId="{5832FD91-6E45-4C1D-B22F-1CC8B92A2319}"/>
          </ac:spMkLst>
        </pc:spChg>
        <pc:spChg chg="add del">
          <ac:chgData name="Juan Sebastian Tibata Piraligua" userId="f2ab0b3d3cdc7f09" providerId="LiveId" clId="{D57803BD-49C5-440E-8ACE-0B0042C71AC2}" dt="2024-07-13T17:05:41.871" v="1110" actId="26606"/>
          <ac:spMkLst>
            <pc:docMk/>
            <pc:sldMk cId="3653125737" sldId="263"/>
            <ac:spMk id="20" creationId="{55F5D1E8-E605-4EFC-8912-6E191F84FE26}"/>
          </ac:spMkLst>
        </pc:spChg>
        <pc:spChg chg="add">
          <ac:chgData name="Juan Sebastian Tibata Piraligua" userId="f2ab0b3d3cdc7f09" providerId="LiveId" clId="{D57803BD-49C5-440E-8ACE-0B0042C71AC2}" dt="2024-07-13T17:05:41.879" v="1111" actId="26606"/>
          <ac:spMkLst>
            <pc:docMk/>
            <pc:sldMk cId="3653125737" sldId="263"/>
            <ac:spMk id="22" creationId="{7A18C9FB-EC4C-4DAE-8F7D-C6E5AF607958}"/>
          </ac:spMkLst>
        </pc:spChg>
        <pc:spChg chg="add">
          <ac:chgData name="Juan Sebastian Tibata Piraligua" userId="f2ab0b3d3cdc7f09" providerId="LiveId" clId="{D57803BD-49C5-440E-8ACE-0B0042C71AC2}" dt="2024-07-13T17:05:41.879" v="1111" actId="26606"/>
          <ac:spMkLst>
            <pc:docMk/>
            <pc:sldMk cId="3653125737" sldId="263"/>
            <ac:spMk id="23" creationId="{00572931-961B-4A48-8B38-E9A9DB6E8111}"/>
          </ac:spMkLst>
        </pc:spChg>
        <pc:spChg chg="add">
          <ac:chgData name="Juan Sebastian Tibata Piraligua" userId="f2ab0b3d3cdc7f09" providerId="LiveId" clId="{D57803BD-49C5-440E-8ACE-0B0042C71AC2}" dt="2024-07-13T17:05:41.879" v="1111" actId="26606"/>
          <ac:spMkLst>
            <pc:docMk/>
            <pc:sldMk cId="3653125737" sldId="263"/>
            <ac:spMk id="24" creationId="{0F29AAD2-96E3-4A6F-9A5E-B6B9E7E11EC4}"/>
          </ac:spMkLst>
        </pc:spChg>
        <pc:spChg chg="add">
          <ac:chgData name="Juan Sebastian Tibata Piraligua" userId="f2ab0b3d3cdc7f09" providerId="LiveId" clId="{D57803BD-49C5-440E-8ACE-0B0042C71AC2}" dt="2024-07-13T17:05:41.879" v="1111" actId="26606"/>
          <ac:spMkLst>
            <pc:docMk/>
            <pc:sldMk cId="3653125737" sldId="263"/>
            <ac:spMk id="25" creationId="{4EC84841-2631-44D2-A01B-6AF0CF7F7393}"/>
          </ac:spMkLst>
        </pc:spChg>
        <pc:grpChg chg="add del">
          <ac:chgData name="Juan Sebastian Tibata Piraligua" userId="f2ab0b3d3cdc7f09" providerId="LiveId" clId="{D57803BD-49C5-440E-8ACE-0B0042C71AC2}" dt="2024-07-13T17:05:34.464" v="1106" actId="26606"/>
          <ac:grpSpMkLst>
            <pc:docMk/>
            <pc:sldMk cId="3653125737" sldId="263"/>
            <ac:grpSpMk id="18" creationId="{57743230-5CA1-4096-8FEF-2A1530D8DDE5}"/>
          </ac:grpSpMkLst>
        </pc:grpChg>
        <pc:picChg chg="add del">
          <ac:chgData name="Juan Sebastian Tibata Piraligua" userId="f2ab0b3d3cdc7f09" providerId="LiveId" clId="{D57803BD-49C5-440E-8ACE-0B0042C71AC2}" dt="2024-07-13T17:05:34.464" v="1106" actId="26606"/>
          <ac:picMkLst>
            <pc:docMk/>
            <pc:sldMk cId="3653125737" sldId="263"/>
            <ac:picMk id="8" creationId="{05608A2E-B682-430D-D43F-F713A16D00BA}"/>
          </ac:picMkLst>
        </pc:picChg>
        <pc:picChg chg="add mod">
          <ac:chgData name="Juan Sebastian Tibata Piraligua" userId="f2ab0b3d3cdc7f09" providerId="LiveId" clId="{D57803BD-49C5-440E-8ACE-0B0042C71AC2}" dt="2024-07-13T17:06:12.656" v="1114" actId="1076"/>
          <ac:picMkLst>
            <pc:docMk/>
            <pc:sldMk cId="3653125737" sldId="263"/>
            <ac:picMk id="6146" creationId="{0EC73CED-4FD1-0F06-2486-FFE1C7654E73}"/>
          </ac:picMkLst>
        </pc:picChg>
      </pc:sldChg>
      <pc:sldChg chg="addSp delSp modSp new mod setBg modClrScheme addAnim delAnim chgLayout">
        <pc:chgData name="Juan Sebastian Tibata Piraligua" userId="f2ab0b3d3cdc7f09" providerId="LiveId" clId="{D57803BD-49C5-440E-8ACE-0B0042C71AC2}" dt="2024-07-13T17:07:11.192" v="1138" actId="26606"/>
        <pc:sldMkLst>
          <pc:docMk/>
          <pc:sldMk cId="1937132127" sldId="264"/>
        </pc:sldMkLst>
        <pc:spChg chg="del mod ord">
          <ac:chgData name="Juan Sebastian Tibata Piraligua" userId="f2ab0b3d3cdc7f09" providerId="LiveId" clId="{D57803BD-49C5-440E-8ACE-0B0042C71AC2}" dt="2024-07-13T17:06:21.047" v="1116" actId="700"/>
          <ac:spMkLst>
            <pc:docMk/>
            <pc:sldMk cId="1937132127" sldId="264"/>
            <ac:spMk id="2" creationId="{7D34AD14-C6CC-C889-D69D-C171975583D0}"/>
          </ac:spMkLst>
        </pc:spChg>
        <pc:spChg chg="del">
          <ac:chgData name="Juan Sebastian Tibata Piraligua" userId="f2ab0b3d3cdc7f09" providerId="LiveId" clId="{D57803BD-49C5-440E-8ACE-0B0042C71AC2}" dt="2024-07-13T17:06:21.047" v="1116" actId="700"/>
          <ac:spMkLst>
            <pc:docMk/>
            <pc:sldMk cId="1937132127" sldId="264"/>
            <ac:spMk id="3" creationId="{4B608987-AE25-932A-411F-57040A1CDAFB}"/>
          </ac:spMkLst>
        </pc:spChg>
        <pc:spChg chg="add mod ord">
          <ac:chgData name="Juan Sebastian Tibata Piraligua" userId="f2ab0b3d3cdc7f09" providerId="LiveId" clId="{D57803BD-49C5-440E-8ACE-0B0042C71AC2}" dt="2024-07-13T17:07:11.192" v="1138" actId="26606"/>
          <ac:spMkLst>
            <pc:docMk/>
            <pc:sldMk cId="1937132127" sldId="264"/>
            <ac:spMk id="4" creationId="{47CF8F58-4FA2-E9A9-3113-A2B36C40A72F}"/>
          </ac:spMkLst>
        </pc:spChg>
        <pc:spChg chg="add del">
          <ac:chgData name="Juan Sebastian Tibata Piraligua" userId="f2ab0b3d3cdc7f09" providerId="LiveId" clId="{D57803BD-49C5-440E-8ACE-0B0042C71AC2}" dt="2024-07-13T17:07:04.283" v="1134" actId="26606"/>
          <ac:spMkLst>
            <pc:docMk/>
            <pc:sldMk cId="1937132127" sldId="264"/>
            <ac:spMk id="10" creationId="{A6EF5A53-0A64-4CA5-B9C7-1CB97CB5CF1C}"/>
          </ac:spMkLst>
        </pc:spChg>
        <pc:spChg chg="add del">
          <ac:chgData name="Juan Sebastian Tibata Piraligua" userId="f2ab0b3d3cdc7f09" providerId="LiveId" clId="{D57803BD-49C5-440E-8ACE-0B0042C71AC2}" dt="2024-07-13T17:07:01.883" v="1132" actId="26606"/>
          <ac:spMkLst>
            <pc:docMk/>
            <pc:sldMk cId="1937132127" sldId="264"/>
            <ac:spMk id="11" creationId="{A6EF5A53-0A64-4CA5-B9C7-1CB97CB5CF1C}"/>
          </ac:spMkLst>
        </pc:spChg>
        <pc:spChg chg="add del">
          <ac:chgData name="Juan Sebastian Tibata Piraligua" userId="f2ab0b3d3cdc7f09" providerId="LiveId" clId="{D57803BD-49C5-440E-8ACE-0B0042C71AC2}" dt="2024-07-13T17:07:04.283" v="1134" actId="26606"/>
          <ac:spMkLst>
            <pc:docMk/>
            <pc:sldMk cId="1937132127" sldId="264"/>
            <ac:spMk id="12" creationId="{34ABFBEA-4EB0-4D02-A2C0-1733CD3D6F12}"/>
          </ac:spMkLst>
        </pc:spChg>
        <pc:spChg chg="add del">
          <ac:chgData name="Juan Sebastian Tibata Piraligua" userId="f2ab0b3d3cdc7f09" providerId="LiveId" clId="{D57803BD-49C5-440E-8ACE-0B0042C71AC2}" dt="2024-07-13T17:07:01.883" v="1132" actId="26606"/>
          <ac:spMkLst>
            <pc:docMk/>
            <pc:sldMk cId="1937132127" sldId="264"/>
            <ac:spMk id="13" creationId="{34ABFBEA-4EB0-4D02-A2C0-1733CD3D6F12}"/>
          </ac:spMkLst>
        </pc:spChg>
        <pc:spChg chg="add del">
          <ac:chgData name="Juan Sebastian Tibata Piraligua" userId="f2ab0b3d3cdc7f09" providerId="LiveId" clId="{D57803BD-49C5-440E-8ACE-0B0042C71AC2}" dt="2024-07-13T17:07:04.283" v="1134" actId="26606"/>
          <ac:spMkLst>
            <pc:docMk/>
            <pc:sldMk cId="1937132127" sldId="264"/>
            <ac:spMk id="14" creationId="{19E083F6-57F4-487B-A766-EA0462B1EED8}"/>
          </ac:spMkLst>
        </pc:spChg>
        <pc:spChg chg="add del">
          <ac:chgData name="Juan Sebastian Tibata Piraligua" userId="f2ab0b3d3cdc7f09" providerId="LiveId" clId="{D57803BD-49C5-440E-8ACE-0B0042C71AC2}" dt="2024-07-13T17:07:01.883" v="1132" actId="26606"/>
          <ac:spMkLst>
            <pc:docMk/>
            <pc:sldMk cId="1937132127" sldId="264"/>
            <ac:spMk id="15" creationId="{19E083F6-57F4-487B-A766-EA0462B1EED8}"/>
          </ac:spMkLst>
        </pc:spChg>
        <pc:spChg chg="add del">
          <ac:chgData name="Juan Sebastian Tibata Piraligua" userId="f2ab0b3d3cdc7f09" providerId="LiveId" clId="{D57803BD-49C5-440E-8ACE-0B0042C71AC2}" dt="2024-07-13T17:07:04.283" v="1134" actId="26606"/>
          <ac:spMkLst>
            <pc:docMk/>
            <pc:sldMk cId="1937132127" sldId="264"/>
            <ac:spMk id="16" creationId="{7A18C9FB-EC4C-4DAE-8F7D-C6E5AF607958}"/>
          </ac:spMkLst>
        </pc:spChg>
        <pc:spChg chg="add del">
          <ac:chgData name="Juan Sebastian Tibata Piraligua" userId="f2ab0b3d3cdc7f09" providerId="LiveId" clId="{D57803BD-49C5-440E-8ACE-0B0042C71AC2}" dt="2024-07-13T17:07:01.883" v="1132" actId="26606"/>
          <ac:spMkLst>
            <pc:docMk/>
            <pc:sldMk cId="1937132127" sldId="264"/>
            <ac:spMk id="17" creationId="{7A18C9FB-EC4C-4DAE-8F7D-C6E5AF607958}"/>
          </ac:spMkLst>
        </pc:spChg>
        <pc:spChg chg="add del">
          <ac:chgData name="Juan Sebastian Tibata Piraligua" userId="f2ab0b3d3cdc7f09" providerId="LiveId" clId="{D57803BD-49C5-440E-8ACE-0B0042C71AC2}" dt="2024-07-13T17:07:04.283" v="1134" actId="26606"/>
          <ac:spMkLst>
            <pc:docMk/>
            <pc:sldMk cId="1937132127" sldId="264"/>
            <ac:spMk id="18" creationId="{5E698B96-C345-4CAB-9657-02BD17A19499}"/>
          </ac:spMkLst>
        </pc:spChg>
        <pc:spChg chg="add del">
          <ac:chgData name="Juan Sebastian Tibata Piraligua" userId="f2ab0b3d3cdc7f09" providerId="LiveId" clId="{D57803BD-49C5-440E-8ACE-0B0042C71AC2}" dt="2024-07-13T17:07:01.883" v="1132" actId="26606"/>
          <ac:spMkLst>
            <pc:docMk/>
            <pc:sldMk cId="1937132127" sldId="264"/>
            <ac:spMk id="19" creationId="{CBD8B1E7-EF0A-4118-A804-D7F559784B00}"/>
          </ac:spMkLst>
        </pc:spChg>
        <pc:spChg chg="add del">
          <ac:chgData name="Juan Sebastian Tibata Piraligua" userId="f2ab0b3d3cdc7f09" providerId="LiveId" clId="{D57803BD-49C5-440E-8ACE-0B0042C71AC2}" dt="2024-07-13T17:07:11.181" v="1137" actId="26606"/>
          <ac:spMkLst>
            <pc:docMk/>
            <pc:sldMk cId="1937132127" sldId="264"/>
            <ac:spMk id="20" creationId="{FCFFC7D5-8758-4C87-A839-9FF78F54327B}"/>
          </ac:spMkLst>
        </pc:spChg>
        <pc:spChg chg="add del">
          <ac:chgData name="Juan Sebastian Tibata Piraligua" userId="f2ab0b3d3cdc7f09" providerId="LiveId" clId="{D57803BD-49C5-440E-8ACE-0B0042C71AC2}" dt="2024-07-13T17:07:01.883" v="1132" actId="26606"/>
          <ac:spMkLst>
            <pc:docMk/>
            <pc:sldMk cId="1937132127" sldId="264"/>
            <ac:spMk id="21" creationId="{3B2B1500-BB55-471C-8A9E-67288297ECE1}"/>
          </ac:spMkLst>
        </pc:spChg>
        <pc:spChg chg="add del">
          <ac:chgData name="Juan Sebastian Tibata Piraligua" userId="f2ab0b3d3cdc7f09" providerId="LiveId" clId="{D57803BD-49C5-440E-8ACE-0B0042C71AC2}" dt="2024-07-13T17:07:11.181" v="1137" actId="26606"/>
          <ac:spMkLst>
            <pc:docMk/>
            <pc:sldMk cId="1937132127" sldId="264"/>
            <ac:spMk id="22" creationId="{A6EF5A53-0A64-4CA5-B9C7-1CB97CB5CF1C}"/>
          </ac:spMkLst>
        </pc:spChg>
        <pc:spChg chg="add del">
          <ac:chgData name="Juan Sebastian Tibata Piraligua" userId="f2ab0b3d3cdc7f09" providerId="LiveId" clId="{D57803BD-49C5-440E-8ACE-0B0042C71AC2}" dt="2024-07-13T17:07:01.883" v="1132" actId="26606"/>
          <ac:spMkLst>
            <pc:docMk/>
            <pc:sldMk cId="1937132127" sldId="264"/>
            <ac:spMk id="23" creationId="{3045E22C-A99D-41BB-AF14-EF1B1E745A70}"/>
          </ac:spMkLst>
        </pc:spChg>
        <pc:spChg chg="add del">
          <ac:chgData name="Juan Sebastian Tibata Piraligua" userId="f2ab0b3d3cdc7f09" providerId="LiveId" clId="{D57803BD-49C5-440E-8ACE-0B0042C71AC2}" dt="2024-07-13T17:07:11.181" v="1137" actId="26606"/>
          <ac:spMkLst>
            <pc:docMk/>
            <pc:sldMk cId="1937132127" sldId="264"/>
            <ac:spMk id="24" creationId="{34ABFBEA-4EB0-4D02-A2C0-1733CD3D6F12}"/>
          </ac:spMkLst>
        </pc:spChg>
        <pc:spChg chg="add del">
          <ac:chgData name="Juan Sebastian Tibata Piraligua" userId="f2ab0b3d3cdc7f09" providerId="LiveId" clId="{D57803BD-49C5-440E-8ACE-0B0042C71AC2}" dt="2024-07-13T17:07:11.181" v="1137" actId="26606"/>
          <ac:spMkLst>
            <pc:docMk/>
            <pc:sldMk cId="1937132127" sldId="264"/>
            <ac:spMk id="25" creationId="{19E083F6-57F4-487B-A766-EA0462B1EED8}"/>
          </ac:spMkLst>
        </pc:spChg>
        <pc:spChg chg="add del">
          <ac:chgData name="Juan Sebastian Tibata Piraligua" userId="f2ab0b3d3cdc7f09" providerId="LiveId" clId="{D57803BD-49C5-440E-8ACE-0B0042C71AC2}" dt="2024-07-13T17:07:11.181" v="1137" actId="26606"/>
          <ac:spMkLst>
            <pc:docMk/>
            <pc:sldMk cId="1937132127" sldId="264"/>
            <ac:spMk id="26" creationId="{7A18C9FB-EC4C-4DAE-8F7D-C6E5AF607958}"/>
          </ac:spMkLst>
        </pc:spChg>
        <pc:spChg chg="add del">
          <ac:chgData name="Juan Sebastian Tibata Piraligua" userId="f2ab0b3d3cdc7f09" providerId="LiveId" clId="{D57803BD-49C5-440E-8ACE-0B0042C71AC2}" dt="2024-07-13T17:07:11.181" v="1137" actId="26606"/>
          <ac:spMkLst>
            <pc:docMk/>
            <pc:sldMk cId="1937132127" sldId="264"/>
            <ac:spMk id="28" creationId="{26C2F60D-36DC-4E6D-8544-3562BBABA872}"/>
          </ac:spMkLst>
        </pc:spChg>
        <pc:spChg chg="add">
          <ac:chgData name="Juan Sebastian Tibata Piraligua" userId="f2ab0b3d3cdc7f09" providerId="LiveId" clId="{D57803BD-49C5-440E-8ACE-0B0042C71AC2}" dt="2024-07-13T17:07:11.192" v="1138" actId="26606"/>
          <ac:spMkLst>
            <pc:docMk/>
            <pc:sldMk cId="1937132127" sldId="264"/>
            <ac:spMk id="30" creationId="{A6EF5A53-0A64-4CA5-B9C7-1CB97CB5CF1C}"/>
          </ac:spMkLst>
        </pc:spChg>
        <pc:spChg chg="add">
          <ac:chgData name="Juan Sebastian Tibata Piraligua" userId="f2ab0b3d3cdc7f09" providerId="LiveId" clId="{D57803BD-49C5-440E-8ACE-0B0042C71AC2}" dt="2024-07-13T17:07:11.192" v="1138" actId="26606"/>
          <ac:spMkLst>
            <pc:docMk/>
            <pc:sldMk cId="1937132127" sldId="264"/>
            <ac:spMk id="31" creationId="{34ABFBEA-4EB0-4D02-A2C0-1733CD3D6F12}"/>
          </ac:spMkLst>
        </pc:spChg>
        <pc:spChg chg="add">
          <ac:chgData name="Juan Sebastian Tibata Piraligua" userId="f2ab0b3d3cdc7f09" providerId="LiveId" clId="{D57803BD-49C5-440E-8ACE-0B0042C71AC2}" dt="2024-07-13T17:07:11.192" v="1138" actId="26606"/>
          <ac:spMkLst>
            <pc:docMk/>
            <pc:sldMk cId="1937132127" sldId="264"/>
            <ac:spMk id="32" creationId="{19E083F6-57F4-487B-A766-EA0462B1EED8}"/>
          </ac:spMkLst>
        </pc:spChg>
        <pc:spChg chg="add">
          <ac:chgData name="Juan Sebastian Tibata Piraligua" userId="f2ab0b3d3cdc7f09" providerId="LiveId" clId="{D57803BD-49C5-440E-8ACE-0B0042C71AC2}" dt="2024-07-13T17:07:11.192" v="1138" actId="26606"/>
          <ac:spMkLst>
            <pc:docMk/>
            <pc:sldMk cId="1937132127" sldId="264"/>
            <ac:spMk id="33" creationId="{7A18C9FB-EC4C-4DAE-8F7D-C6E5AF607958}"/>
          </ac:spMkLst>
        </pc:spChg>
        <pc:spChg chg="add">
          <ac:chgData name="Juan Sebastian Tibata Piraligua" userId="f2ab0b3d3cdc7f09" providerId="LiveId" clId="{D57803BD-49C5-440E-8ACE-0B0042C71AC2}" dt="2024-07-13T17:07:11.192" v="1138" actId="26606"/>
          <ac:spMkLst>
            <pc:docMk/>
            <pc:sldMk cId="1937132127" sldId="264"/>
            <ac:spMk id="35" creationId="{26C2F60D-36DC-4E6D-8544-3562BBABA872}"/>
          </ac:spMkLst>
        </pc:spChg>
        <pc:spChg chg="add">
          <ac:chgData name="Juan Sebastian Tibata Piraligua" userId="f2ab0b3d3cdc7f09" providerId="LiveId" clId="{D57803BD-49C5-440E-8ACE-0B0042C71AC2}" dt="2024-07-13T17:07:11.192" v="1138" actId="26606"/>
          <ac:spMkLst>
            <pc:docMk/>
            <pc:sldMk cId="1937132127" sldId="264"/>
            <ac:spMk id="36" creationId="{FCFFC7D5-8758-4C87-A839-9FF78F54327B}"/>
          </ac:spMkLst>
        </pc:spChg>
        <pc:picChg chg="add del">
          <ac:chgData name="Juan Sebastian Tibata Piraligua" userId="f2ab0b3d3cdc7f09" providerId="LiveId" clId="{D57803BD-49C5-440E-8ACE-0B0042C71AC2}" dt="2024-07-13T17:07:04.283" v="1134" actId="26606"/>
          <ac:picMkLst>
            <pc:docMk/>
            <pc:sldMk cId="1937132127" sldId="264"/>
            <ac:picMk id="6" creationId="{ACDCFB18-B5F0-AAAC-77F2-771DA9AD808A}"/>
          </ac:picMkLst>
        </pc:picChg>
        <pc:picChg chg="add del">
          <ac:chgData name="Juan Sebastian Tibata Piraligua" userId="f2ab0b3d3cdc7f09" providerId="LiveId" clId="{D57803BD-49C5-440E-8ACE-0B0042C71AC2}" dt="2024-07-13T17:07:01.883" v="1132" actId="26606"/>
          <ac:picMkLst>
            <pc:docMk/>
            <pc:sldMk cId="1937132127" sldId="264"/>
            <ac:picMk id="8" creationId="{8A0D9152-9140-AEDD-E32B-49F179C817DC}"/>
          </ac:picMkLst>
        </pc:picChg>
        <pc:picChg chg="add del">
          <ac:chgData name="Juan Sebastian Tibata Piraligua" userId="f2ab0b3d3cdc7f09" providerId="LiveId" clId="{D57803BD-49C5-440E-8ACE-0B0042C71AC2}" dt="2024-07-13T17:07:11.181" v="1137" actId="26606"/>
          <ac:picMkLst>
            <pc:docMk/>
            <pc:sldMk cId="1937132127" sldId="264"/>
            <ac:picMk id="27" creationId="{C963FEDE-17AD-D577-D6ED-5A68FF8C8E94}"/>
          </ac:picMkLst>
        </pc:picChg>
        <pc:picChg chg="add">
          <ac:chgData name="Juan Sebastian Tibata Piraligua" userId="f2ab0b3d3cdc7f09" providerId="LiveId" clId="{D57803BD-49C5-440E-8ACE-0B0042C71AC2}" dt="2024-07-13T17:07:11.192" v="1138" actId="26606"/>
          <ac:picMkLst>
            <pc:docMk/>
            <pc:sldMk cId="1937132127" sldId="264"/>
            <ac:picMk id="34" creationId="{A09A69E7-E6DD-D49C-8D52-827E6B5FCB1C}"/>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DD129-A8C2-419E-B641-6CC90F50732D}"/>
              </a:ext>
            </a:extLst>
          </p:cNvPr>
          <p:cNvSpPr>
            <a:spLocks noGrp="1"/>
          </p:cNvSpPr>
          <p:nvPr>
            <p:ph type="ctrTitle"/>
          </p:nvPr>
        </p:nvSpPr>
        <p:spPr>
          <a:xfrm>
            <a:off x="762000" y="1524000"/>
            <a:ext cx="10668000" cy="22860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1B33C04-8A23-4499-A6EF-1D190F0FB38E}"/>
              </a:ext>
            </a:extLst>
          </p:cNvPr>
          <p:cNvSpPr>
            <a:spLocks noGrp="1"/>
          </p:cNvSpPr>
          <p:nvPr>
            <p:ph type="subTitle" idx="1"/>
          </p:nvPr>
        </p:nvSpPr>
        <p:spPr>
          <a:xfrm>
            <a:off x="762000" y="4571999"/>
            <a:ext cx="10668000" cy="1524000"/>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EFA99FB-5674-4BC5-949F-8D45EC167511}"/>
              </a:ext>
            </a:extLst>
          </p:cNvPr>
          <p:cNvSpPr>
            <a:spLocks noGrp="1"/>
          </p:cNvSpPr>
          <p:nvPr>
            <p:ph type="dt" sz="half" idx="10"/>
          </p:nvPr>
        </p:nvSpPr>
        <p:spPr/>
        <p:txBody>
          <a:bodyPr/>
          <a:lstStyle/>
          <a:p>
            <a:fld id="{76969C88-B244-455D-A017-012B25B1ACDD}" type="datetimeFigureOut">
              <a:rPr lang="en-US" smtClean="0"/>
              <a:t>7/13/2024</a:t>
            </a:fld>
            <a:endParaRPr lang="en-US"/>
          </a:p>
        </p:txBody>
      </p:sp>
      <p:sp>
        <p:nvSpPr>
          <p:cNvPr id="5" name="Footer Placeholder 4">
            <a:extLst>
              <a:ext uri="{FF2B5EF4-FFF2-40B4-BE49-F238E27FC236}">
                <a16:creationId xmlns:a16="http://schemas.microsoft.com/office/drawing/2014/main" id="{0763CF93-DD67-4FE2-8083-864693FE8E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05E934-32B6-44B1-9622-67F30BDA3F3A}"/>
              </a:ext>
            </a:extLst>
          </p:cNvPr>
          <p:cNvSpPr>
            <a:spLocks noGrp="1"/>
          </p:cNvSpPr>
          <p:nvPr>
            <p:ph type="sldNum" sz="quarter" idx="12"/>
          </p:nvPr>
        </p:nvSpPr>
        <p:spPr/>
        <p:txBody>
          <a:bodyPr/>
          <a:lstStyle/>
          <a:p>
            <a:fld id="{07CE569E-9B7C-4CB9-AB80-C0841F922CFF}" type="slidenum">
              <a:rPr lang="en-US" smtClean="0"/>
              <a:t>‹Nº›</a:t>
            </a:fld>
            <a:endParaRPr lang="en-US"/>
          </a:p>
        </p:txBody>
      </p:sp>
    </p:spTree>
    <p:extLst>
      <p:ext uri="{BB962C8B-B14F-4D97-AF65-F5344CB8AC3E}">
        <p14:creationId xmlns:p14="http://schemas.microsoft.com/office/powerpoint/2010/main" val="21983377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A5B09-FC60-445F-8A12-79869BEC60B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0A219F7-87F2-409F-BB0B-8FE9270C982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AC2BB8-59E0-4EB2-B3BE-59D8641EE133}"/>
              </a:ext>
            </a:extLst>
          </p:cNvPr>
          <p:cNvSpPr>
            <a:spLocks noGrp="1"/>
          </p:cNvSpPr>
          <p:nvPr>
            <p:ph type="dt" sz="half" idx="10"/>
          </p:nvPr>
        </p:nvSpPr>
        <p:spPr/>
        <p:txBody>
          <a:bodyPr/>
          <a:lstStyle/>
          <a:p>
            <a:fld id="{76969C88-B244-455D-A017-012B25B1ACDD}" type="datetimeFigureOut">
              <a:rPr lang="en-US" smtClean="0"/>
              <a:t>7/13/2024</a:t>
            </a:fld>
            <a:endParaRPr lang="en-US"/>
          </a:p>
        </p:txBody>
      </p:sp>
      <p:sp>
        <p:nvSpPr>
          <p:cNvPr id="5" name="Footer Placeholder 4">
            <a:extLst>
              <a:ext uri="{FF2B5EF4-FFF2-40B4-BE49-F238E27FC236}">
                <a16:creationId xmlns:a16="http://schemas.microsoft.com/office/drawing/2014/main" id="{2D56984E-C0DE-461B-8011-8FC31B0EE9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FE7C03-68D3-445E-A5A2-8A935CFC977E}"/>
              </a:ext>
            </a:extLst>
          </p:cNvPr>
          <p:cNvSpPr>
            <a:spLocks noGrp="1"/>
          </p:cNvSpPr>
          <p:nvPr>
            <p:ph type="sldNum" sz="quarter" idx="12"/>
          </p:nvPr>
        </p:nvSpPr>
        <p:spPr/>
        <p:txBody>
          <a:bodyPr/>
          <a:lstStyle/>
          <a:p>
            <a:fld id="{07CE569E-9B7C-4CB9-AB80-C0841F922CFF}" type="slidenum">
              <a:rPr lang="en-US" smtClean="0"/>
              <a:t>‹Nº›</a:t>
            </a:fld>
            <a:endParaRPr lang="en-US"/>
          </a:p>
        </p:txBody>
      </p:sp>
    </p:spTree>
    <p:extLst>
      <p:ext uri="{BB962C8B-B14F-4D97-AF65-F5344CB8AC3E}">
        <p14:creationId xmlns:p14="http://schemas.microsoft.com/office/powerpoint/2010/main" val="4508096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B21F0D7-112D-48B1-B32B-170B1AA2B51E}"/>
              </a:ext>
            </a:extLst>
          </p:cNvPr>
          <p:cNvSpPr>
            <a:spLocks noGrp="1"/>
          </p:cNvSpPr>
          <p:nvPr>
            <p:ph type="title" orient="vert"/>
          </p:nvPr>
        </p:nvSpPr>
        <p:spPr>
          <a:xfrm>
            <a:off x="9143998" y="761999"/>
            <a:ext cx="2286000" cy="5334001"/>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B27A7C1-8E5B-41DA-9802-F242D382B66B}"/>
              </a:ext>
            </a:extLst>
          </p:cNvPr>
          <p:cNvSpPr>
            <a:spLocks noGrp="1"/>
          </p:cNvSpPr>
          <p:nvPr>
            <p:ph type="body" orient="vert" idx="1"/>
          </p:nvPr>
        </p:nvSpPr>
        <p:spPr>
          <a:xfrm>
            <a:off x="762001" y="761999"/>
            <a:ext cx="7619999" cy="53340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961CC7-F5B1-464A-8127-60645FB21081}"/>
              </a:ext>
            </a:extLst>
          </p:cNvPr>
          <p:cNvSpPr>
            <a:spLocks noGrp="1"/>
          </p:cNvSpPr>
          <p:nvPr>
            <p:ph type="dt" sz="half" idx="10"/>
          </p:nvPr>
        </p:nvSpPr>
        <p:spPr/>
        <p:txBody>
          <a:bodyPr/>
          <a:lstStyle/>
          <a:p>
            <a:fld id="{76969C88-B244-455D-A017-012B25B1ACDD}" type="datetimeFigureOut">
              <a:rPr lang="en-US" smtClean="0"/>
              <a:t>7/13/2024</a:t>
            </a:fld>
            <a:endParaRPr lang="en-US"/>
          </a:p>
        </p:txBody>
      </p:sp>
      <p:sp>
        <p:nvSpPr>
          <p:cNvPr id="5" name="Footer Placeholder 4">
            <a:extLst>
              <a:ext uri="{FF2B5EF4-FFF2-40B4-BE49-F238E27FC236}">
                <a16:creationId xmlns:a16="http://schemas.microsoft.com/office/drawing/2014/main" id="{53B94302-B381-4F37-A9FF-5CC5519175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707151-541F-4104-B989-83A9DCA6E616}"/>
              </a:ext>
            </a:extLst>
          </p:cNvPr>
          <p:cNvSpPr>
            <a:spLocks noGrp="1"/>
          </p:cNvSpPr>
          <p:nvPr>
            <p:ph type="sldNum" sz="quarter" idx="12"/>
          </p:nvPr>
        </p:nvSpPr>
        <p:spPr/>
        <p:txBody>
          <a:bodyPr/>
          <a:lstStyle/>
          <a:p>
            <a:fld id="{07CE569E-9B7C-4CB9-AB80-C0841F922CFF}" type="slidenum">
              <a:rPr lang="en-US" smtClean="0"/>
              <a:t>‹Nº›</a:t>
            </a:fld>
            <a:endParaRPr lang="en-US"/>
          </a:p>
        </p:txBody>
      </p:sp>
    </p:spTree>
    <p:extLst>
      <p:ext uri="{BB962C8B-B14F-4D97-AF65-F5344CB8AC3E}">
        <p14:creationId xmlns:p14="http://schemas.microsoft.com/office/powerpoint/2010/main" val="41873999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AF011-A499-4054-89BF-A4800A68F60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66FB6E8-D956-45B5-9B4A-9D31DF466BE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CDB9DB-9E62-4292-915C-1DD4134740DB}"/>
              </a:ext>
            </a:extLst>
          </p:cNvPr>
          <p:cNvSpPr>
            <a:spLocks noGrp="1"/>
          </p:cNvSpPr>
          <p:nvPr>
            <p:ph type="dt" sz="half" idx="10"/>
          </p:nvPr>
        </p:nvSpPr>
        <p:spPr/>
        <p:txBody>
          <a:bodyPr/>
          <a:lstStyle/>
          <a:p>
            <a:fld id="{76969C88-B244-455D-A017-012B25B1ACDD}" type="datetimeFigureOut">
              <a:rPr lang="en-US" smtClean="0"/>
              <a:t>7/13/2024</a:t>
            </a:fld>
            <a:endParaRPr lang="en-US"/>
          </a:p>
        </p:txBody>
      </p:sp>
      <p:sp>
        <p:nvSpPr>
          <p:cNvPr id="5" name="Footer Placeholder 4">
            <a:extLst>
              <a:ext uri="{FF2B5EF4-FFF2-40B4-BE49-F238E27FC236}">
                <a16:creationId xmlns:a16="http://schemas.microsoft.com/office/drawing/2014/main" id="{2BD462F1-BC30-4172-8353-363123A1DB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92EE8A-96DF-4D7D-B434-778324756D04}"/>
              </a:ext>
            </a:extLst>
          </p:cNvPr>
          <p:cNvSpPr>
            <a:spLocks noGrp="1"/>
          </p:cNvSpPr>
          <p:nvPr>
            <p:ph type="sldNum" sz="quarter" idx="12"/>
          </p:nvPr>
        </p:nvSpPr>
        <p:spPr/>
        <p:txBody>
          <a:bodyPr/>
          <a:lstStyle/>
          <a:p>
            <a:fld id="{07CE569E-9B7C-4CB9-AB80-C0841F922CFF}" type="slidenum">
              <a:rPr lang="en-US" smtClean="0"/>
              <a:t>‹Nº›</a:t>
            </a:fld>
            <a:endParaRPr lang="en-US"/>
          </a:p>
        </p:txBody>
      </p:sp>
    </p:spTree>
    <p:extLst>
      <p:ext uri="{BB962C8B-B14F-4D97-AF65-F5344CB8AC3E}">
        <p14:creationId xmlns:p14="http://schemas.microsoft.com/office/powerpoint/2010/main" val="7352639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8453A-F2B4-4EDB-B8FA-150267BC1A9A}"/>
              </a:ext>
            </a:extLst>
          </p:cNvPr>
          <p:cNvSpPr>
            <a:spLocks noGrp="1"/>
          </p:cNvSpPr>
          <p:nvPr>
            <p:ph type="title"/>
          </p:nvPr>
        </p:nvSpPr>
        <p:spPr>
          <a:xfrm>
            <a:off x="762000" y="1524000"/>
            <a:ext cx="10668000" cy="3038475"/>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4C46C51-ADF1-48FC-A4D9-38C369E78304}"/>
              </a:ext>
            </a:extLst>
          </p:cNvPr>
          <p:cNvSpPr>
            <a:spLocks noGrp="1"/>
          </p:cNvSpPr>
          <p:nvPr>
            <p:ph type="body" idx="1"/>
          </p:nvPr>
        </p:nvSpPr>
        <p:spPr>
          <a:xfrm>
            <a:off x="762000" y="4589463"/>
            <a:ext cx="10668000" cy="150653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EC43B56-4DC7-490B-AEFD-55ED1ECFF82E}"/>
              </a:ext>
            </a:extLst>
          </p:cNvPr>
          <p:cNvSpPr>
            <a:spLocks noGrp="1"/>
          </p:cNvSpPr>
          <p:nvPr>
            <p:ph type="dt" sz="half" idx="10"/>
          </p:nvPr>
        </p:nvSpPr>
        <p:spPr/>
        <p:txBody>
          <a:bodyPr/>
          <a:lstStyle/>
          <a:p>
            <a:fld id="{76969C88-B244-455D-A017-012B25B1ACDD}" type="datetimeFigureOut">
              <a:rPr lang="en-US" smtClean="0"/>
              <a:t>7/13/2024</a:t>
            </a:fld>
            <a:endParaRPr lang="en-US"/>
          </a:p>
        </p:txBody>
      </p:sp>
      <p:sp>
        <p:nvSpPr>
          <p:cNvPr id="5" name="Footer Placeholder 4">
            <a:extLst>
              <a:ext uri="{FF2B5EF4-FFF2-40B4-BE49-F238E27FC236}">
                <a16:creationId xmlns:a16="http://schemas.microsoft.com/office/drawing/2014/main" id="{454738F8-C4B2-41D8-B627-A6DDB24B2D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F43D49-23F8-4C4B-9C30-EDC030EE6F7E}"/>
              </a:ext>
            </a:extLst>
          </p:cNvPr>
          <p:cNvSpPr>
            <a:spLocks noGrp="1"/>
          </p:cNvSpPr>
          <p:nvPr>
            <p:ph type="sldNum" sz="quarter" idx="12"/>
          </p:nvPr>
        </p:nvSpPr>
        <p:spPr/>
        <p:txBody>
          <a:bodyPr/>
          <a:lstStyle/>
          <a:p>
            <a:fld id="{07CE569E-9B7C-4CB9-AB80-C0841F922CFF}" type="slidenum">
              <a:rPr lang="en-US" smtClean="0"/>
              <a:t>‹Nº›</a:t>
            </a:fld>
            <a:endParaRPr lang="en-US"/>
          </a:p>
        </p:txBody>
      </p:sp>
    </p:spTree>
    <p:extLst>
      <p:ext uri="{BB962C8B-B14F-4D97-AF65-F5344CB8AC3E}">
        <p14:creationId xmlns:p14="http://schemas.microsoft.com/office/powerpoint/2010/main" val="3604052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5556D-6916-42E6-8820-8A0D328A502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62747A5-C962-477F-89AA-A32385D57996}"/>
              </a:ext>
            </a:extLst>
          </p:cNvPr>
          <p:cNvSpPr>
            <a:spLocks noGrp="1"/>
          </p:cNvSpPr>
          <p:nvPr>
            <p:ph sz="half" idx="1"/>
          </p:nvPr>
        </p:nvSpPr>
        <p:spPr>
          <a:xfrm>
            <a:off x="762000" y="2285999"/>
            <a:ext cx="5151119" cy="38100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CD08312-30FC-44D8-B2A9-B5CAAD9F066F}"/>
              </a:ext>
            </a:extLst>
          </p:cNvPr>
          <p:cNvSpPr>
            <a:spLocks noGrp="1"/>
          </p:cNvSpPr>
          <p:nvPr>
            <p:ph sz="half" idx="2"/>
          </p:nvPr>
        </p:nvSpPr>
        <p:spPr>
          <a:xfrm>
            <a:off x="6278879" y="2285999"/>
            <a:ext cx="5151121" cy="38100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BED84EB-AF90-4F19-A376-0FE5E50F9EA5}"/>
              </a:ext>
            </a:extLst>
          </p:cNvPr>
          <p:cNvSpPr>
            <a:spLocks noGrp="1"/>
          </p:cNvSpPr>
          <p:nvPr>
            <p:ph type="dt" sz="half" idx="10"/>
          </p:nvPr>
        </p:nvSpPr>
        <p:spPr/>
        <p:txBody>
          <a:bodyPr/>
          <a:lstStyle/>
          <a:p>
            <a:fld id="{76969C88-B244-455D-A017-012B25B1ACDD}" type="datetimeFigureOut">
              <a:rPr lang="en-US" smtClean="0"/>
              <a:t>7/13/2024</a:t>
            </a:fld>
            <a:endParaRPr lang="en-US"/>
          </a:p>
        </p:txBody>
      </p:sp>
      <p:sp>
        <p:nvSpPr>
          <p:cNvPr id="6" name="Footer Placeholder 5">
            <a:extLst>
              <a:ext uri="{FF2B5EF4-FFF2-40B4-BE49-F238E27FC236}">
                <a16:creationId xmlns:a16="http://schemas.microsoft.com/office/drawing/2014/main" id="{7B838ED0-2789-41E4-A36E-83F92CA2E8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7221A83-6D60-45F0-9173-5F6D2438BC36}"/>
              </a:ext>
            </a:extLst>
          </p:cNvPr>
          <p:cNvSpPr>
            <a:spLocks noGrp="1"/>
          </p:cNvSpPr>
          <p:nvPr>
            <p:ph type="sldNum" sz="quarter" idx="12"/>
          </p:nvPr>
        </p:nvSpPr>
        <p:spPr/>
        <p:txBody>
          <a:bodyPr/>
          <a:lstStyle/>
          <a:p>
            <a:fld id="{07CE569E-9B7C-4CB9-AB80-C0841F922CFF}" type="slidenum">
              <a:rPr lang="en-US" smtClean="0"/>
              <a:t>‹Nº›</a:t>
            </a:fld>
            <a:endParaRPr lang="en-US"/>
          </a:p>
        </p:txBody>
      </p:sp>
    </p:spTree>
    <p:extLst>
      <p:ext uri="{BB962C8B-B14F-4D97-AF65-F5344CB8AC3E}">
        <p14:creationId xmlns:p14="http://schemas.microsoft.com/office/powerpoint/2010/main" val="15279319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FFAE2-03F4-4A94-86C4-9305B237CA89}"/>
              </a:ext>
            </a:extLst>
          </p:cNvPr>
          <p:cNvSpPr>
            <a:spLocks noGrp="1"/>
          </p:cNvSpPr>
          <p:nvPr>
            <p:ph type="title"/>
          </p:nvPr>
        </p:nvSpPr>
        <p:spPr>
          <a:xfrm>
            <a:off x="762000" y="762000"/>
            <a:ext cx="10668000" cy="1524000"/>
          </a:xfrm>
        </p:spPr>
        <p:txBody>
          <a:bodyPr/>
          <a:lstStyle/>
          <a:p>
            <a:r>
              <a:rPr lang="en-US"/>
              <a:t>Click to edit Master title style</a:t>
            </a:r>
          </a:p>
        </p:txBody>
      </p:sp>
      <p:sp>
        <p:nvSpPr>
          <p:cNvPr id="3" name="Text Placeholder 2">
            <a:extLst>
              <a:ext uri="{FF2B5EF4-FFF2-40B4-BE49-F238E27FC236}">
                <a16:creationId xmlns:a16="http://schemas.microsoft.com/office/drawing/2014/main" id="{75BAC5A5-E184-46B6-8AB5-C8E132D3624B}"/>
              </a:ext>
            </a:extLst>
          </p:cNvPr>
          <p:cNvSpPr>
            <a:spLocks noGrp="1"/>
          </p:cNvSpPr>
          <p:nvPr>
            <p:ph type="body" idx="1"/>
          </p:nvPr>
        </p:nvSpPr>
        <p:spPr>
          <a:xfrm>
            <a:off x="762000" y="2285999"/>
            <a:ext cx="5151119"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FDCFE87-5D80-45CB-9D13-DFC9AFCEC7F9}"/>
              </a:ext>
            </a:extLst>
          </p:cNvPr>
          <p:cNvSpPr>
            <a:spLocks noGrp="1"/>
          </p:cNvSpPr>
          <p:nvPr>
            <p:ph sz="half" idx="2"/>
          </p:nvPr>
        </p:nvSpPr>
        <p:spPr>
          <a:xfrm>
            <a:off x="762000" y="3048000"/>
            <a:ext cx="5151119"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AAC1E5A-8423-4749-8EDA-E13425F69658}"/>
              </a:ext>
            </a:extLst>
          </p:cNvPr>
          <p:cNvSpPr>
            <a:spLocks noGrp="1"/>
          </p:cNvSpPr>
          <p:nvPr>
            <p:ph type="body" sz="quarter" idx="3"/>
          </p:nvPr>
        </p:nvSpPr>
        <p:spPr>
          <a:xfrm>
            <a:off x="6278878" y="2286000"/>
            <a:ext cx="5151122"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A832AAA-4BB8-4A3D-9C79-516F82F8001D}"/>
              </a:ext>
            </a:extLst>
          </p:cNvPr>
          <p:cNvSpPr>
            <a:spLocks noGrp="1"/>
          </p:cNvSpPr>
          <p:nvPr>
            <p:ph sz="quarter" idx="4"/>
          </p:nvPr>
        </p:nvSpPr>
        <p:spPr>
          <a:xfrm>
            <a:off x="6278878" y="3048000"/>
            <a:ext cx="5151122"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0BEC63-51D3-4C70-B804-BE9EF765AD21}"/>
              </a:ext>
            </a:extLst>
          </p:cNvPr>
          <p:cNvSpPr>
            <a:spLocks noGrp="1"/>
          </p:cNvSpPr>
          <p:nvPr>
            <p:ph type="dt" sz="half" idx="10"/>
          </p:nvPr>
        </p:nvSpPr>
        <p:spPr/>
        <p:txBody>
          <a:bodyPr/>
          <a:lstStyle/>
          <a:p>
            <a:fld id="{76969C88-B244-455D-A017-012B25B1ACDD}" type="datetimeFigureOut">
              <a:rPr lang="en-US" smtClean="0"/>
              <a:t>7/13/2024</a:t>
            </a:fld>
            <a:endParaRPr lang="en-US"/>
          </a:p>
        </p:txBody>
      </p:sp>
      <p:sp>
        <p:nvSpPr>
          <p:cNvPr id="8" name="Footer Placeholder 7">
            <a:extLst>
              <a:ext uri="{FF2B5EF4-FFF2-40B4-BE49-F238E27FC236}">
                <a16:creationId xmlns:a16="http://schemas.microsoft.com/office/drawing/2014/main" id="{735CA295-8563-402F-92C3-1F20C977C1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EFA5918-109D-4342-84C0-9774A52C9E78}"/>
              </a:ext>
            </a:extLst>
          </p:cNvPr>
          <p:cNvSpPr>
            <a:spLocks noGrp="1"/>
          </p:cNvSpPr>
          <p:nvPr>
            <p:ph type="sldNum" sz="quarter" idx="12"/>
          </p:nvPr>
        </p:nvSpPr>
        <p:spPr/>
        <p:txBody>
          <a:bodyPr/>
          <a:lstStyle/>
          <a:p>
            <a:fld id="{07CE569E-9B7C-4CB9-AB80-C0841F922CFF}" type="slidenum">
              <a:rPr lang="en-US" smtClean="0"/>
              <a:t>‹Nº›</a:t>
            </a:fld>
            <a:endParaRPr lang="en-US"/>
          </a:p>
        </p:txBody>
      </p:sp>
    </p:spTree>
    <p:extLst>
      <p:ext uri="{BB962C8B-B14F-4D97-AF65-F5344CB8AC3E}">
        <p14:creationId xmlns:p14="http://schemas.microsoft.com/office/powerpoint/2010/main" val="32658747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F2662-CBD1-4498-9B6E-2961F5EF1BF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FF739AE-8101-4C18-8CF3-911BDF3978A8}"/>
              </a:ext>
            </a:extLst>
          </p:cNvPr>
          <p:cNvSpPr>
            <a:spLocks noGrp="1"/>
          </p:cNvSpPr>
          <p:nvPr>
            <p:ph type="dt" sz="half" idx="10"/>
          </p:nvPr>
        </p:nvSpPr>
        <p:spPr/>
        <p:txBody>
          <a:bodyPr/>
          <a:lstStyle/>
          <a:p>
            <a:fld id="{76969C88-B244-455D-A017-012B25B1ACDD}" type="datetimeFigureOut">
              <a:rPr lang="en-US" smtClean="0"/>
              <a:t>7/13/2024</a:t>
            </a:fld>
            <a:endParaRPr lang="en-US"/>
          </a:p>
        </p:txBody>
      </p:sp>
      <p:sp>
        <p:nvSpPr>
          <p:cNvPr id="4" name="Footer Placeholder 3">
            <a:extLst>
              <a:ext uri="{FF2B5EF4-FFF2-40B4-BE49-F238E27FC236}">
                <a16:creationId xmlns:a16="http://schemas.microsoft.com/office/drawing/2014/main" id="{66EB1C88-D181-449C-9BE1-E85068C1883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B38A2C9-E93B-4F0A-A021-9E3AEBC3FA88}"/>
              </a:ext>
            </a:extLst>
          </p:cNvPr>
          <p:cNvSpPr>
            <a:spLocks noGrp="1"/>
          </p:cNvSpPr>
          <p:nvPr>
            <p:ph type="sldNum" sz="quarter" idx="12"/>
          </p:nvPr>
        </p:nvSpPr>
        <p:spPr/>
        <p:txBody>
          <a:bodyPr/>
          <a:lstStyle/>
          <a:p>
            <a:fld id="{07CE569E-9B7C-4CB9-AB80-C0841F922CFF}" type="slidenum">
              <a:rPr lang="en-US" smtClean="0"/>
              <a:t>‹Nº›</a:t>
            </a:fld>
            <a:endParaRPr lang="en-US"/>
          </a:p>
        </p:txBody>
      </p:sp>
    </p:spTree>
    <p:extLst>
      <p:ext uri="{BB962C8B-B14F-4D97-AF65-F5344CB8AC3E}">
        <p14:creationId xmlns:p14="http://schemas.microsoft.com/office/powerpoint/2010/main" val="8772262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00AE8D9-9B42-438E-ADA6-CCFE45788460}"/>
              </a:ext>
            </a:extLst>
          </p:cNvPr>
          <p:cNvSpPr>
            <a:spLocks noGrp="1"/>
          </p:cNvSpPr>
          <p:nvPr>
            <p:ph type="dt" sz="half" idx="10"/>
          </p:nvPr>
        </p:nvSpPr>
        <p:spPr/>
        <p:txBody>
          <a:bodyPr/>
          <a:lstStyle/>
          <a:p>
            <a:fld id="{76969C88-B244-455D-A017-012B25B1ACDD}" type="datetimeFigureOut">
              <a:rPr lang="en-US" smtClean="0"/>
              <a:t>7/13/2024</a:t>
            </a:fld>
            <a:endParaRPr lang="en-US"/>
          </a:p>
        </p:txBody>
      </p:sp>
      <p:sp>
        <p:nvSpPr>
          <p:cNvPr id="3" name="Footer Placeholder 2">
            <a:extLst>
              <a:ext uri="{FF2B5EF4-FFF2-40B4-BE49-F238E27FC236}">
                <a16:creationId xmlns:a16="http://schemas.microsoft.com/office/drawing/2014/main" id="{C4F792B9-A8AF-4E13-8A25-741E89691EF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33A2CF6-DBC5-4491-B213-B3CD09D3130C}"/>
              </a:ext>
            </a:extLst>
          </p:cNvPr>
          <p:cNvSpPr>
            <a:spLocks noGrp="1"/>
          </p:cNvSpPr>
          <p:nvPr>
            <p:ph type="sldNum" sz="quarter" idx="12"/>
          </p:nvPr>
        </p:nvSpPr>
        <p:spPr/>
        <p:txBody>
          <a:bodyPr/>
          <a:lstStyle/>
          <a:p>
            <a:fld id="{07CE569E-9B7C-4CB9-AB80-C0841F922CFF}" type="slidenum">
              <a:rPr lang="en-US" smtClean="0"/>
              <a:t>‹Nº›</a:t>
            </a:fld>
            <a:endParaRPr lang="en-US"/>
          </a:p>
        </p:txBody>
      </p:sp>
    </p:spTree>
    <p:extLst>
      <p:ext uri="{BB962C8B-B14F-4D97-AF65-F5344CB8AC3E}">
        <p14:creationId xmlns:p14="http://schemas.microsoft.com/office/powerpoint/2010/main" val="24916047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27076-58C8-494C-B6B1-DC86F62DDC24}"/>
              </a:ext>
            </a:extLst>
          </p:cNvPr>
          <p:cNvSpPr>
            <a:spLocks noGrp="1"/>
          </p:cNvSpPr>
          <p:nvPr>
            <p:ph type="title"/>
          </p:nvPr>
        </p:nvSpPr>
        <p:spPr>
          <a:xfrm>
            <a:off x="762000" y="761998"/>
            <a:ext cx="3810000" cy="1524002"/>
          </a:xfrm>
        </p:spPr>
        <p:txBody>
          <a:bodyPr anchor="t" anchorCtr="0"/>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9F29E36-0340-452F-8D0A-1BC3F3A388CF}"/>
              </a:ext>
            </a:extLst>
          </p:cNvPr>
          <p:cNvSpPr>
            <a:spLocks noGrp="1"/>
          </p:cNvSpPr>
          <p:nvPr>
            <p:ph idx="1"/>
          </p:nvPr>
        </p:nvSpPr>
        <p:spPr>
          <a:xfrm>
            <a:off x="5334000" y="762001"/>
            <a:ext cx="6096000" cy="5334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A051C2E-E587-45E8-BDB1-DFF2F2791BF6}"/>
              </a:ext>
            </a:extLst>
          </p:cNvPr>
          <p:cNvSpPr>
            <a:spLocks noGrp="1"/>
          </p:cNvSpPr>
          <p:nvPr>
            <p:ph type="body" sz="half" idx="2"/>
          </p:nvPr>
        </p:nvSpPr>
        <p:spPr>
          <a:xfrm>
            <a:off x="762000" y="2286000"/>
            <a:ext cx="3810000" cy="381000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21D993-DEDD-470E-B48B-CB053A55A119}"/>
              </a:ext>
            </a:extLst>
          </p:cNvPr>
          <p:cNvSpPr>
            <a:spLocks noGrp="1"/>
          </p:cNvSpPr>
          <p:nvPr>
            <p:ph type="dt" sz="half" idx="10"/>
          </p:nvPr>
        </p:nvSpPr>
        <p:spPr/>
        <p:txBody>
          <a:bodyPr/>
          <a:lstStyle/>
          <a:p>
            <a:fld id="{76969C88-B244-455D-A017-012B25B1ACDD}" type="datetimeFigureOut">
              <a:rPr lang="en-US" smtClean="0"/>
              <a:t>7/13/2024</a:t>
            </a:fld>
            <a:endParaRPr lang="en-US"/>
          </a:p>
        </p:txBody>
      </p:sp>
      <p:sp>
        <p:nvSpPr>
          <p:cNvPr id="6" name="Footer Placeholder 5">
            <a:extLst>
              <a:ext uri="{FF2B5EF4-FFF2-40B4-BE49-F238E27FC236}">
                <a16:creationId xmlns:a16="http://schemas.microsoft.com/office/drawing/2014/main" id="{67926C64-7401-4CA4-859F-74472AF869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108F41-F1F6-431C-9B45-8A447F188CB8}"/>
              </a:ext>
            </a:extLst>
          </p:cNvPr>
          <p:cNvSpPr>
            <a:spLocks noGrp="1"/>
          </p:cNvSpPr>
          <p:nvPr>
            <p:ph type="sldNum" sz="quarter" idx="12"/>
          </p:nvPr>
        </p:nvSpPr>
        <p:spPr/>
        <p:txBody>
          <a:bodyPr/>
          <a:lstStyle/>
          <a:p>
            <a:fld id="{07CE569E-9B7C-4CB9-AB80-C0841F922CFF}" type="slidenum">
              <a:rPr lang="en-US" smtClean="0"/>
              <a:t>‹Nº›</a:t>
            </a:fld>
            <a:endParaRPr lang="en-US"/>
          </a:p>
        </p:txBody>
      </p:sp>
    </p:spTree>
    <p:extLst>
      <p:ext uri="{BB962C8B-B14F-4D97-AF65-F5344CB8AC3E}">
        <p14:creationId xmlns:p14="http://schemas.microsoft.com/office/powerpoint/2010/main" val="3832932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104FB-422C-4023-9381-EB12F1582D44}"/>
              </a:ext>
            </a:extLst>
          </p:cNvPr>
          <p:cNvSpPr>
            <a:spLocks noGrp="1"/>
          </p:cNvSpPr>
          <p:nvPr>
            <p:ph type="title"/>
          </p:nvPr>
        </p:nvSpPr>
        <p:spPr>
          <a:xfrm>
            <a:off x="762001" y="762000"/>
            <a:ext cx="3809999" cy="1524000"/>
          </a:xfrm>
        </p:spPr>
        <p:txBody>
          <a:bodyPr anchor="t" anchorCtr="0"/>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4DBA3AA-DE44-4B1F-91D1-09F67B89B941}"/>
              </a:ext>
            </a:extLst>
          </p:cNvPr>
          <p:cNvSpPr>
            <a:spLocks noGrp="1"/>
          </p:cNvSpPr>
          <p:nvPr>
            <p:ph type="pic" idx="1"/>
          </p:nvPr>
        </p:nvSpPr>
        <p:spPr>
          <a:xfrm>
            <a:off x="5334000" y="762001"/>
            <a:ext cx="6021388" cy="5334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4A27B131-5117-4106-80DB-2AB208C4C953}"/>
              </a:ext>
            </a:extLst>
          </p:cNvPr>
          <p:cNvSpPr>
            <a:spLocks noGrp="1"/>
          </p:cNvSpPr>
          <p:nvPr>
            <p:ph type="body" sz="half" idx="2"/>
          </p:nvPr>
        </p:nvSpPr>
        <p:spPr>
          <a:xfrm>
            <a:off x="762001" y="2286000"/>
            <a:ext cx="3809999" cy="38100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13918A-7F23-4C72-8E80-591324A3046C}"/>
              </a:ext>
            </a:extLst>
          </p:cNvPr>
          <p:cNvSpPr>
            <a:spLocks noGrp="1"/>
          </p:cNvSpPr>
          <p:nvPr>
            <p:ph type="dt" sz="half" idx="10"/>
          </p:nvPr>
        </p:nvSpPr>
        <p:spPr/>
        <p:txBody>
          <a:bodyPr/>
          <a:lstStyle/>
          <a:p>
            <a:fld id="{76969C88-B244-455D-A017-012B25B1ACDD}" type="datetimeFigureOut">
              <a:rPr lang="en-US" smtClean="0"/>
              <a:t>7/13/2024</a:t>
            </a:fld>
            <a:endParaRPr lang="en-US"/>
          </a:p>
        </p:txBody>
      </p:sp>
      <p:sp>
        <p:nvSpPr>
          <p:cNvPr id="6" name="Footer Placeholder 5">
            <a:extLst>
              <a:ext uri="{FF2B5EF4-FFF2-40B4-BE49-F238E27FC236}">
                <a16:creationId xmlns:a16="http://schemas.microsoft.com/office/drawing/2014/main" id="{181071C8-76FE-4B83-8317-BD53C7C844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623681A-6F29-48FC-9409-319ED3E96635}"/>
              </a:ext>
            </a:extLst>
          </p:cNvPr>
          <p:cNvSpPr>
            <a:spLocks noGrp="1"/>
          </p:cNvSpPr>
          <p:nvPr>
            <p:ph type="sldNum" sz="quarter" idx="12"/>
          </p:nvPr>
        </p:nvSpPr>
        <p:spPr/>
        <p:txBody>
          <a:bodyPr/>
          <a:lstStyle/>
          <a:p>
            <a:fld id="{07CE569E-9B7C-4CB9-AB80-C0841F922CFF}" type="slidenum">
              <a:rPr lang="en-US" smtClean="0"/>
              <a:t>‹Nº›</a:t>
            </a:fld>
            <a:endParaRPr lang="en-US"/>
          </a:p>
        </p:txBody>
      </p:sp>
    </p:spTree>
    <p:extLst>
      <p:ext uri="{BB962C8B-B14F-4D97-AF65-F5344CB8AC3E}">
        <p14:creationId xmlns:p14="http://schemas.microsoft.com/office/powerpoint/2010/main" val="13979896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A6EF5A53-0A64-4CA5-B9C7-1CB97CB5CF1C}"/>
              </a:ext>
            </a:extLst>
          </p:cNvPr>
          <p:cNvSpPr/>
          <p:nvPr/>
        </p:nvSpPr>
        <p:spPr>
          <a:xfrm>
            <a:off x="8157843" y="6244836"/>
            <a:ext cx="4034156" cy="613164"/>
          </a:xfrm>
          <a:custGeom>
            <a:avLst/>
            <a:gdLst>
              <a:gd name="connsiteX0" fmla="*/ 1479137 w 4034156"/>
              <a:gd name="connsiteY0" fmla="*/ 230 h 613164"/>
              <a:gd name="connsiteX1" fmla="*/ 3482844 w 4034156"/>
              <a:gd name="connsiteY1" fmla="*/ 298555 h 613164"/>
              <a:gd name="connsiteX2" fmla="*/ 3831590 w 4034156"/>
              <a:gd name="connsiteY2" fmla="*/ 425010 h 613164"/>
              <a:gd name="connsiteX3" fmla="*/ 4034156 w 4034156"/>
              <a:gd name="connsiteY3" fmla="*/ 494088 h 613164"/>
              <a:gd name="connsiteX4" fmla="*/ 4034156 w 4034156"/>
              <a:gd name="connsiteY4" fmla="*/ 613164 h 613164"/>
              <a:gd name="connsiteX5" fmla="*/ 0 w 4034156"/>
              <a:gd name="connsiteY5" fmla="*/ 613164 h 613164"/>
              <a:gd name="connsiteX6" fmla="*/ 54792 w 4034156"/>
              <a:gd name="connsiteY6" fmla="*/ 512415 h 613164"/>
              <a:gd name="connsiteX7" fmla="*/ 168327 w 4034156"/>
              <a:gd name="connsiteY7" fmla="*/ 366637 h 613164"/>
              <a:gd name="connsiteX8" fmla="*/ 1192562 w 4034156"/>
              <a:gd name="connsiteY8" fmla="*/ 1522 h 613164"/>
              <a:gd name="connsiteX9" fmla="*/ 1479137 w 4034156"/>
              <a:gd name="connsiteY9" fmla="*/ 230 h 61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34156" h="613164">
                <a:moveTo>
                  <a:pt x="1479137" y="230"/>
                </a:moveTo>
                <a:cubicBezTo>
                  <a:pt x="2152575" y="4287"/>
                  <a:pt x="2854487" y="63583"/>
                  <a:pt x="3482844" y="298555"/>
                </a:cubicBezTo>
                <a:cubicBezTo>
                  <a:pt x="3599338" y="342114"/>
                  <a:pt x="3715540" y="384216"/>
                  <a:pt x="3831590" y="425010"/>
                </a:cubicBezTo>
                <a:lnTo>
                  <a:pt x="4034156" y="494088"/>
                </a:lnTo>
                <a:lnTo>
                  <a:pt x="4034156" y="613164"/>
                </a:lnTo>
                <a:lnTo>
                  <a:pt x="0" y="613164"/>
                </a:lnTo>
                <a:lnTo>
                  <a:pt x="54792" y="512415"/>
                </a:lnTo>
                <a:cubicBezTo>
                  <a:pt x="88888" y="459433"/>
                  <a:pt x="126502" y="410480"/>
                  <a:pt x="168327" y="366637"/>
                </a:cubicBezTo>
                <a:cubicBezTo>
                  <a:pt x="428292" y="94062"/>
                  <a:pt x="821899" y="6565"/>
                  <a:pt x="1192562" y="1522"/>
                </a:cubicBezTo>
                <a:cubicBezTo>
                  <a:pt x="1287308" y="198"/>
                  <a:pt x="1382932" y="-349"/>
                  <a:pt x="1479137" y="23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a:ln>
                <a:noFill/>
              </a:ln>
              <a:solidFill>
                <a:prstClr val="white"/>
              </a:solidFill>
              <a:effectLst/>
              <a:uLnTx/>
              <a:uFillTx/>
              <a:latin typeface="Avenir Next LT Pro" panose="020B0504020202020204" pitchFamily="34" charset="0"/>
              <a:ea typeface="+mn-ea"/>
              <a:cs typeface="+mn-cs"/>
            </a:endParaRPr>
          </a:p>
        </p:txBody>
      </p:sp>
      <p:sp>
        <p:nvSpPr>
          <p:cNvPr id="11" name="Freeform: Shape 10">
            <a:extLst>
              <a:ext uri="{FF2B5EF4-FFF2-40B4-BE49-F238E27FC236}">
                <a16:creationId xmlns:a16="http://schemas.microsoft.com/office/drawing/2014/main" id="{34ABFBEA-4EB0-4D02-A2C0-1733CD3D6F12}"/>
              </a:ext>
            </a:extLst>
          </p:cNvPr>
          <p:cNvSpPr/>
          <p:nvPr/>
        </p:nvSpPr>
        <p:spPr>
          <a:xfrm>
            <a:off x="1" y="688126"/>
            <a:ext cx="448491" cy="1634252"/>
          </a:xfrm>
          <a:custGeom>
            <a:avLst/>
            <a:gdLst>
              <a:gd name="connsiteX0" fmla="*/ 0 w 448491"/>
              <a:gd name="connsiteY0" fmla="*/ 0 h 1634252"/>
              <a:gd name="connsiteX1" fmla="*/ 12983 w 448491"/>
              <a:gd name="connsiteY1" fmla="*/ 10508 h 1634252"/>
              <a:gd name="connsiteX2" fmla="*/ 441611 w 448491"/>
              <a:gd name="connsiteY2" fmla="*/ 863751 h 1634252"/>
              <a:gd name="connsiteX3" fmla="*/ 251011 w 448491"/>
              <a:gd name="connsiteY3" fmla="*/ 1302895 h 1634252"/>
              <a:gd name="connsiteX4" fmla="*/ 74605 w 448491"/>
              <a:gd name="connsiteY4" fmla="*/ 1543249 h 1634252"/>
              <a:gd name="connsiteX5" fmla="*/ 0 w 448491"/>
              <a:gd name="connsiteY5" fmla="*/ 1634252 h 1634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8491" h="1634252">
                <a:moveTo>
                  <a:pt x="0" y="0"/>
                </a:moveTo>
                <a:lnTo>
                  <a:pt x="12983" y="10508"/>
                </a:lnTo>
                <a:cubicBezTo>
                  <a:pt x="278410" y="241022"/>
                  <a:pt x="489787" y="530267"/>
                  <a:pt x="441611" y="863751"/>
                </a:cubicBezTo>
                <a:cubicBezTo>
                  <a:pt x="418542" y="1022632"/>
                  <a:pt x="337007" y="1166302"/>
                  <a:pt x="251011" y="1302895"/>
                </a:cubicBezTo>
                <a:cubicBezTo>
                  <a:pt x="215138" y="1359902"/>
                  <a:pt x="154723" y="1442480"/>
                  <a:pt x="74605" y="1543249"/>
                </a:cubicBezTo>
                <a:lnTo>
                  <a:pt x="0" y="163425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prstClr val="white"/>
              </a:solidFill>
              <a:latin typeface="Avenir Next LT Pro" panose="020B0504020202020204" pitchFamily="34" charset="0"/>
            </a:endParaRPr>
          </a:p>
        </p:txBody>
      </p:sp>
      <p:sp>
        <p:nvSpPr>
          <p:cNvPr id="12" name="Freeform: Shape 11">
            <a:extLst>
              <a:ext uri="{FF2B5EF4-FFF2-40B4-BE49-F238E27FC236}">
                <a16:creationId xmlns:a16="http://schemas.microsoft.com/office/drawing/2014/main" id="{19E083F6-57F4-487B-A766-EA0462B1EED8}"/>
              </a:ext>
            </a:extLst>
          </p:cNvPr>
          <p:cNvSpPr/>
          <p:nvPr/>
        </p:nvSpPr>
        <p:spPr>
          <a:xfrm>
            <a:off x="7309459" y="6144069"/>
            <a:ext cx="4418271" cy="718159"/>
          </a:xfrm>
          <a:custGeom>
            <a:avLst/>
            <a:gdLst>
              <a:gd name="connsiteX0" fmla="*/ 1421452 w 4590626"/>
              <a:gd name="connsiteY0" fmla="*/ 0 h 713930"/>
              <a:gd name="connsiteX1" fmla="*/ 3247781 w 4590626"/>
              <a:gd name="connsiteY1" fmla="*/ 271915 h 713930"/>
              <a:gd name="connsiteX2" fmla="*/ 4517331 w 4590626"/>
              <a:gd name="connsiteY2" fmla="*/ 693394 h 713930"/>
              <a:gd name="connsiteX3" fmla="*/ 4590626 w 4590626"/>
              <a:gd name="connsiteY3" fmla="*/ 713930 h 713930"/>
              <a:gd name="connsiteX4" fmla="*/ 0 w 4590626"/>
              <a:gd name="connsiteY4" fmla="*/ 713930 h 713930"/>
              <a:gd name="connsiteX5" fmla="*/ 2854 w 4590626"/>
              <a:gd name="connsiteY5" fmla="*/ 705624 h 713930"/>
              <a:gd name="connsiteX6" fmla="*/ 226680 w 4590626"/>
              <a:gd name="connsiteY6" fmla="*/ 333970 h 713930"/>
              <a:gd name="connsiteX7" fmla="*/ 1160245 w 4590626"/>
              <a:gd name="connsiteY7" fmla="*/ 1178 h 713930"/>
              <a:gd name="connsiteX8" fmla="*/ 1421452 w 4590626"/>
              <a:gd name="connsiteY8" fmla="*/ 0 h 713930"/>
              <a:gd name="connsiteX0" fmla="*/ 1421452 w 4517331"/>
              <a:gd name="connsiteY0" fmla="*/ 0 h 713930"/>
              <a:gd name="connsiteX1" fmla="*/ 3247781 w 4517331"/>
              <a:gd name="connsiteY1" fmla="*/ 271915 h 713930"/>
              <a:gd name="connsiteX2" fmla="*/ 4517331 w 4517331"/>
              <a:gd name="connsiteY2" fmla="*/ 693394 h 713930"/>
              <a:gd name="connsiteX3" fmla="*/ 0 w 4517331"/>
              <a:gd name="connsiteY3" fmla="*/ 713930 h 713930"/>
              <a:gd name="connsiteX4" fmla="*/ 2854 w 4517331"/>
              <a:gd name="connsiteY4" fmla="*/ 705624 h 713930"/>
              <a:gd name="connsiteX5" fmla="*/ 226680 w 4517331"/>
              <a:gd name="connsiteY5" fmla="*/ 333970 h 713930"/>
              <a:gd name="connsiteX6" fmla="*/ 1160245 w 4517331"/>
              <a:gd name="connsiteY6" fmla="*/ 1178 h 713930"/>
              <a:gd name="connsiteX7" fmla="*/ 1421452 w 4517331"/>
              <a:gd name="connsiteY7" fmla="*/ 0 h 713930"/>
              <a:gd name="connsiteX0" fmla="*/ 0 w 4608771"/>
              <a:gd name="connsiteY0" fmla="*/ 713930 h 784834"/>
              <a:gd name="connsiteX1" fmla="*/ 2854 w 4608771"/>
              <a:gd name="connsiteY1" fmla="*/ 705624 h 784834"/>
              <a:gd name="connsiteX2" fmla="*/ 226680 w 4608771"/>
              <a:gd name="connsiteY2" fmla="*/ 333970 h 784834"/>
              <a:gd name="connsiteX3" fmla="*/ 1160245 w 4608771"/>
              <a:gd name="connsiteY3" fmla="*/ 1178 h 784834"/>
              <a:gd name="connsiteX4" fmla="*/ 1421452 w 4608771"/>
              <a:gd name="connsiteY4" fmla="*/ 0 h 784834"/>
              <a:gd name="connsiteX5" fmla="*/ 3247781 w 4608771"/>
              <a:gd name="connsiteY5" fmla="*/ 271915 h 784834"/>
              <a:gd name="connsiteX6" fmla="*/ 4608771 w 4608771"/>
              <a:gd name="connsiteY6" fmla="*/ 784834 h 784834"/>
              <a:gd name="connsiteX0" fmla="*/ 0 w 4418271"/>
              <a:gd name="connsiteY0" fmla="*/ 713930 h 718159"/>
              <a:gd name="connsiteX1" fmla="*/ 2854 w 4418271"/>
              <a:gd name="connsiteY1" fmla="*/ 705624 h 718159"/>
              <a:gd name="connsiteX2" fmla="*/ 226680 w 4418271"/>
              <a:gd name="connsiteY2" fmla="*/ 333970 h 718159"/>
              <a:gd name="connsiteX3" fmla="*/ 1160245 w 4418271"/>
              <a:gd name="connsiteY3" fmla="*/ 1178 h 718159"/>
              <a:gd name="connsiteX4" fmla="*/ 1421452 w 4418271"/>
              <a:gd name="connsiteY4" fmla="*/ 0 h 718159"/>
              <a:gd name="connsiteX5" fmla="*/ 3247781 w 4418271"/>
              <a:gd name="connsiteY5" fmla="*/ 271915 h 718159"/>
              <a:gd name="connsiteX6" fmla="*/ 4418271 w 4418271"/>
              <a:gd name="connsiteY6" fmla="*/ 718159 h 718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18271" h="718159">
                <a:moveTo>
                  <a:pt x="0" y="713930"/>
                </a:moveTo>
                <a:lnTo>
                  <a:pt x="2854" y="705624"/>
                </a:lnTo>
                <a:cubicBezTo>
                  <a:pt x="60059" y="562888"/>
                  <a:pt x="131373" y="433874"/>
                  <a:pt x="226680" y="333970"/>
                </a:cubicBezTo>
                <a:cubicBezTo>
                  <a:pt x="463632" y="85526"/>
                  <a:pt x="822395" y="5774"/>
                  <a:pt x="1160245" y="1178"/>
                </a:cubicBezTo>
                <a:lnTo>
                  <a:pt x="1421452" y="0"/>
                </a:lnTo>
                <a:cubicBezTo>
                  <a:pt x="2035274" y="3698"/>
                  <a:pt x="2748311" y="152222"/>
                  <a:pt x="3247781" y="271915"/>
                </a:cubicBezTo>
                <a:cubicBezTo>
                  <a:pt x="3747251" y="391608"/>
                  <a:pt x="3902480" y="501606"/>
                  <a:pt x="4418271" y="718159"/>
                </a:cubicBezTo>
              </a:path>
            </a:pathLst>
          </a:cu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 name="Title Placeholder 1">
            <a:extLst>
              <a:ext uri="{FF2B5EF4-FFF2-40B4-BE49-F238E27FC236}">
                <a16:creationId xmlns:a16="http://schemas.microsoft.com/office/drawing/2014/main" id="{A3A2F988-7148-4375-83D8-12EE5EBC7BE0}"/>
              </a:ext>
            </a:extLst>
          </p:cNvPr>
          <p:cNvSpPr>
            <a:spLocks noGrp="1"/>
          </p:cNvSpPr>
          <p:nvPr>
            <p:ph type="title"/>
          </p:nvPr>
        </p:nvSpPr>
        <p:spPr>
          <a:xfrm>
            <a:off x="762000" y="762000"/>
            <a:ext cx="10668000" cy="1524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6896238-C5B3-4F3C-97FA-890E1A51A203}"/>
              </a:ext>
            </a:extLst>
          </p:cNvPr>
          <p:cNvSpPr>
            <a:spLocks noGrp="1"/>
          </p:cNvSpPr>
          <p:nvPr>
            <p:ph type="body" idx="1"/>
          </p:nvPr>
        </p:nvSpPr>
        <p:spPr>
          <a:xfrm>
            <a:off x="762000" y="2286000"/>
            <a:ext cx="10668000" cy="38180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D6E4474-0442-4E4B-9E5B-CA7B3951C1DA}"/>
              </a:ext>
            </a:extLst>
          </p:cNvPr>
          <p:cNvSpPr>
            <a:spLocks noGrp="1"/>
          </p:cNvSpPr>
          <p:nvPr>
            <p:ph type="dt" sz="half" idx="2"/>
          </p:nvPr>
        </p:nvSpPr>
        <p:spPr>
          <a:xfrm>
            <a:off x="9389165" y="194320"/>
            <a:ext cx="2040835" cy="365125"/>
          </a:xfrm>
          <a:prstGeom prst="rect">
            <a:avLst/>
          </a:prstGeom>
        </p:spPr>
        <p:txBody>
          <a:bodyPr vert="horz" lIns="91440" tIns="45720" rIns="91440" bIns="45720" rtlCol="0" anchor="ctr"/>
          <a:lstStyle>
            <a:lvl1pPr algn="r">
              <a:defRPr sz="1200">
                <a:solidFill>
                  <a:schemeClr val="tx1">
                    <a:tint val="75000"/>
                    <a:alpha val="70000"/>
                  </a:schemeClr>
                </a:solidFill>
              </a:defRPr>
            </a:lvl1pPr>
          </a:lstStyle>
          <a:p>
            <a:fld id="{76969C88-B244-455D-A017-012B25B1ACDD}" type="datetimeFigureOut">
              <a:rPr lang="en-US" smtClean="0"/>
              <a:pPr/>
              <a:t>7/13/2024</a:t>
            </a:fld>
            <a:endParaRPr lang="en-US"/>
          </a:p>
        </p:txBody>
      </p:sp>
      <p:sp>
        <p:nvSpPr>
          <p:cNvPr id="5" name="Footer Placeholder 4">
            <a:extLst>
              <a:ext uri="{FF2B5EF4-FFF2-40B4-BE49-F238E27FC236}">
                <a16:creationId xmlns:a16="http://schemas.microsoft.com/office/drawing/2014/main" id="{E0626A98-F887-40E1-B9BA-9D93DE90E022}"/>
              </a:ext>
            </a:extLst>
          </p:cNvPr>
          <p:cNvSpPr>
            <a:spLocks noGrp="1"/>
          </p:cNvSpPr>
          <p:nvPr>
            <p:ph type="ftr" sz="quarter" idx="3"/>
          </p:nvPr>
        </p:nvSpPr>
        <p:spPr>
          <a:xfrm>
            <a:off x="761999" y="6356350"/>
            <a:ext cx="6612835" cy="365125"/>
          </a:xfrm>
          <a:prstGeom prst="rect">
            <a:avLst/>
          </a:prstGeom>
        </p:spPr>
        <p:txBody>
          <a:bodyPr vert="horz" lIns="91440" tIns="45720" rIns="91440" bIns="45720" rtlCol="0" anchor="ctr"/>
          <a:lstStyle>
            <a:lvl1pPr algn="l">
              <a:defRPr sz="1200">
                <a:solidFill>
                  <a:schemeClr val="tx1">
                    <a:tint val="75000"/>
                    <a:alpha val="70000"/>
                  </a:schemeClr>
                </a:solidFill>
              </a:defRPr>
            </a:lvl1pPr>
          </a:lstStyle>
          <a:p>
            <a:endParaRPr lang="en-US" dirty="0"/>
          </a:p>
        </p:txBody>
      </p:sp>
      <p:sp>
        <p:nvSpPr>
          <p:cNvPr id="6" name="Slide Number Placeholder 5">
            <a:extLst>
              <a:ext uri="{FF2B5EF4-FFF2-40B4-BE49-F238E27FC236}">
                <a16:creationId xmlns:a16="http://schemas.microsoft.com/office/drawing/2014/main" id="{482C8119-73F6-4713-9AD3-3628DCDFB8F2}"/>
              </a:ext>
            </a:extLst>
          </p:cNvPr>
          <p:cNvSpPr>
            <a:spLocks noGrp="1"/>
          </p:cNvSpPr>
          <p:nvPr>
            <p:ph type="sldNum" sz="quarter" idx="4"/>
          </p:nvPr>
        </p:nvSpPr>
        <p:spPr>
          <a:xfrm>
            <a:off x="9906000" y="6356350"/>
            <a:ext cx="1524000" cy="365125"/>
          </a:xfrm>
          <a:prstGeom prst="rect">
            <a:avLst/>
          </a:prstGeom>
        </p:spPr>
        <p:txBody>
          <a:bodyPr vert="horz" lIns="91440" tIns="45720" rIns="91440" bIns="45720" rtlCol="0" anchor="ctr"/>
          <a:lstStyle>
            <a:lvl1pPr algn="r">
              <a:defRPr sz="1200">
                <a:solidFill>
                  <a:schemeClr val="tx1">
                    <a:tint val="75000"/>
                    <a:alpha val="70000"/>
                  </a:schemeClr>
                </a:solidFill>
              </a:defRPr>
            </a:lvl1pPr>
          </a:lstStyle>
          <a:p>
            <a:fld id="{07CE569E-9B7C-4CB9-AB80-C0841F922CFF}" type="slidenum">
              <a:rPr lang="en-US" smtClean="0"/>
              <a:pPr/>
              <a:t>‹Nº›</a:t>
            </a:fld>
            <a:endParaRPr lang="en-US"/>
          </a:p>
        </p:txBody>
      </p:sp>
    </p:spTree>
    <p:extLst>
      <p:ext uri="{BB962C8B-B14F-4D97-AF65-F5344CB8AC3E}">
        <p14:creationId xmlns:p14="http://schemas.microsoft.com/office/powerpoint/2010/main" val="3496560669"/>
      </p:ext>
    </p:extLst>
  </p:cSld>
  <p:clrMap bg1="dk1" tx1="lt1" bg2="dk2" tx2="lt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14" r:id="rId5"/>
    <p:sldLayoutId id="2147483719" r:id="rId6"/>
    <p:sldLayoutId id="2147483715" r:id="rId7"/>
    <p:sldLayoutId id="2147483716" r:id="rId8"/>
    <p:sldLayoutId id="2147483717" r:id="rId9"/>
    <p:sldLayoutId id="2147483718" r:id="rId10"/>
    <p:sldLayoutId id="214748372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25000"/>
        </a:lnSpc>
        <a:spcBef>
          <a:spcPts val="1000"/>
        </a:spcBef>
        <a:buFont typeface="Arial" panose="020B0604020202020204" pitchFamily="34" charset="0"/>
        <a:buChar char="•"/>
        <a:defRPr sz="2800" kern="1200">
          <a:solidFill>
            <a:schemeClr val="tx1">
              <a:alpha val="70000"/>
            </a:schemeClr>
          </a:solidFill>
          <a:latin typeface="+mn-lt"/>
          <a:ea typeface="+mn-ea"/>
          <a:cs typeface="+mn-cs"/>
        </a:defRPr>
      </a:lvl1pPr>
      <a:lvl2pPr marL="685800" indent="-228600" algn="l" defTabSz="914400" rtl="0" eaLnBrk="1" latinLnBrk="0" hangingPunct="1">
        <a:lnSpc>
          <a:spcPct val="125000"/>
        </a:lnSpc>
        <a:spcBef>
          <a:spcPts val="500"/>
        </a:spcBef>
        <a:buFont typeface="Arial" panose="020B0604020202020204" pitchFamily="34" charset="0"/>
        <a:buChar char="•"/>
        <a:defRPr sz="2400" kern="1200">
          <a:solidFill>
            <a:schemeClr val="tx1">
              <a:alpha val="70000"/>
            </a:schemeClr>
          </a:solidFill>
          <a:latin typeface="+mn-lt"/>
          <a:ea typeface="+mn-ea"/>
          <a:cs typeface="+mn-cs"/>
        </a:defRPr>
      </a:lvl2pPr>
      <a:lvl3pPr marL="1143000" indent="-228600" algn="l" defTabSz="914400" rtl="0" eaLnBrk="1" latinLnBrk="0" hangingPunct="1">
        <a:lnSpc>
          <a:spcPct val="125000"/>
        </a:lnSpc>
        <a:spcBef>
          <a:spcPts val="500"/>
        </a:spcBef>
        <a:buFont typeface="Arial" panose="020B0604020202020204" pitchFamily="34" charset="0"/>
        <a:buChar char="•"/>
        <a:defRPr sz="2000" kern="1200">
          <a:solidFill>
            <a:schemeClr val="tx1">
              <a:alpha val="70000"/>
            </a:schemeClr>
          </a:solidFill>
          <a:latin typeface="+mn-lt"/>
          <a:ea typeface="+mn-ea"/>
          <a:cs typeface="+mn-cs"/>
        </a:defRPr>
      </a:lvl3pPr>
      <a:lvl4pPr marL="1600200" indent="-228600" algn="l" defTabSz="914400" rtl="0" eaLnBrk="1" latinLnBrk="0" hangingPunct="1">
        <a:lnSpc>
          <a:spcPct val="125000"/>
        </a:lnSpc>
        <a:spcBef>
          <a:spcPts val="500"/>
        </a:spcBef>
        <a:buFont typeface="Arial" panose="020B0604020202020204" pitchFamily="34" charset="0"/>
        <a:buChar char="•"/>
        <a:defRPr sz="1800" kern="1200">
          <a:solidFill>
            <a:schemeClr val="tx1">
              <a:alpha val="70000"/>
            </a:schemeClr>
          </a:solidFill>
          <a:latin typeface="+mn-lt"/>
          <a:ea typeface="+mn-ea"/>
          <a:cs typeface="+mn-cs"/>
        </a:defRPr>
      </a:lvl4pPr>
      <a:lvl5pPr marL="2057400" indent="-228600" algn="l" defTabSz="914400" rtl="0" eaLnBrk="1" latinLnBrk="0" hangingPunct="1">
        <a:lnSpc>
          <a:spcPct val="125000"/>
        </a:lnSpc>
        <a:spcBef>
          <a:spcPts val="500"/>
        </a:spcBef>
        <a:buFont typeface="Arial" panose="020B0604020202020204" pitchFamily="34" charset="0"/>
        <a:buChar char="•"/>
        <a:defRPr sz="1800" kern="1200">
          <a:solidFill>
            <a:schemeClr val="tx1">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A18C9FB-EC4C-4DAE-8F7D-C6E5AF607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pic>
        <p:nvPicPr>
          <p:cNvPr id="4" name="Picture 3" descr="Una bombilla multicolor con iconos de empresa">
            <a:extLst>
              <a:ext uri="{FF2B5EF4-FFF2-40B4-BE49-F238E27FC236}">
                <a16:creationId xmlns:a16="http://schemas.microsoft.com/office/drawing/2014/main" id="{13CB429C-8598-11BD-B27F-EA9D44F55B8A}"/>
              </a:ext>
            </a:extLst>
          </p:cNvPr>
          <p:cNvPicPr>
            <a:picLocks noChangeAspect="1"/>
          </p:cNvPicPr>
          <p:nvPr/>
        </p:nvPicPr>
        <p:blipFill rotWithShape="1">
          <a:blip r:embed="rId2"/>
          <a:srcRect t="11465" b="8178"/>
          <a:stretch/>
        </p:blipFill>
        <p:spPr>
          <a:xfrm>
            <a:off x="20" y="-1"/>
            <a:ext cx="12191980" cy="6858001"/>
          </a:xfrm>
          <a:custGeom>
            <a:avLst/>
            <a:gdLst/>
            <a:ahLst/>
            <a:cxnLst/>
            <a:rect l="l" t="t" r="r" b="b"/>
            <a:pathLst>
              <a:path w="12191999" h="6857999">
                <a:moveTo>
                  <a:pt x="0" y="0"/>
                </a:moveTo>
                <a:lnTo>
                  <a:pt x="12191999" y="0"/>
                </a:lnTo>
                <a:lnTo>
                  <a:pt x="12191999" y="6857999"/>
                </a:lnTo>
                <a:lnTo>
                  <a:pt x="4628129" y="6857999"/>
                </a:lnTo>
                <a:lnTo>
                  <a:pt x="4734519" y="6819371"/>
                </a:lnTo>
                <a:cubicBezTo>
                  <a:pt x="4938119" y="6741181"/>
                  <a:pt x="5132935" y="6652933"/>
                  <a:pt x="5315781" y="6551721"/>
                </a:cubicBezTo>
                <a:cubicBezTo>
                  <a:pt x="6619811" y="5830059"/>
                  <a:pt x="6364610" y="4934281"/>
                  <a:pt x="6058656" y="3948664"/>
                </a:cubicBezTo>
                <a:cubicBezTo>
                  <a:pt x="5601502" y="2476708"/>
                  <a:pt x="4958009" y="1222984"/>
                  <a:pt x="2540911" y="827627"/>
                </a:cubicBezTo>
                <a:cubicBezTo>
                  <a:pt x="1760946" y="699982"/>
                  <a:pt x="986522" y="591203"/>
                  <a:pt x="238021" y="541759"/>
                </a:cubicBezTo>
                <a:lnTo>
                  <a:pt x="0" y="529223"/>
                </a:lnTo>
                <a:close/>
              </a:path>
            </a:pathLst>
          </a:custGeom>
        </p:spPr>
      </p:pic>
      <p:sp>
        <p:nvSpPr>
          <p:cNvPr id="11" name="Freeform: Shape 10">
            <a:extLst>
              <a:ext uri="{FF2B5EF4-FFF2-40B4-BE49-F238E27FC236}">
                <a16:creationId xmlns:a16="http://schemas.microsoft.com/office/drawing/2014/main" id="{3B2B1500-BB55-471C-8A9E-67288297EC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9224"/>
            <a:ext cx="6305549" cy="6328777"/>
          </a:xfrm>
          <a:custGeom>
            <a:avLst/>
            <a:gdLst>
              <a:gd name="connsiteX0" fmla="*/ 0 w 4212773"/>
              <a:gd name="connsiteY0" fmla="*/ 0 h 6498740"/>
              <a:gd name="connsiteX1" fmla="*/ 159023 w 4212773"/>
              <a:gd name="connsiteY1" fmla="*/ 12872 h 6498740"/>
              <a:gd name="connsiteX2" fmla="*/ 1697597 w 4212773"/>
              <a:gd name="connsiteY2" fmla="*/ 306418 h 6498740"/>
              <a:gd name="connsiteX3" fmla="*/ 4047822 w 4212773"/>
              <a:gd name="connsiteY3" fmla="*/ 3511272 h 6498740"/>
              <a:gd name="connsiteX4" fmla="*/ 3551503 w 4212773"/>
              <a:gd name="connsiteY4" fmla="*/ 6184235 h 6498740"/>
              <a:gd name="connsiteX5" fmla="*/ 3163159 w 4212773"/>
              <a:gd name="connsiteY5" fmla="*/ 6459073 h 6498740"/>
              <a:gd name="connsiteX6" fmla="*/ 3092077 w 4212773"/>
              <a:gd name="connsiteY6" fmla="*/ 6498740 h 6498740"/>
              <a:gd name="connsiteX7" fmla="*/ 0 w 4212773"/>
              <a:gd name="connsiteY7" fmla="*/ 6498740 h 6498740"/>
              <a:gd name="connsiteX8" fmla="*/ 0 w 4212773"/>
              <a:gd name="connsiteY8" fmla="*/ 0 h 6498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12773" h="6498740">
                <a:moveTo>
                  <a:pt x="0" y="0"/>
                </a:moveTo>
                <a:lnTo>
                  <a:pt x="159023" y="12872"/>
                </a:lnTo>
                <a:cubicBezTo>
                  <a:pt x="659101" y="63644"/>
                  <a:pt x="1176498" y="175345"/>
                  <a:pt x="1697597" y="306418"/>
                </a:cubicBezTo>
                <a:cubicBezTo>
                  <a:pt x="3312474" y="712392"/>
                  <a:pt x="3742395" y="1999786"/>
                  <a:pt x="4047822" y="3511272"/>
                </a:cubicBezTo>
                <a:cubicBezTo>
                  <a:pt x="4252232" y="4523358"/>
                  <a:pt x="4422733" y="5443193"/>
                  <a:pt x="3551503" y="6184235"/>
                </a:cubicBezTo>
                <a:cubicBezTo>
                  <a:pt x="3429343" y="6288166"/>
                  <a:pt x="3299185" y="6378784"/>
                  <a:pt x="3163159" y="6459073"/>
                </a:cubicBezTo>
                <a:lnTo>
                  <a:pt x="3092077" y="6498740"/>
                </a:lnTo>
                <a:lnTo>
                  <a:pt x="0" y="6498740"/>
                </a:lnTo>
                <a:lnTo>
                  <a:pt x="0"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3045E22C-A99D-41BB-AF14-EF1B1E745A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36525"/>
            <a:ext cx="6130391" cy="6721476"/>
          </a:xfrm>
          <a:custGeom>
            <a:avLst/>
            <a:gdLst>
              <a:gd name="connsiteX0" fmla="*/ 0 w 4033589"/>
              <a:gd name="connsiteY0" fmla="*/ 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8" fmla="*/ 0 w 4033589"/>
              <a:gd name="connsiteY8" fmla="*/ 0 h 6858000"/>
              <a:gd name="connsiteX0" fmla="*/ 0 w 4033589"/>
              <a:gd name="connsiteY0" fmla="*/ 685800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0 w 2154655"/>
              <a:gd name="connsiteY0" fmla="*/ 0 h 6858000"/>
              <a:gd name="connsiteX1" fmla="*/ 3379 w 2154655"/>
              <a:gd name="connsiteY1" fmla="*/ 2021 h 6858000"/>
              <a:gd name="connsiteX2" fmla="*/ 1596437 w 2154655"/>
              <a:gd name="connsiteY2" fmla="*/ 1517967 h 6858000"/>
              <a:gd name="connsiteX3" fmla="*/ 2097043 w 2154655"/>
              <a:gd name="connsiteY3" fmla="*/ 4379386 h 6858000"/>
              <a:gd name="connsiteX4" fmla="*/ 1433930 w 2154655"/>
              <a:gd name="connsiteY4" fmla="*/ 6852362 h 6858000"/>
              <a:gd name="connsiteX5" fmla="*/ 1431659 w 2154655"/>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54655" h="6858000">
                <a:moveTo>
                  <a:pt x="0" y="0"/>
                </a:moveTo>
                <a:lnTo>
                  <a:pt x="3379" y="2021"/>
                </a:lnTo>
                <a:cubicBezTo>
                  <a:pt x="667061" y="423753"/>
                  <a:pt x="1239365" y="963389"/>
                  <a:pt x="1596437" y="1517967"/>
                </a:cubicBezTo>
                <a:cubicBezTo>
                  <a:pt x="2133142" y="2350886"/>
                  <a:pt x="2239839" y="3395752"/>
                  <a:pt x="2097043" y="4379386"/>
                </a:cubicBezTo>
                <a:cubicBezTo>
                  <a:pt x="2032295" y="4824358"/>
                  <a:pt x="1812506" y="5869368"/>
                  <a:pt x="1433930" y="6852362"/>
                </a:cubicBezTo>
                <a:lnTo>
                  <a:pt x="1431659" y="685800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Avenir Next LT Pro Light"/>
            </a:endParaRPr>
          </a:p>
        </p:txBody>
      </p:sp>
      <p:sp>
        <p:nvSpPr>
          <p:cNvPr id="3" name="Subtítulo 2">
            <a:extLst>
              <a:ext uri="{FF2B5EF4-FFF2-40B4-BE49-F238E27FC236}">
                <a16:creationId xmlns:a16="http://schemas.microsoft.com/office/drawing/2014/main" id="{BCE21892-6701-F0A2-2B20-C7ADC634260B}"/>
              </a:ext>
            </a:extLst>
          </p:cNvPr>
          <p:cNvSpPr>
            <a:spLocks noGrp="1"/>
          </p:cNvSpPr>
          <p:nvPr>
            <p:ph type="subTitle" idx="1"/>
          </p:nvPr>
        </p:nvSpPr>
        <p:spPr>
          <a:xfrm>
            <a:off x="762000" y="4571999"/>
            <a:ext cx="4572000" cy="1524000"/>
          </a:xfrm>
        </p:spPr>
        <p:txBody>
          <a:bodyPr anchor="t">
            <a:normAutofit lnSpcReduction="10000"/>
          </a:bodyPr>
          <a:lstStyle/>
          <a:p>
            <a:pPr algn="l"/>
            <a:r>
              <a:rPr lang="es-CO" dirty="0"/>
              <a:t>Juan Sebastian Tibata   Piraligua</a:t>
            </a:r>
          </a:p>
          <a:p>
            <a:pPr algn="l"/>
            <a:r>
              <a:rPr lang="es-CO" dirty="0"/>
              <a:t>2024</a:t>
            </a:r>
          </a:p>
        </p:txBody>
      </p:sp>
      <p:sp>
        <p:nvSpPr>
          <p:cNvPr id="2" name="Título 1">
            <a:extLst>
              <a:ext uri="{FF2B5EF4-FFF2-40B4-BE49-F238E27FC236}">
                <a16:creationId xmlns:a16="http://schemas.microsoft.com/office/drawing/2014/main" id="{25E2C6FA-0343-649F-9593-ACCC531B25B9}"/>
              </a:ext>
            </a:extLst>
          </p:cNvPr>
          <p:cNvSpPr>
            <a:spLocks noGrp="1"/>
          </p:cNvSpPr>
          <p:nvPr>
            <p:ph type="ctrTitle"/>
          </p:nvPr>
        </p:nvSpPr>
        <p:spPr>
          <a:xfrm>
            <a:off x="762000" y="2299787"/>
            <a:ext cx="4879848" cy="2286000"/>
          </a:xfrm>
        </p:spPr>
        <p:txBody>
          <a:bodyPr>
            <a:normAutofit fontScale="90000"/>
          </a:bodyPr>
          <a:lstStyle/>
          <a:p>
            <a:pPr algn="l"/>
            <a:r>
              <a:rPr lang="es-ES" sz="4400" dirty="0"/>
              <a:t>Tipos de gráficos y su función en el análisis exploratorio de datos</a:t>
            </a:r>
          </a:p>
        </p:txBody>
      </p:sp>
    </p:spTree>
    <p:extLst>
      <p:ext uri="{BB962C8B-B14F-4D97-AF65-F5344CB8AC3E}">
        <p14:creationId xmlns:p14="http://schemas.microsoft.com/office/powerpoint/2010/main" val="22188491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987A0FBA-CC04-4256-A8EB-BB3C543E98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Estadística | Análisis exploratorio de Datos (EDA) | Gráficos y  visualización | by Juan Martín Franco | Medium">
            <a:extLst>
              <a:ext uri="{FF2B5EF4-FFF2-40B4-BE49-F238E27FC236}">
                <a16:creationId xmlns:a16="http://schemas.microsoft.com/office/drawing/2014/main" id="{B9B33B26-DC3A-1559-ADFF-508CB77A564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7936" r="20007" b="-1"/>
          <a:stretch/>
        </p:blipFill>
        <p:spPr bwMode="auto">
          <a:xfrm>
            <a:off x="6613174" y="10"/>
            <a:ext cx="5578824" cy="6028246"/>
          </a:xfrm>
          <a:custGeom>
            <a:avLst/>
            <a:gdLst/>
            <a:ahLst/>
            <a:cxnLst/>
            <a:rect l="l" t="t" r="r" b="b"/>
            <a:pathLst>
              <a:path w="5578824" h="6028256">
                <a:moveTo>
                  <a:pt x="1681218" y="0"/>
                </a:moveTo>
                <a:lnTo>
                  <a:pt x="5578824" y="0"/>
                </a:lnTo>
                <a:lnTo>
                  <a:pt x="5578824" y="5760161"/>
                </a:lnTo>
                <a:lnTo>
                  <a:pt x="5441231" y="5804042"/>
                </a:lnTo>
                <a:cubicBezTo>
                  <a:pt x="5079089" y="5907589"/>
                  <a:pt x="4674877" y="5944442"/>
                  <a:pt x="4253224" y="5980388"/>
                </a:cubicBezTo>
                <a:cubicBezTo>
                  <a:pt x="2813852" y="6102970"/>
                  <a:pt x="1551586" y="6071494"/>
                  <a:pt x="837278" y="4877588"/>
                </a:cubicBezTo>
                <a:cubicBezTo>
                  <a:pt x="529862" y="4363935"/>
                  <a:pt x="255162" y="3847185"/>
                  <a:pt x="109626" y="3329255"/>
                </a:cubicBezTo>
                <a:cubicBezTo>
                  <a:pt x="-35907" y="2811325"/>
                  <a:pt x="-52277" y="2292214"/>
                  <a:pt x="156962" y="1773839"/>
                </a:cubicBezTo>
                <a:cubicBezTo>
                  <a:pt x="296494" y="1428108"/>
                  <a:pt x="536161" y="1082881"/>
                  <a:pt x="904890" y="738354"/>
                </a:cubicBezTo>
                <a:cubicBezTo>
                  <a:pt x="1036690" y="615181"/>
                  <a:pt x="1169968" y="488910"/>
                  <a:pt x="1304592" y="360545"/>
                </a:cubicBezTo>
                <a:close/>
              </a:path>
            </a:pathLst>
          </a:custGeom>
          <a:noFill/>
          <a:extLst>
            <a:ext uri="{909E8E84-426E-40DD-AFC4-6F175D3DCCD1}">
              <a14:hiddenFill xmlns:a14="http://schemas.microsoft.com/office/drawing/2010/main">
                <a:solidFill>
                  <a:srgbClr val="FFFFFF"/>
                </a:solidFill>
              </a14:hiddenFill>
            </a:ext>
          </a:extLst>
        </p:spPr>
      </p:pic>
      <p:sp>
        <p:nvSpPr>
          <p:cNvPr id="1033" name="Freeform: Shape 1032">
            <a:extLst>
              <a:ext uri="{FF2B5EF4-FFF2-40B4-BE49-F238E27FC236}">
                <a16:creationId xmlns:a16="http://schemas.microsoft.com/office/drawing/2014/main" id="{3362A0EA-3E81-4464-94B8-70BE5870ED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487883" y="0"/>
            <a:ext cx="5704117" cy="6096000"/>
          </a:xfrm>
          <a:custGeom>
            <a:avLst/>
            <a:gdLst>
              <a:gd name="connsiteX0" fmla="*/ 0 w 5704117"/>
              <a:gd name="connsiteY0" fmla="*/ 0 h 6096000"/>
              <a:gd name="connsiteX1" fmla="*/ 4562795 w 5704117"/>
              <a:gd name="connsiteY1" fmla="*/ 0 h 6096000"/>
              <a:gd name="connsiteX2" fmla="*/ 4721192 w 5704117"/>
              <a:gd name="connsiteY2" fmla="*/ 133595 h 6096000"/>
              <a:gd name="connsiteX3" fmla="*/ 5467522 w 5704117"/>
              <a:gd name="connsiteY3" fmla="*/ 1054328 h 6096000"/>
              <a:gd name="connsiteX4" fmla="*/ 5538873 w 5704117"/>
              <a:gd name="connsiteY4" fmla="*/ 2897564 h 6096000"/>
              <a:gd name="connsiteX5" fmla="*/ 4442050 w 5704117"/>
              <a:gd name="connsiteY5" fmla="*/ 4732407 h 6096000"/>
              <a:gd name="connsiteX6" fmla="*/ 93046 w 5704117"/>
              <a:gd name="connsiteY6" fmla="*/ 6082857 h 6096000"/>
              <a:gd name="connsiteX7" fmla="*/ 0 w 5704117"/>
              <a:gd name="connsiteY7" fmla="*/ 6078450 h 6096000"/>
              <a:gd name="connsiteX0" fmla="*/ 4562795 w 5704117"/>
              <a:gd name="connsiteY0" fmla="*/ 0 h 6096000"/>
              <a:gd name="connsiteX1" fmla="*/ 4721192 w 5704117"/>
              <a:gd name="connsiteY1" fmla="*/ 133595 h 6096000"/>
              <a:gd name="connsiteX2" fmla="*/ 5467522 w 5704117"/>
              <a:gd name="connsiteY2" fmla="*/ 1054328 h 6096000"/>
              <a:gd name="connsiteX3" fmla="*/ 5538873 w 5704117"/>
              <a:gd name="connsiteY3" fmla="*/ 2897564 h 6096000"/>
              <a:gd name="connsiteX4" fmla="*/ 4442050 w 5704117"/>
              <a:gd name="connsiteY4" fmla="*/ 4732407 h 6096000"/>
              <a:gd name="connsiteX5" fmla="*/ 93046 w 5704117"/>
              <a:gd name="connsiteY5" fmla="*/ 6082857 h 6096000"/>
              <a:gd name="connsiteX6" fmla="*/ 0 w 5704117"/>
              <a:gd name="connsiteY6" fmla="*/ 6078450 h 6096000"/>
              <a:gd name="connsiteX7" fmla="*/ 91440 w 5704117"/>
              <a:gd name="connsiteY7" fmla="*/ 91440 h 6096000"/>
              <a:gd name="connsiteX0" fmla="*/ 4562795 w 5704117"/>
              <a:gd name="connsiteY0" fmla="*/ 0 h 6096000"/>
              <a:gd name="connsiteX1" fmla="*/ 4721192 w 5704117"/>
              <a:gd name="connsiteY1" fmla="*/ 133595 h 6096000"/>
              <a:gd name="connsiteX2" fmla="*/ 5467522 w 5704117"/>
              <a:gd name="connsiteY2" fmla="*/ 1054328 h 6096000"/>
              <a:gd name="connsiteX3" fmla="*/ 5538873 w 5704117"/>
              <a:gd name="connsiteY3" fmla="*/ 2897564 h 6096000"/>
              <a:gd name="connsiteX4" fmla="*/ 4442050 w 5704117"/>
              <a:gd name="connsiteY4" fmla="*/ 4732407 h 6096000"/>
              <a:gd name="connsiteX5" fmla="*/ 93046 w 5704117"/>
              <a:gd name="connsiteY5" fmla="*/ 6082857 h 6096000"/>
              <a:gd name="connsiteX6" fmla="*/ 0 w 5704117"/>
              <a:gd name="connsiteY6" fmla="*/ 6078450 h 609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04117" h="6096000">
                <a:moveTo>
                  <a:pt x="4562795" y="0"/>
                </a:moveTo>
                <a:lnTo>
                  <a:pt x="4721192" y="133595"/>
                </a:lnTo>
                <a:cubicBezTo>
                  <a:pt x="5067135" y="440105"/>
                  <a:pt x="5309779" y="747048"/>
                  <a:pt x="5467522" y="1054328"/>
                </a:cubicBezTo>
                <a:cubicBezTo>
                  <a:pt x="5782917" y="1668625"/>
                  <a:pt x="5758242" y="2283795"/>
                  <a:pt x="5538873" y="2897564"/>
                </a:cubicBezTo>
                <a:cubicBezTo>
                  <a:pt x="5319500" y="3511334"/>
                  <a:pt x="4905433" y="4123706"/>
                  <a:pt x="4442050" y="4732407"/>
                </a:cubicBezTo>
                <a:cubicBezTo>
                  <a:pt x="3499930" y="5970384"/>
                  <a:pt x="1925433" y="6153690"/>
                  <a:pt x="93046" y="6082857"/>
                </a:cubicBezTo>
                <a:lnTo>
                  <a:pt x="0" y="607845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prstClr val="white"/>
              </a:solidFill>
              <a:latin typeface="Avenir Next LT Pro Light"/>
            </a:endParaRPr>
          </a:p>
        </p:txBody>
      </p:sp>
      <p:sp>
        <p:nvSpPr>
          <p:cNvPr id="3" name="Marcador de contenido 2">
            <a:extLst>
              <a:ext uri="{FF2B5EF4-FFF2-40B4-BE49-F238E27FC236}">
                <a16:creationId xmlns:a16="http://schemas.microsoft.com/office/drawing/2014/main" id="{D6A943B9-081D-B933-804C-577466059578}"/>
              </a:ext>
            </a:extLst>
          </p:cNvPr>
          <p:cNvSpPr>
            <a:spLocks noGrp="1"/>
          </p:cNvSpPr>
          <p:nvPr>
            <p:ph idx="1"/>
          </p:nvPr>
        </p:nvSpPr>
        <p:spPr>
          <a:xfrm>
            <a:off x="762000" y="2286000"/>
            <a:ext cx="5334000" cy="3810001"/>
          </a:xfrm>
        </p:spPr>
        <p:txBody>
          <a:bodyPr>
            <a:normAutofit/>
          </a:bodyPr>
          <a:lstStyle/>
          <a:p>
            <a:pPr marL="0" indent="0">
              <a:lnSpc>
                <a:spcPct val="115000"/>
              </a:lnSpc>
              <a:buNone/>
            </a:pPr>
            <a:r>
              <a:rPr lang="es-ES" sz="1500"/>
              <a:t>Los gráficos juegan un papel crucial en el análisis exploratorio de datos, ayudando a comprender, interpretar la información contenida en los datos, estas son sus principales funciones</a:t>
            </a:r>
          </a:p>
          <a:p>
            <a:pPr>
              <a:lnSpc>
                <a:spcPct val="115000"/>
              </a:lnSpc>
            </a:pPr>
            <a:r>
              <a:rPr lang="es-ES" sz="1500"/>
              <a:t>Visualización de la distribución de los datos</a:t>
            </a:r>
          </a:p>
          <a:p>
            <a:pPr>
              <a:lnSpc>
                <a:spcPct val="115000"/>
              </a:lnSpc>
            </a:pPr>
            <a:r>
              <a:rPr lang="es-ES" sz="1500"/>
              <a:t>Permite identificar valores atípicos</a:t>
            </a:r>
          </a:p>
          <a:p>
            <a:pPr>
              <a:lnSpc>
                <a:spcPct val="115000"/>
              </a:lnSpc>
            </a:pPr>
            <a:r>
              <a:rPr lang="es-ES" sz="1500"/>
              <a:t>Identificar relaciones entre variables</a:t>
            </a:r>
          </a:p>
          <a:p>
            <a:pPr>
              <a:lnSpc>
                <a:spcPct val="115000"/>
              </a:lnSpc>
            </a:pPr>
            <a:r>
              <a:rPr lang="es-ES" sz="1500"/>
              <a:t>Detectar patrones y tendencias</a:t>
            </a:r>
          </a:p>
          <a:p>
            <a:pPr>
              <a:lnSpc>
                <a:spcPct val="115000"/>
              </a:lnSpc>
            </a:pPr>
            <a:r>
              <a:rPr lang="es-ES" sz="1500"/>
              <a:t>Análisis de correlaciones</a:t>
            </a:r>
          </a:p>
          <a:p>
            <a:pPr>
              <a:lnSpc>
                <a:spcPct val="115000"/>
              </a:lnSpc>
            </a:pPr>
            <a:r>
              <a:rPr lang="es-ES" sz="1500"/>
              <a:t>Permite interpretar de manera efectiva datos complejos</a:t>
            </a:r>
          </a:p>
          <a:p>
            <a:pPr marL="0" indent="0">
              <a:lnSpc>
                <a:spcPct val="115000"/>
              </a:lnSpc>
              <a:buNone/>
            </a:pPr>
            <a:endParaRPr lang="es-ES" sz="1500"/>
          </a:p>
        </p:txBody>
      </p:sp>
      <p:sp>
        <p:nvSpPr>
          <p:cNvPr id="2" name="Título 1">
            <a:extLst>
              <a:ext uri="{FF2B5EF4-FFF2-40B4-BE49-F238E27FC236}">
                <a16:creationId xmlns:a16="http://schemas.microsoft.com/office/drawing/2014/main" id="{117C147C-94D8-635D-623F-F9349B4FD753}"/>
              </a:ext>
            </a:extLst>
          </p:cNvPr>
          <p:cNvSpPr>
            <a:spLocks noGrp="1"/>
          </p:cNvSpPr>
          <p:nvPr>
            <p:ph type="title"/>
          </p:nvPr>
        </p:nvSpPr>
        <p:spPr>
          <a:xfrm>
            <a:off x="762000" y="762000"/>
            <a:ext cx="5334000" cy="1524000"/>
          </a:xfrm>
        </p:spPr>
        <p:txBody>
          <a:bodyPr>
            <a:normAutofit/>
          </a:bodyPr>
          <a:lstStyle/>
          <a:p>
            <a:r>
              <a:rPr lang="es-ES" sz="3200"/>
              <a:t>Introducción: Función de los gráficos en el análisis exploratorio de datos </a:t>
            </a:r>
          </a:p>
        </p:txBody>
      </p:sp>
    </p:spTree>
    <p:extLst>
      <p:ext uri="{BB962C8B-B14F-4D97-AF65-F5344CB8AC3E}">
        <p14:creationId xmlns:p14="http://schemas.microsoft.com/office/powerpoint/2010/main" val="26292484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33" name="Rectangle 1032">
            <a:extLst>
              <a:ext uri="{FF2B5EF4-FFF2-40B4-BE49-F238E27FC236}">
                <a16:creationId xmlns:a16="http://schemas.microsoft.com/office/drawing/2014/main" id="{987A0FBA-CC04-4256-A8EB-BB3C543E98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1B7D80E6-0FF2-446B-AB8B-7623C25BCCDF}"/>
              </a:ext>
            </a:extLst>
          </p:cNvPr>
          <p:cNvSpPr>
            <a:spLocks noGrp="1"/>
          </p:cNvSpPr>
          <p:nvPr>
            <p:ph type="title"/>
          </p:nvPr>
        </p:nvSpPr>
        <p:spPr>
          <a:xfrm>
            <a:off x="645078" y="882932"/>
            <a:ext cx="3018325" cy="762001"/>
          </a:xfrm>
        </p:spPr>
        <p:txBody>
          <a:bodyPr anchor="t">
            <a:normAutofit/>
          </a:bodyPr>
          <a:lstStyle/>
          <a:p>
            <a:r>
              <a:rPr lang="es-ES" sz="3200" dirty="0"/>
              <a:t>Histogramas</a:t>
            </a:r>
          </a:p>
        </p:txBody>
      </p:sp>
      <p:sp>
        <p:nvSpPr>
          <p:cNvPr id="1035" name="Freeform: Shape 1034">
            <a:extLst>
              <a:ext uri="{FF2B5EF4-FFF2-40B4-BE49-F238E27FC236}">
                <a16:creationId xmlns:a16="http://schemas.microsoft.com/office/drawing/2014/main" id="{87733DA8-1BFC-4737-831B-54DCFE42D6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76836" y="-776836"/>
            <a:ext cx="762001"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bg1"/>
              </a:solidFill>
              <a:latin typeface="Avenir Next LT Pro" panose="020B0504020202020204" pitchFamily="34" charset="0"/>
            </a:endParaRPr>
          </a:p>
        </p:txBody>
      </p:sp>
      <p:sp>
        <p:nvSpPr>
          <p:cNvPr id="1037" name="Freeform: Shape 1036">
            <a:extLst>
              <a:ext uri="{FF2B5EF4-FFF2-40B4-BE49-F238E27FC236}">
                <a16:creationId xmlns:a16="http://schemas.microsoft.com/office/drawing/2014/main" id="{07836A85-E2B0-48DE-B9E5-8C01D3C9C5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9090" y="1040564"/>
            <a:ext cx="4337540" cy="5817436"/>
          </a:xfrm>
          <a:custGeom>
            <a:avLst/>
            <a:gdLst>
              <a:gd name="connsiteX0" fmla="*/ 3175347 w 4337540"/>
              <a:gd name="connsiteY0" fmla="*/ 710 h 5817436"/>
              <a:gd name="connsiteX1" fmla="*/ 3972229 w 4337540"/>
              <a:gd name="connsiteY1" fmla="*/ 94304 h 5817436"/>
              <a:gd name="connsiteX2" fmla="*/ 4337540 w 4337540"/>
              <a:gd name="connsiteY2" fmla="*/ 181400 h 5817436"/>
              <a:gd name="connsiteX3" fmla="*/ 4337540 w 4337540"/>
              <a:gd name="connsiteY3" fmla="*/ 5817436 h 5817436"/>
              <a:gd name="connsiteX4" fmla="*/ 1006557 w 4337540"/>
              <a:gd name="connsiteY4" fmla="*/ 5817436 h 5817436"/>
              <a:gd name="connsiteX5" fmla="*/ 866510 w 4337540"/>
              <a:gd name="connsiteY5" fmla="*/ 5609583 h 5817436"/>
              <a:gd name="connsiteX6" fmla="*/ 351747 w 4337540"/>
              <a:gd name="connsiteY6" fmla="*/ 2263621 h 5817436"/>
              <a:gd name="connsiteX7" fmla="*/ 1381666 w 4337540"/>
              <a:gd name="connsiteY7" fmla="*/ 845238 h 5817436"/>
              <a:gd name="connsiteX8" fmla="*/ 2751595 w 4337540"/>
              <a:gd name="connsiteY8" fmla="*/ 47742 h 5817436"/>
              <a:gd name="connsiteX9" fmla="*/ 3175347 w 4337540"/>
              <a:gd name="connsiteY9" fmla="*/ 710 h 5817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37540" h="5817436">
                <a:moveTo>
                  <a:pt x="3175347" y="710"/>
                </a:moveTo>
                <a:cubicBezTo>
                  <a:pt x="3421493" y="-5064"/>
                  <a:pt x="3686120" y="24227"/>
                  <a:pt x="3972229" y="94304"/>
                </a:cubicBezTo>
                <a:lnTo>
                  <a:pt x="4337540" y="181400"/>
                </a:lnTo>
                <a:lnTo>
                  <a:pt x="4337540" y="5817436"/>
                </a:lnTo>
                <a:lnTo>
                  <a:pt x="1006557" y="5817436"/>
                </a:lnTo>
                <a:lnTo>
                  <a:pt x="866510" y="5609583"/>
                </a:lnTo>
                <a:cubicBezTo>
                  <a:pt x="140071" y="4515211"/>
                  <a:pt x="-376405" y="3480830"/>
                  <a:pt x="351747" y="2263621"/>
                </a:cubicBezTo>
                <a:cubicBezTo>
                  <a:pt x="664977" y="1739861"/>
                  <a:pt x="994988" y="1240809"/>
                  <a:pt x="1381666" y="845238"/>
                </a:cubicBezTo>
                <a:cubicBezTo>
                  <a:pt x="1768346" y="449669"/>
                  <a:pt x="2211693" y="157580"/>
                  <a:pt x="2751595" y="47742"/>
                </a:cubicBezTo>
                <a:cubicBezTo>
                  <a:pt x="2886624" y="20264"/>
                  <a:pt x="3027659" y="4175"/>
                  <a:pt x="3175347" y="71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39" name="Freeform: Shape 1038">
            <a:extLst>
              <a:ext uri="{FF2B5EF4-FFF2-40B4-BE49-F238E27FC236}">
                <a16:creationId xmlns:a16="http://schemas.microsoft.com/office/drawing/2014/main" id="{63165769-7A47-4E0F-825D-AF1179DF68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82642" flipH="1">
            <a:off x="7133961" y="946220"/>
            <a:ext cx="5867664" cy="5317986"/>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 name="connsiteX0" fmla="*/ 0 w 1085312"/>
              <a:gd name="connsiteY0" fmla="*/ 0 h 2441440"/>
              <a:gd name="connsiteX1" fmla="*/ 53089 w 1085312"/>
              <a:gd name="connsiteY1" fmla="*/ 4542 h 2441440"/>
              <a:gd name="connsiteX2" fmla="*/ 790077 w 1085312"/>
              <a:gd name="connsiteY2" fmla="*/ 872756 h 2441440"/>
              <a:gd name="connsiteX3" fmla="*/ 1085252 w 1085312"/>
              <a:gd name="connsiteY3" fmla="*/ 1943649 h 2441440"/>
              <a:gd name="connsiteX4" fmla="*/ 1064832 w 1085312"/>
              <a:gd name="connsiteY4" fmla="*/ 2198094 h 2441440"/>
              <a:gd name="connsiteX5" fmla="*/ 1043734 w 1085312"/>
              <a:gd name="connsiteY5" fmla="*/ 2315675 h 2441440"/>
              <a:gd name="connsiteX6" fmla="*/ 59456 w 1085312"/>
              <a:gd name="connsiteY6" fmla="*/ 2441440 h 2441440"/>
              <a:gd name="connsiteX0" fmla="*/ 0 w 1085312"/>
              <a:gd name="connsiteY0" fmla="*/ 0 h 2315675"/>
              <a:gd name="connsiteX1" fmla="*/ 53089 w 1085312"/>
              <a:gd name="connsiteY1" fmla="*/ 4542 h 2315675"/>
              <a:gd name="connsiteX2" fmla="*/ 790077 w 1085312"/>
              <a:gd name="connsiteY2" fmla="*/ 872756 h 2315675"/>
              <a:gd name="connsiteX3" fmla="*/ 1085252 w 1085312"/>
              <a:gd name="connsiteY3" fmla="*/ 1943649 h 2315675"/>
              <a:gd name="connsiteX4" fmla="*/ 1064832 w 1085312"/>
              <a:gd name="connsiteY4" fmla="*/ 2198094 h 2315675"/>
              <a:gd name="connsiteX5" fmla="*/ 1043734 w 1085312"/>
              <a:gd name="connsiteY5"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5312" h="2315675">
                <a:moveTo>
                  <a:pt x="0" y="0"/>
                </a:move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Avenir Next LT Pro Light"/>
            </a:endParaRPr>
          </a:p>
        </p:txBody>
      </p:sp>
      <p:sp>
        <p:nvSpPr>
          <p:cNvPr id="3" name="Marcador de contenido 2">
            <a:extLst>
              <a:ext uri="{FF2B5EF4-FFF2-40B4-BE49-F238E27FC236}">
                <a16:creationId xmlns:a16="http://schemas.microsoft.com/office/drawing/2014/main" id="{DC521663-9FB9-C7CC-478E-C460996E7F86}"/>
              </a:ext>
            </a:extLst>
          </p:cNvPr>
          <p:cNvSpPr>
            <a:spLocks noGrp="1"/>
          </p:cNvSpPr>
          <p:nvPr>
            <p:ph idx="1"/>
          </p:nvPr>
        </p:nvSpPr>
        <p:spPr>
          <a:xfrm>
            <a:off x="496619" y="1463532"/>
            <a:ext cx="5599381" cy="4572001"/>
          </a:xfrm>
        </p:spPr>
        <p:txBody>
          <a:bodyPr>
            <a:normAutofit/>
          </a:bodyPr>
          <a:lstStyle/>
          <a:p>
            <a:pPr marL="0" indent="0" algn="just">
              <a:lnSpc>
                <a:spcPct val="115000"/>
              </a:lnSpc>
              <a:buNone/>
            </a:pPr>
            <a:r>
              <a:rPr lang="es-ES" sz="2400" dirty="0"/>
              <a:t>Son muy importantes para ver la distribución de frecuencia de una variable numérica, permitiendo identificar valores atípicos y la dispersión</a:t>
            </a:r>
          </a:p>
        </p:txBody>
      </p:sp>
      <p:pic>
        <p:nvPicPr>
          <p:cNvPr id="1028" name="Picture 4" descr="Histograma - Concepto, tipos, ejemplos y cómo crearlos">
            <a:extLst>
              <a:ext uri="{FF2B5EF4-FFF2-40B4-BE49-F238E27FC236}">
                <a16:creationId xmlns:a16="http://schemas.microsoft.com/office/drawing/2014/main" id="{13B9CEF2-39F0-D898-858D-F6CDA54F729E}"/>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639049" y="2244281"/>
            <a:ext cx="3790951" cy="2350389"/>
          </a:xfrm>
          <a:prstGeom prst="rect">
            <a:avLst/>
          </a:prstGeom>
          <a:noFill/>
          <a:extLst>
            <a:ext uri="{909E8E84-426E-40DD-AFC4-6F175D3DCCD1}">
              <a14:hiddenFill xmlns:a14="http://schemas.microsoft.com/office/drawing/2010/main">
                <a:solidFill>
                  <a:srgbClr val="FFFFFF"/>
                </a:solidFill>
              </a14:hiddenFill>
            </a:ext>
          </a:extLst>
        </p:spPr>
      </p:pic>
      <p:pic>
        <p:nvPicPr>
          <p:cNvPr id="8" name="Imagen 7">
            <a:extLst>
              <a:ext uri="{FF2B5EF4-FFF2-40B4-BE49-F238E27FC236}">
                <a16:creationId xmlns:a16="http://schemas.microsoft.com/office/drawing/2014/main" id="{1D80D301-F79D-9AFC-F892-B2D7995451C6}"/>
              </a:ext>
            </a:extLst>
          </p:cNvPr>
          <p:cNvPicPr>
            <a:picLocks noChangeAspect="1"/>
          </p:cNvPicPr>
          <p:nvPr/>
        </p:nvPicPr>
        <p:blipFill>
          <a:blip r:embed="rId3"/>
          <a:stretch>
            <a:fillRect/>
          </a:stretch>
        </p:blipFill>
        <p:spPr>
          <a:xfrm>
            <a:off x="1180492" y="3949282"/>
            <a:ext cx="3915321" cy="1829055"/>
          </a:xfrm>
          <a:prstGeom prst="rect">
            <a:avLst/>
          </a:prstGeom>
        </p:spPr>
      </p:pic>
    </p:spTree>
    <p:extLst>
      <p:ext uri="{BB962C8B-B14F-4D97-AF65-F5344CB8AC3E}">
        <p14:creationId xmlns:p14="http://schemas.microsoft.com/office/powerpoint/2010/main" val="37573195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055" name="Rectangle 2054">
            <a:extLst>
              <a:ext uri="{FF2B5EF4-FFF2-40B4-BE49-F238E27FC236}">
                <a16:creationId xmlns:a16="http://schemas.microsoft.com/office/drawing/2014/main" id="{075615F8-B807-416B-8DBB-536E4371AA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7" name="Freeform: Shape 2056">
            <a:extLst>
              <a:ext uri="{FF2B5EF4-FFF2-40B4-BE49-F238E27FC236}">
                <a16:creationId xmlns:a16="http://schemas.microsoft.com/office/drawing/2014/main" id="{BC24C093-9688-4BFB-A9CA-03F1A1DC90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295" y="0"/>
            <a:ext cx="4200872" cy="1514020"/>
          </a:xfrm>
          <a:custGeom>
            <a:avLst/>
            <a:gdLst>
              <a:gd name="connsiteX0" fmla="*/ 0 w 4200872"/>
              <a:gd name="connsiteY0" fmla="*/ 0 h 1514020"/>
              <a:gd name="connsiteX1" fmla="*/ 4200872 w 4200872"/>
              <a:gd name="connsiteY1" fmla="*/ 0 h 1514020"/>
              <a:gd name="connsiteX2" fmla="*/ 4142607 w 4200872"/>
              <a:gd name="connsiteY2" fmla="*/ 38563 h 1514020"/>
              <a:gd name="connsiteX3" fmla="*/ 3008795 w 4200872"/>
              <a:gd name="connsiteY3" fmla="*/ 1083181 h 1514020"/>
              <a:gd name="connsiteX4" fmla="*/ 709479 w 4200872"/>
              <a:gd name="connsiteY4" fmla="*/ 810018 h 1514020"/>
              <a:gd name="connsiteX5" fmla="*/ 214372 w 4200872"/>
              <a:gd name="connsiteY5" fmla="*/ 268967 h 1514020"/>
              <a:gd name="connsiteX6" fmla="*/ 0 w 4200872"/>
              <a:gd name="connsiteY6" fmla="*/ 0 h 1514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00872" h="1514020">
                <a:moveTo>
                  <a:pt x="0" y="0"/>
                </a:moveTo>
                <a:lnTo>
                  <a:pt x="4200872" y="0"/>
                </a:lnTo>
                <a:lnTo>
                  <a:pt x="4142607" y="38563"/>
                </a:lnTo>
                <a:cubicBezTo>
                  <a:pt x="3737231" y="337805"/>
                  <a:pt x="3393114" y="765216"/>
                  <a:pt x="3008795" y="1083181"/>
                </a:cubicBezTo>
                <a:cubicBezTo>
                  <a:pt x="2488592" y="1512793"/>
                  <a:pt x="1827783" y="1891699"/>
                  <a:pt x="709479" y="810018"/>
                </a:cubicBezTo>
                <a:cubicBezTo>
                  <a:pt x="545095" y="651095"/>
                  <a:pt x="379790" y="468539"/>
                  <a:pt x="214372" y="268967"/>
                </a:cubicBezTo>
                <a:lnTo>
                  <a:pt x="0"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59" name="Freeform: Shape 2058">
            <a:extLst>
              <a:ext uri="{FF2B5EF4-FFF2-40B4-BE49-F238E27FC236}">
                <a16:creationId xmlns:a16="http://schemas.microsoft.com/office/drawing/2014/main" id="{804C1F5E-6CC3-453F-A027-17CBE2DDA0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440" y="-9980"/>
            <a:ext cx="4226559" cy="1650095"/>
          </a:xfrm>
          <a:custGeom>
            <a:avLst/>
            <a:gdLst>
              <a:gd name="connsiteX0" fmla="*/ 0 w 4200872"/>
              <a:gd name="connsiteY0" fmla="*/ 0 h 1514020"/>
              <a:gd name="connsiteX1" fmla="*/ 4200872 w 4200872"/>
              <a:gd name="connsiteY1" fmla="*/ 0 h 1514020"/>
              <a:gd name="connsiteX2" fmla="*/ 4142607 w 4200872"/>
              <a:gd name="connsiteY2" fmla="*/ 38563 h 1514020"/>
              <a:gd name="connsiteX3" fmla="*/ 3008795 w 4200872"/>
              <a:gd name="connsiteY3" fmla="*/ 1083181 h 1514020"/>
              <a:gd name="connsiteX4" fmla="*/ 709479 w 4200872"/>
              <a:gd name="connsiteY4" fmla="*/ 810018 h 1514020"/>
              <a:gd name="connsiteX5" fmla="*/ 214372 w 4200872"/>
              <a:gd name="connsiteY5" fmla="*/ 268967 h 1514020"/>
              <a:gd name="connsiteX0" fmla="*/ 4111158 w 4111158"/>
              <a:gd name="connsiteY0" fmla="*/ 0 h 1514020"/>
              <a:gd name="connsiteX1" fmla="*/ 4052893 w 4111158"/>
              <a:gd name="connsiteY1" fmla="*/ 38563 h 1514020"/>
              <a:gd name="connsiteX2" fmla="*/ 2919081 w 4111158"/>
              <a:gd name="connsiteY2" fmla="*/ 1083181 h 1514020"/>
              <a:gd name="connsiteX3" fmla="*/ 619765 w 4111158"/>
              <a:gd name="connsiteY3" fmla="*/ 810018 h 1514020"/>
              <a:gd name="connsiteX4" fmla="*/ 124658 w 4111158"/>
              <a:gd name="connsiteY4" fmla="*/ 268967 h 1514020"/>
              <a:gd name="connsiteX5" fmla="*/ 0 w 4111158"/>
              <a:gd name="connsiteY5" fmla="*/ 83899 h 1514020"/>
              <a:gd name="connsiteX0" fmla="*/ 4146758 w 4146758"/>
              <a:gd name="connsiteY0" fmla="*/ 0 h 1514020"/>
              <a:gd name="connsiteX1" fmla="*/ 4088493 w 4146758"/>
              <a:gd name="connsiteY1" fmla="*/ 38563 h 1514020"/>
              <a:gd name="connsiteX2" fmla="*/ 2954681 w 4146758"/>
              <a:gd name="connsiteY2" fmla="*/ 1083181 h 1514020"/>
              <a:gd name="connsiteX3" fmla="*/ 655365 w 4146758"/>
              <a:gd name="connsiteY3" fmla="*/ 810018 h 1514020"/>
              <a:gd name="connsiteX4" fmla="*/ 160258 w 4146758"/>
              <a:gd name="connsiteY4" fmla="*/ 268967 h 1514020"/>
              <a:gd name="connsiteX5" fmla="*/ 0 w 4146758"/>
              <a:gd name="connsiteY5" fmla="*/ 10654 h 1514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46758" h="1514020">
                <a:moveTo>
                  <a:pt x="4146758" y="0"/>
                </a:moveTo>
                <a:lnTo>
                  <a:pt x="4088493" y="38563"/>
                </a:lnTo>
                <a:cubicBezTo>
                  <a:pt x="3683117" y="337805"/>
                  <a:pt x="3339000" y="765216"/>
                  <a:pt x="2954681" y="1083181"/>
                </a:cubicBezTo>
                <a:cubicBezTo>
                  <a:pt x="2434478" y="1512793"/>
                  <a:pt x="1773669" y="1891699"/>
                  <a:pt x="655365" y="810018"/>
                </a:cubicBezTo>
                <a:cubicBezTo>
                  <a:pt x="490981" y="651095"/>
                  <a:pt x="325676" y="468539"/>
                  <a:pt x="160258" y="268967"/>
                </a:cubicBezTo>
                <a:cubicBezTo>
                  <a:pt x="88801" y="179311"/>
                  <a:pt x="0" y="10654"/>
                  <a:pt x="0" y="10654"/>
                </a:cubicBez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Avenir Next LT Pro Light"/>
            </a:endParaRPr>
          </a:p>
        </p:txBody>
      </p:sp>
      <p:pic>
        <p:nvPicPr>
          <p:cNvPr id="2050" name="Picture 2" descr="Diagrama de gráfico de dispersión estadística para informe comercial  aislado | Vector Premium">
            <a:extLst>
              <a:ext uri="{FF2B5EF4-FFF2-40B4-BE49-F238E27FC236}">
                <a16:creationId xmlns:a16="http://schemas.microsoft.com/office/drawing/2014/main" id="{3BB23FC5-BEB8-6897-AE1F-65CBD83055C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66215" y="3555256"/>
            <a:ext cx="3228275" cy="2808599"/>
          </a:xfrm>
          <a:prstGeom prst="rect">
            <a:avLst/>
          </a:prstGeom>
          <a:noFill/>
          <a:extLst>
            <a:ext uri="{909E8E84-426E-40DD-AFC4-6F175D3DCCD1}">
              <a14:hiddenFill xmlns:a14="http://schemas.microsoft.com/office/drawing/2010/main">
                <a:solidFill>
                  <a:srgbClr val="FFFFFF"/>
                </a:solidFill>
              </a14:hiddenFill>
            </a:ext>
          </a:extLst>
        </p:spPr>
      </p:pic>
      <p:sp>
        <p:nvSpPr>
          <p:cNvPr id="2061" name="Freeform: Shape 2060">
            <a:extLst>
              <a:ext uri="{FF2B5EF4-FFF2-40B4-BE49-F238E27FC236}">
                <a16:creationId xmlns:a16="http://schemas.microsoft.com/office/drawing/2014/main" id="{DC959483-13EB-44B2-806F-04637E2C9D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08056" y="-9978"/>
            <a:ext cx="4583945" cy="6141651"/>
          </a:xfrm>
          <a:custGeom>
            <a:avLst/>
            <a:gdLst>
              <a:gd name="connsiteX0" fmla="*/ 1310966 w 4583945"/>
              <a:gd name="connsiteY0" fmla="*/ 0 h 6141651"/>
              <a:gd name="connsiteX1" fmla="*/ 4583945 w 4583945"/>
              <a:gd name="connsiteY1" fmla="*/ 0 h 6141651"/>
              <a:gd name="connsiteX2" fmla="*/ 4583945 w 4583945"/>
              <a:gd name="connsiteY2" fmla="*/ 4238293 h 6141651"/>
              <a:gd name="connsiteX3" fmla="*/ 4541880 w 4583945"/>
              <a:gd name="connsiteY3" fmla="*/ 4268837 h 6141651"/>
              <a:gd name="connsiteX4" fmla="*/ 4128523 w 4583945"/>
              <a:gd name="connsiteY4" fmla="*/ 4550523 h 6141651"/>
              <a:gd name="connsiteX5" fmla="*/ 1946719 w 4583945"/>
              <a:gd name="connsiteY5" fmla="*/ 5943410 h 6141651"/>
              <a:gd name="connsiteX6" fmla="*/ 393090 w 4583945"/>
              <a:gd name="connsiteY6" fmla="*/ 5663210 h 6141651"/>
              <a:gd name="connsiteX7" fmla="*/ 62 w 4583945"/>
              <a:gd name="connsiteY7" fmla="*/ 4156575 h 6141651"/>
              <a:gd name="connsiteX8" fmla="*/ 1277882 w 4583945"/>
              <a:gd name="connsiteY8" fmla="*/ 42031 h 6141651"/>
              <a:gd name="connsiteX9" fmla="*/ 1310966 w 4583945"/>
              <a:gd name="connsiteY9" fmla="*/ 0 h 6141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83945" h="6141651">
                <a:moveTo>
                  <a:pt x="1310966" y="0"/>
                </a:moveTo>
                <a:lnTo>
                  <a:pt x="4583945" y="0"/>
                </a:lnTo>
                <a:lnTo>
                  <a:pt x="4583945" y="4238293"/>
                </a:lnTo>
                <a:lnTo>
                  <a:pt x="4541880" y="4268837"/>
                </a:lnTo>
                <a:cubicBezTo>
                  <a:pt x="4395640" y="4371082"/>
                  <a:pt x="4254236" y="4463820"/>
                  <a:pt x="4128523" y="4550523"/>
                </a:cubicBezTo>
                <a:cubicBezTo>
                  <a:pt x="3416510" y="5042390"/>
                  <a:pt x="2702940" y="5533242"/>
                  <a:pt x="1946719" y="5943410"/>
                </a:cubicBezTo>
                <a:cubicBezTo>
                  <a:pt x="1506382" y="6182505"/>
                  <a:pt x="872113" y="6320608"/>
                  <a:pt x="393090" y="5663210"/>
                </a:cubicBezTo>
                <a:cubicBezTo>
                  <a:pt x="73281" y="5224009"/>
                  <a:pt x="-2478" y="4638736"/>
                  <a:pt x="62" y="4156575"/>
                </a:cubicBezTo>
                <a:cubicBezTo>
                  <a:pt x="8670" y="2528953"/>
                  <a:pt x="544344" y="1025333"/>
                  <a:pt x="1277882" y="42031"/>
                </a:cubicBezTo>
                <a:lnTo>
                  <a:pt x="1310966"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63" name="Freeform: Shape 2062">
            <a:extLst>
              <a:ext uri="{FF2B5EF4-FFF2-40B4-BE49-F238E27FC236}">
                <a16:creationId xmlns:a16="http://schemas.microsoft.com/office/drawing/2014/main" id="{6FB98D75-FCBF-4337-916E-3D5EE529DA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39075" y="16663"/>
            <a:ext cx="4352924" cy="6092804"/>
          </a:xfrm>
          <a:custGeom>
            <a:avLst/>
            <a:gdLst>
              <a:gd name="connsiteX0" fmla="*/ 520805 w 4496214"/>
              <a:gd name="connsiteY0" fmla="*/ 0 h 4712444"/>
              <a:gd name="connsiteX1" fmla="*/ 4496214 w 4496214"/>
              <a:gd name="connsiteY1" fmla="*/ 0 h 4712444"/>
              <a:gd name="connsiteX2" fmla="*/ 4496214 w 4496214"/>
              <a:gd name="connsiteY2" fmla="*/ 2870874 h 4712444"/>
              <a:gd name="connsiteX3" fmla="*/ 4327504 w 4496214"/>
              <a:gd name="connsiteY3" fmla="*/ 2986301 h 4712444"/>
              <a:gd name="connsiteX4" fmla="*/ 4128523 w 4496214"/>
              <a:gd name="connsiteY4" fmla="*/ 3121316 h 4712444"/>
              <a:gd name="connsiteX5" fmla="*/ 1946719 w 4496214"/>
              <a:gd name="connsiteY5" fmla="*/ 4514203 h 4712444"/>
              <a:gd name="connsiteX6" fmla="*/ 393090 w 4496214"/>
              <a:gd name="connsiteY6" fmla="*/ 4234003 h 4712444"/>
              <a:gd name="connsiteX7" fmla="*/ 62 w 4496214"/>
              <a:gd name="connsiteY7" fmla="*/ 2727368 h 4712444"/>
              <a:gd name="connsiteX8" fmla="*/ 513680 w 4496214"/>
              <a:gd name="connsiteY8" fmla="*/ 17175 h 4712444"/>
              <a:gd name="connsiteX0" fmla="*/ 4496214 w 4496214"/>
              <a:gd name="connsiteY0" fmla="*/ 0 h 4712444"/>
              <a:gd name="connsiteX1" fmla="*/ 4496214 w 4496214"/>
              <a:gd name="connsiteY1" fmla="*/ 2870874 h 4712444"/>
              <a:gd name="connsiteX2" fmla="*/ 4327504 w 4496214"/>
              <a:gd name="connsiteY2" fmla="*/ 2986301 h 4712444"/>
              <a:gd name="connsiteX3" fmla="*/ 4128523 w 4496214"/>
              <a:gd name="connsiteY3" fmla="*/ 3121316 h 4712444"/>
              <a:gd name="connsiteX4" fmla="*/ 1946719 w 4496214"/>
              <a:gd name="connsiteY4" fmla="*/ 4514203 h 4712444"/>
              <a:gd name="connsiteX5" fmla="*/ 393090 w 4496214"/>
              <a:gd name="connsiteY5" fmla="*/ 4234003 h 4712444"/>
              <a:gd name="connsiteX6" fmla="*/ 62 w 4496214"/>
              <a:gd name="connsiteY6" fmla="*/ 2727368 h 4712444"/>
              <a:gd name="connsiteX7" fmla="*/ 513680 w 4496214"/>
              <a:gd name="connsiteY7" fmla="*/ 17175 h 4712444"/>
              <a:gd name="connsiteX8" fmla="*/ 610729 w 4496214"/>
              <a:gd name="connsiteY8" fmla="*/ 94249 h 4712444"/>
              <a:gd name="connsiteX0" fmla="*/ 4496214 w 4496214"/>
              <a:gd name="connsiteY0" fmla="*/ 2853983 h 4695553"/>
              <a:gd name="connsiteX1" fmla="*/ 4327504 w 4496214"/>
              <a:gd name="connsiteY1" fmla="*/ 2969410 h 4695553"/>
              <a:gd name="connsiteX2" fmla="*/ 4128523 w 4496214"/>
              <a:gd name="connsiteY2" fmla="*/ 3104425 h 4695553"/>
              <a:gd name="connsiteX3" fmla="*/ 1946719 w 4496214"/>
              <a:gd name="connsiteY3" fmla="*/ 4497312 h 4695553"/>
              <a:gd name="connsiteX4" fmla="*/ 393090 w 4496214"/>
              <a:gd name="connsiteY4" fmla="*/ 4217112 h 4695553"/>
              <a:gd name="connsiteX5" fmla="*/ 62 w 4496214"/>
              <a:gd name="connsiteY5" fmla="*/ 2710477 h 4695553"/>
              <a:gd name="connsiteX6" fmla="*/ 513680 w 4496214"/>
              <a:gd name="connsiteY6" fmla="*/ 284 h 4695553"/>
              <a:gd name="connsiteX7" fmla="*/ 610729 w 4496214"/>
              <a:gd name="connsiteY7" fmla="*/ 77358 h 4695553"/>
              <a:gd name="connsiteX0" fmla="*/ 4496214 w 4496214"/>
              <a:gd name="connsiteY0" fmla="*/ 2853699 h 4695269"/>
              <a:gd name="connsiteX1" fmla="*/ 4327504 w 4496214"/>
              <a:gd name="connsiteY1" fmla="*/ 2969126 h 4695269"/>
              <a:gd name="connsiteX2" fmla="*/ 4128523 w 4496214"/>
              <a:gd name="connsiteY2" fmla="*/ 3104141 h 4695269"/>
              <a:gd name="connsiteX3" fmla="*/ 1946719 w 4496214"/>
              <a:gd name="connsiteY3" fmla="*/ 4497028 h 4695269"/>
              <a:gd name="connsiteX4" fmla="*/ 393090 w 4496214"/>
              <a:gd name="connsiteY4" fmla="*/ 4216828 h 4695269"/>
              <a:gd name="connsiteX5" fmla="*/ 62 w 4496214"/>
              <a:gd name="connsiteY5" fmla="*/ 2710193 h 4695269"/>
              <a:gd name="connsiteX6" fmla="*/ 513680 w 4496214"/>
              <a:gd name="connsiteY6" fmla="*/ 0 h 4695269"/>
              <a:gd name="connsiteX0" fmla="*/ 4496214 w 4496214"/>
              <a:gd name="connsiteY0" fmla="*/ 2853699 h 4650427"/>
              <a:gd name="connsiteX1" fmla="*/ 4327504 w 4496214"/>
              <a:gd name="connsiteY1" fmla="*/ 2969126 h 4650427"/>
              <a:gd name="connsiteX2" fmla="*/ 4128523 w 4496214"/>
              <a:gd name="connsiteY2" fmla="*/ 3104141 h 4650427"/>
              <a:gd name="connsiteX3" fmla="*/ 3578025 w 4496214"/>
              <a:gd name="connsiteY3" fmla="*/ 3466740 h 4650427"/>
              <a:gd name="connsiteX4" fmla="*/ 1946719 w 4496214"/>
              <a:gd name="connsiteY4" fmla="*/ 4497028 h 4650427"/>
              <a:gd name="connsiteX5" fmla="*/ 393090 w 4496214"/>
              <a:gd name="connsiteY5" fmla="*/ 4216828 h 4650427"/>
              <a:gd name="connsiteX6" fmla="*/ 62 w 4496214"/>
              <a:gd name="connsiteY6" fmla="*/ 2710193 h 4650427"/>
              <a:gd name="connsiteX7" fmla="*/ 513680 w 4496214"/>
              <a:gd name="connsiteY7" fmla="*/ 0 h 4650427"/>
              <a:gd name="connsiteX0" fmla="*/ 4496214 w 4496214"/>
              <a:gd name="connsiteY0" fmla="*/ 2853699 h 4650427"/>
              <a:gd name="connsiteX1" fmla="*/ 4327504 w 4496214"/>
              <a:gd name="connsiteY1" fmla="*/ 2969126 h 4650427"/>
              <a:gd name="connsiteX2" fmla="*/ 4128523 w 4496214"/>
              <a:gd name="connsiteY2" fmla="*/ 3104141 h 4650427"/>
              <a:gd name="connsiteX3" fmla="*/ 3578025 w 4496214"/>
              <a:gd name="connsiteY3" fmla="*/ 3466740 h 4650427"/>
              <a:gd name="connsiteX4" fmla="*/ 1946719 w 4496214"/>
              <a:gd name="connsiteY4" fmla="*/ 4497028 h 4650427"/>
              <a:gd name="connsiteX5" fmla="*/ 393090 w 4496214"/>
              <a:gd name="connsiteY5" fmla="*/ 4216828 h 4650427"/>
              <a:gd name="connsiteX6" fmla="*/ 62 w 4496214"/>
              <a:gd name="connsiteY6" fmla="*/ 2710193 h 4650427"/>
              <a:gd name="connsiteX7" fmla="*/ 513680 w 4496214"/>
              <a:gd name="connsiteY7" fmla="*/ 0 h 4650427"/>
              <a:gd name="connsiteX0" fmla="*/ 4496214 w 4496214"/>
              <a:gd name="connsiteY0" fmla="*/ 2853699 h 4650427"/>
              <a:gd name="connsiteX1" fmla="*/ 4327504 w 4496214"/>
              <a:gd name="connsiteY1" fmla="*/ 2969126 h 4650427"/>
              <a:gd name="connsiteX2" fmla="*/ 3578025 w 4496214"/>
              <a:gd name="connsiteY2" fmla="*/ 3466740 h 4650427"/>
              <a:gd name="connsiteX3" fmla="*/ 1946719 w 4496214"/>
              <a:gd name="connsiteY3" fmla="*/ 4497028 h 4650427"/>
              <a:gd name="connsiteX4" fmla="*/ 393090 w 4496214"/>
              <a:gd name="connsiteY4" fmla="*/ 4216828 h 4650427"/>
              <a:gd name="connsiteX5" fmla="*/ 62 w 4496214"/>
              <a:gd name="connsiteY5" fmla="*/ 2710193 h 4650427"/>
              <a:gd name="connsiteX6" fmla="*/ 513680 w 4496214"/>
              <a:gd name="connsiteY6" fmla="*/ 0 h 4650427"/>
              <a:gd name="connsiteX0" fmla="*/ 4496214 w 4496214"/>
              <a:gd name="connsiteY0" fmla="*/ 2853699 h 4650427"/>
              <a:gd name="connsiteX1" fmla="*/ 3578025 w 4496214"/>
              <a:gd name="connsiteY1" fmla="*/ 3466740 h 4650427"/>
              <a:gd name="connsiteX2" fmla="*/ 1946719 w 4496214"/>
              <a:gd name="connsiteY2" fmla="*/ 4497028 h 4650427"/>
              <a:gd name="connsiteX3" fmla="*/ 393090 w 4496214"/>
              <a:gd name="connsiteY3" fmla="*/ 4216828 h 4650427"/>
              <a:gd name="connsiteX4" fmla="*/ 62 w 4496214"/>
              <a:gd name="connsiteY4" fmla="*/ 2710193 h 4650427"/>
              <a:gd name="connsiteX5" fmla="*/ 513680 w 4496214"/>
              <a:gd name="connsiteY5" fmla="*/ 0 h 4650427"/>
              <a:gd name="connsiteX0" fmla="*/ 3578025 w 3578025"/>
              <a:gd name="connsiteY0" fmla="*/ 3466740 h 4650427"/>
              <a:gd name="connsiteX1" fmla="*/ 1946719 w 3578025"/>
              <a:gd name="connsiteY1" fmla="*/ 4497028 h 4650427"/>
              <a:gd name="connsiteX2" fmla="*/ 393090 w 3578025"/>
              <a:gd name="connsiteY2" fmla="*/ 4216828 h 4650427"/>
              <a:gd name="connsiteX3" fmla="*/ 62 w 3578025"/>
              <a:gd name="connsiteY3" fmla="*/ 2710193 h 4650427"/>
              <a:gd name="connsiteX4" fmla="*/ 513680 w 3578025"/>
              <a:gd name="connsiteY4" fmla="*/ 0 h 4650427"/>
              <a:gd name="connsiteX0" fmla="*/ 3578025 w 3578025"/>
              <a:gd name="connsiteY0" fmla="*/ 3466740 h 4705670"/>
              <a:gd name="connsiteX1" fmla="*/ 1946719 w 3578025"/>
              <a:gd name="connsiteY1" fmla="*/ 4497028 h 4705670"/>
              <a:gd name="connsiteX2" fmla="*/ 393090 w 3578025"/>
              <a:gd name="connsiteY2" fmla="*/ 4216828 h 4705670"/>
              <a:gd name="connsiteX3" fmla="*/ 62 w 3578025"/>
              <a:gd name="connsiteY3" fmla="*/ 2710193 h 4705670"/>
              <a:gd name="connsiteX4" fmla="*/ 513680 w 3578025"/>
              <a:gd name="connsiteY4" fmla="*/ 0 h 47056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8025" h="4705670">
                <a:moveTo>
                  <a:pt x="3578025" y="3466740"/>
                </a:moveTo>
                <a:cubicBezTo>
                  <a:pt x="3034256" y="3810169"/>
                  <a:pt x="2520630" y="4206761"/>
                  <a:pt x="1946719" y="4497028"/>
                </a:cubicBezTo>
                <a:cubicBezTo>
                  <a:pt x="1423184" y="4761816"/>
                  <a:pt x="872113" y="4874226"/>
                  <a:pt x="393090" y="4216828"/>
                </a:cubicBezTo>
                <a:cubicBezTo>
                  <a:pt x="73281" y="3777627"/>
                  <a:pt x="-2478" y="3192354"/>
                  <a:pt x="62" y="2710193"/>
                </a:cubicBezTo>
                <a:cubicBezTo>
                  <a:pt x="5227" y="1733619"/>
                  <a:pt x="200135" y="801687"/>
                  <a:pt x="513680" y="0"/>
                </a:cubicBez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Avenir Next LT Pro Light"/>
            </a:endParaRPr>
          </a:p>
        </p:txBody>
      </p:sp>
      <p:sp>
        <p:nvSpPr>
          <p:cNvPr id="3" name="Marcador de contenido 2">
            <a:extLst>
              <a:ext uri="{FF2B5EF4-FFF2-40B4-BE49-F238E27FC236}">
                <a16:creationId xmlns:a16="http://schemas.microsoft.com/office/drawing/2014/main" id="{43EAF68F-B018-C56F-9E56-F3EF310BD495}"/>
              </a:ext>
            </a:extLst>
          </p:cNvPr>
          <p:cNvSpPr>
            <a:spLocks noGrp="1"/>
          </p:cNvSpPr>
          <p:nvPr>
            <p:ph idx="1"/>
          </p:nvPr>
        </p:nvSpPr>
        <p:spPr>
          <a:xfrm>
            <a:off x="3810000" y="2286001"/>
            <a:ext cx="3048000" cy="3809998"/>
          </a:xfrm>
        </p:spPr>
        <p:txBody>
          <a:bodyPr>
            <a:normAutofit/>
          </a:bodyPr>
          <a:lstStyle/>
          <a:p>
            <a:pPr marL="0" indent="0">
              <a:lnSpc>
                <a:spcPct val="115000"/>
              </a:lnSpc>
              <a:buNone/>
            </a:pPr>
            <a:r>
              <a:rPr lang="es-ES" sz="2400"/>
              <a:t>Son útiles para ver relaciones entre dos variables numéricas, permitiendo así identificar patrones, tendencias o correlaciones</a:t>
            </a:r>
          </a:p>
        </p:txBody>
      </p:sp>
      <p:sp>
        <p:nvSpPr>
          <p:cNvPr id="2" name="Título 1">
            <a:extLst>
              <a:ext uri="{FF2B5EF4-FFF2-40B4-BE49-F238E27FC236}">
                <a16:creationId xmlns:a16="http://schemas.microsoft.com/office/drawing/2014/main" id="{8CB780D6-B332-FB43-EB5D-9F58D2E9A09D}"/>
              </a:ext>
            </a:extLst>
          </p:cNvPr>
          <p:cNvSpPr>
            <a:spLocks noGrp="1"/>
          </p:cNvSpPr>
          <p:nvPr>
            <p:ph type="title"/>
          </p:nvPr>
        </p:nvSpPr>
        <p:spPr>
          <a:xfrm>
            <a:off x="762000" y="2285999"/>
            <a:ext cx="3048000" cy="3048001"/>
          </a:xfrm>
        </p:spPr>
        <p:txBody>
          <a:bodyPr anchor="t">
            <a:normAutofit/>
          </a:bodyPr>
          <a:lstStyle/>
          <a:p>
            <a:r>
              <a:rPr lang="es-ES" sz="3200"/>
              <a:t>Gráficos de dispersión</a:t>
            </a:r>
          </a:p>
        </p:txBody>
      </p:sp>
      <p:pic>
        <p:nvPicPr>
          <p:cNvPr id="5" name="Imagen 4">
            <a:extLst>
              <a:ext uri="{FF2B5EF4-FFF2-40B4-BE49-F238E27FC236}">
                <a16:creationId xmlns:a16="http://schemas.microsoft.com/office/drawing/2014/main" id="{91A220B1-3098-E2FB-7EAE-8167439E5DBA}"/>
              </a:ext>
            </a:extLst>
          </p:cNvPr>
          <p:cNvPicPr>
            <a:picLocks noChangeAspect="1"/>
          </p:cNvPicPr>
          <p:nvPr/>
        </p:nvPicPr>
        <p:blipFill>
          <a:blip r:embed="rId3"/>
          <a:stretch>
            <a:fillRect/>
          </a:stretch>
        </p:blipFill>
        <p:spPr>
          <a:xfrm>
            <a:off x="7115023" y="2757239"/>
            <a:ext cx="4873083" cy="2105519"/>
          </a:xfrm>
          <a:prstGeom prst="rect">
            <a:avLst/>
          </a:prstGeom>
        </p:spPr>
      </p:pic>
    </p:spTree>
    <p:extLst>
      <p:ext uri="{BB962C8B-B14F-4D97-AF65-F5344CB8AC3E}">
        <p14:creationId xmlns:p14="http://schemas.microsoft.com/office/powerpoint/2010/main" val="2667088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55D6BF5-0795-E557-5D90-9027B3BA234F}"/>
              </a:ext>
            </a:extLst>
          </p:cNvPr>
          <p:cNvSpPr>
            <a:spLocks noGrp="1"/>
          </p:cNvSpPr>
          <p:nvPr>
            <p:ph type="title"/>
          </p:nvPr>
        </p:nvSpPr>
        <p:spPr/>
        <p:txBody>
          <a:bodyPr/>
          <a:lstStyle/>
          <a:p>
            <a:r>
              <a:rPr lang="es-ES" dirty="0"/>
              <a:t>Boxplots</a:t>
            </a:r>
          </a:p>
        </p:txBody>
      </p:sp>
      <p:sp>
        <p:nvSpPr>
          <p:cNvPr id="3" name="Marcador de contenido 2">
            <a:extLst>
              <a:ext uri="{FF2B5EF4-FFF2-40B4-BE49-F238E27FC236}">
                <a16:creationId xmlns:a16="http://schemas.microsoft.com/office/drawing/2014/main" id="{1F4D5296-9BD5-2067-8094-E47089AEE1A6}"/>
              </a:ext>
            </a:extLst>
          </p:cNvPr>
          <p:cNvSpPr>
            <a:spLocks noGrp="1"/>
          </p:cNvSpPr>
          <p:nvPr>
            <p:ph idx="1"/>
          </p:nvPr>
        </p:nvSpPr>
        <p:spPr>
          <a:xfrm>
            <a:off x="762000" y="2130135"/>
            <a:ext cx="10668000" cy="3818083"/>
          </a:xfrm>
        </p:spPr>
        <p:txBody>
          <a:bodyPr/>
          <a:lstStyle/>
          <a:p>
            <a:pPr marL="0" indent="0">
              <a:buNone/>
            </a:pPr>
            <a:r>
              <a:rPr lang="es-ES" dirty="0"/>
              <a:t>Son útiles para visualizar valores atípicos en variables numéricas, muestran la mediana, los cuartiles y los valores extremos de los datos</a:t>
            </a:r>
          </a:p>
        </p:txBody>
      </p:sp>
      <p:pic>
        <p:nvPicPr>
          <p:cNvPr id="5" name="Imagen 4">
            <a:extLst>
              <a:ext uri="{FF2B5EF4-FFF2-40B4-BE49-F238E27FC236}">
                <a16:creationId xmlns:a16="http://schemas.microsoft.com/office/drawing/2014/main" id="{5526DB71-28F6-1A6D-D4B1-959C7844EC73}"/>
              </a:ext>
            </a:extLst>
          </p:cNvPr>
          <p:cNvPicPr>
            <a:picLocks noChangeAspect="1"/>
          </p:cNvPicPr>
          <p:nvPr/>
        </p:nvPicPr>
        <p:blipFill>
          <a:blip r:embed="rId2"/>
          <a:stretch>
            <a:fillRect/>
          </a:stretch>
        </p:blipFill>
        <p:spPr>
          <a:xfrm>
            <a:off x="762000" y="3946769"/>
            <a:ext cx="4115374" cy="1914792"/>
          </a:xfrm>
          <a:prstGeom prst="rect">
            <a:avLst/>
          </a:prstGeom>
        </p:spPr>
      </p:pic>
      <p:pic>
        <p:nvPicPr>
          <p:cNvPr id="3074" name="Picture 2" descr="Diagrama de caja | Introducción a la estadística | JMP">
            <a:extLst>
              <a:ext uri="{FF2B5EF4-FFF2-40B4-BE49-F238E27FC236}">
                <a16:creationId xmlns:a16="http://schemas.microsoft.com/office/drawing/2014/main" id="{E2F81A5A-9B5A-7FAC-D472-F469B7D4C9E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48218" y="3560798"/>
            <a:ext cx="5416117" cy="26867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47463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97849DB-FD86-B451-00E1-CD681B118CF8}"/>
              </a:ext>
            </a:extLst>
          </p:cNvPr>
          <p:cNvSpPr>
            <a:spLocks noGrp="1"/>
          </p:cNvSpPr>
          <p:nvPr>
            <p:ph type="title"/>
          </p:nvPr>
        </p:nvSpPr>
        <p:spPr/>
        <p:txBody>
          <a:bodyPr/>
          <a:lstStyle/>
          <a:p>
            <a:r>
              <a:rPr lang="es-ES" dirty="0"/>
              <a:t>Mapas de calor</a:t>
            </a:r>
          </a:p>
        </p:txBody>
      </p:sp>
      <p:sp>
        <p:nvSpPr>
          <p:cNvPr id="3" name="Marcador de contenido 2">
            <a:extLst>
              <a:ext uri="{FF2B5EF4-FFF2-40B4-BE49-F238E27FC236}">
                <a16:creationId xmlns:a16="http://schemas.microsoft.com/office/drawing/2014/main" id="{77EC8A90-EAC4-1316-8C24-DA7C229AC932}"/>
              </a:ext>
            </a:extLst>
          </p:cNvPr>
          <p:cNvSpPr>
            <a:spLocks noGrp="1"/>
          </p:cNvSpPr>
          <p:nvPr>
            <p:ph type="body" sz="half" idx="2"/>
          </p:nvPr>
        </p:nvSpPr>
        <p:spPr/>
        <p:txBody>
          <a:bodyPr/>
          <a:lstStyle/>
          <a:p>
            <a:pPr marL="0" indent="0">
              <a:buNone/>
            </a:pPr>
            <a:r>
              <a:rPr lang="es-ES" dirty="0"/>
              <a:t>Son útiles para ver la densidad de los datos y las correlaciones entre las variables, permitiendo identificar patrones y áreas de interés</a:t>
            </a:r>
          </a:p>
        </p:txBody>
      </p:sp>
      <p:pic>
        <p:nvPicPr>
          <p:cNvPr id="5" name="Imagen 4">
            <a:extLst>
              <a:ext uri="{FF2B5EF4-FFF2-40B4-BE49-F238E27FC236}">
                <a16:creationId xmlns:a16="http://schemas.microsoft.com/office/drawing/2014/main" id="{E599C185-7C9C-973F-1F65-9EADF675ECC3}"/>
              </a:ext>
            </a:extLst>
          </p:cNvPr>
          <p:cNvPicPr>
            <a:picLocks noChangeAspect="1"/>
          </p:cNvPicPr>
          <p:nvPr/>
        </p:nvPicPr>
        <p:blipFill>
          <a:blip r:embed="rId2"/>
          <a:stretch>
            <a:fillRect/>
          </a:stretch>
        </p:blipFill>
        <p:spPr>
          <a:xfrm>
            <a:off x="762000" y="4336247"/>
            <a:ext cx="4324954" cy="1495634"/>
          </a:xfrm>
          <a:prstGeom prst="rect">
            <a:avLst/>
          </a:prstGeom>
        </p:spPr>
      </p:pic>
      <p:pic>
        <p:nvPicPr>
          <p:cNvPr id="4098" name="Picture 2" descr="Mapa de calor | Introducción a la estadística | JMP">
            <a:extLst>
              <a:ext uri="{FF2B5EF4-FFF2-40B4-BE49-F238E27FC236}">
                <a16:creationId xmlns:a16="http://schemas.microsoft.com/office/drawing/2014/main" id="{87169690-09EF-ECAD-094D-0DB99D04F03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36480" y="1181418"/>
            <a:ext cx="6400123" cy="43049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87718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4AF6D1F5-21E2-4607-1F77-8E20A002D557}"/>
              </a:ext>
            </a:extLst>
          </p:cNvPr>
          <p:cNvSpPr>
            <a:spLocks noGrp="1"/>
          </p:cNvSpPr>
          <p:nvPr>
            <p:ph type="title"/>
          </p:nvPr>
        </p:nvSpPr>
        <p:spPr/>
        <p:txBody>
          <a:bodyPr/>
          <a:lstStyle/>
          <a:p>
            <a:r>
              <a:rPr lang="es-ES" dirty="0"/>
              <a:t>Gráficos de líneas</a:t>
            </a:r>
          </a:p>
        </p:txBody>
      </p:sp>
      <p:sp>
        <p:nvSpPr>
          <p:cNvPr id="6" name="Marcador de contenido 5">
            <a:extLst>
              <a:ext uri="{FF2B5EF4-FFF2-40B4-BE49-F238E27FC236}">
                <a16:creationId xmlns:a16="http://schemas.microsoft.com/office/drawing/2014/main" id="{DB07334E-2A47-69D9-8D5E-7AE7A504ECAD}"/>
              </a:ext>
            </a:extLst>
          </p:cNvPr>
          <p:cNvSpPr>
            <a:spLocks noGrp="1"/>
          </p:cNvSpPr>
          <p:nvPr>
            <p:ph sz="half" idx="1"/>
          </p:nvPr>
        </p:nvSpPr>
        <p:spPr/>
        <p:txBody>
          <a:bodyPr/>
          <a:lstStyle/>
          <a:p>
            <a:pPr marL="0" indent="0">
              <a:buNone/>
            </a:pPr>
            <a:r>
              <a:rPr lang="es-ES" dirty="0"/>
              <a:t>Permiten ver tendencias, cambios o patrones en un eje continuo como el tiempo</a:t>
            </a:r>
          </a:p>
        </p:txBody>
      </p:sp>
      <p:pic>
        <p:nvPicPr>
          <p:cNvPr id="9" name="Imagen 8">
            <a:extLst>
              <a:ext uri="{FF2B5EF4-FFF2-40B4-BE49-F238E27FC236}">
                <a16:creationId xmlns:a16="http://schemas.microsoft.com/office/drawing/2014/main" id="{1D84325D-0227-A599-FE26-1442FBB0F027}"/>
              </a:ext>
            </a:extLst>
          </p:cNvPr>
          <p:cNvPicPr>
            <a:picLocks noChangeAspect="1"/>
          </p:cNvPicPr>
          <p:nvPr/>
        </p:nvPicPr>
        <p:blipFill>
          <a:blip r:embed="rId2"/>
          <a:stretch>
            <a:fillRect/>
          </a:stretch>
        </p:blipFill>
        <p:spPr>
          <a:xfrm>
            <a:off x="762000" y="4190999"/>
            <a:ext cx="4848902" cy="1838582"/>
          </a:xfrm>
          <a:prstGeom prst="rect">
            <a:avLst/>
          </a:prstGeom>
        </p:spPr>
      </p:pic>
      <p:pic>
        <p:nvPicPr>
          <p:cNvPr id="5124" name="Picture 4" descr="Gráfica de lineas dinámica con SVG">
            <a:extLst>
              <a:ext uri="{FF2B5EF4-FFF2-40B4-BE49-F238E27FC236}">
                <a16:creationId xmlns:a16="http://schemas.microsoft.com/office/drawing/2014/main" id="{E6CA07FA-F051-E8DE-66E3-F4A7ADC2934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04309" y="1257300"/>
            <a:ext cx="4876800" cy="3962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91123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2" name="Rectangle 10">
            <a:extLst>
              <a:ext uri="{FF2B5EF4-FFF2-40B4-BE49-F238E27FC236}">
                <a16:creationId xmlns:a16="http://schemas.microsoft.com/office/drawing/2014/main" id="{7A18C9FB-EC4C-4DAE-8F7D-C6E5AF607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5" name="Título 4">
            <a:extLst>
              <a:ext uri="{FF2B5EF4-FFF2-40B4-BE49-F238E27FC236}">
                <a16:creationId xmlns:a16="http://schemas.microsoft.com/office/drawing/2014/main" id="{878691E3-8C46-4034-76C1-7362CDC1F7E2}"/>
              </a:ext>
            </a:extLst>
          </p:cNvPr>
          <p:cNvSpPr>
            <a:spLocks noGrp="1"/>
          </p:cNvSpPr>
          <p:nvPr>
            <p:ph type="ctrTitle"/>
          </p:nvPr>
        </p:nvSpPr>
        <p:spPr>
          <a:xfrm>
            <a:off x="762000" y="1524000"/>
            <a:ext cx="10668000" cy="2286000"/>
          </a:xfrm>
        </p:spPr>
        <p:txBody>
          <a:bodyPr>
            <a:normAutofit/>
          </a:bodyPr>
          <a:lstStyle/>
          <a:p>
            <a:pPr algn="l"/>
            <a:r>
              <a:rPr lang="es-ES" sz="4400"/>
              <a:t>Conclusiones</a:t>
            </a:r>
          </a:p>
        </p:txBody>
      </p:sp>
      <p:sp>
        <p:nvSpPr>
          <p:cNvPr id="6" name="Subtítulo 5">
            <a:extLst>
              <a:ext uri="{FF2B5EF4-FFF2-40B4-BE49-F238E27FC236}">
                <a16:creationId xmlns:a16="http://schemas.microsoft.com/office/drawing/2014/main" id="{097EE2D0-1D68-70D1-A0B7-F864AB33E7FF}"/>
              </a:ext>
            </a:extLst>
          </p:cNvPr>
          <p:cNvSpPr>
            <a:spLocks noGrp="1"/>
          </p:cNvSpPr>
          <p:nvPr>
            <p:ph type="subTitle" idx="1"/>
          </p:nvPr>
        </p:nvSpPr>
        <p:spPr>
          <a:xfrm>
            <a:off x="762000" y="4571999"/>
            <a:ext cx="4572000" cy="1524000"/>
          </a:xfrm>
        </p:spPr>
        <p:txBody>
          <a:bodyPr>
            <a:normAutofit/>
          </a:bodyPr>
          <a:lstStyle/>
          <a:p>
            <a:pPr algn="l">
              <a:lnSpc>
                <a:spcPct val="115000"/>
              </a:lnSpc>
            </a:pPr>
            <a:r>
              <a:rPr lang="es-ES" sz="1500" dirty="0"/>
              <a:t>Existen muchos tipos de gráficos útiles para cada uno de los contextos que se tengan como analistas, es muy importante saber apoyarse de estas herramientas en búsqueda de un mejor análisis exploratorio de datos </a:t>
            </a:r>
          </a:p>
        </p:txBody>
      </p:sp>
      <p:sp>
        <p:nvSpPr>
          <p:cNvPr id="23" name="Freeform: Shape 12">
            <a:extLst>
              <a:ext uri="{FF2B5EF4-FFF2-40B4-BE49-F238E27FC236}">
                <a16:creationId xmlns:a16="http://schemas.microsoft.com/office/drawing/2014/main" id="{00572931-961B-4A48-8B38-E9A9DB6E81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1"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bg1"/>
              </a:solidFill>
              <a:latin typeface="Avenir Next LT Pro" panose="020B0504020202020204" pitchFamily="34" charset="0"/>
            </a:endParaRPr>
          </a:p>
        </p:txBody>
      </p:sp>
      <p:sp>
        <p:nvSpPr>
          <p:cNvPr id="24" name="Freeform: Shape 14">
            <a:extLst>
              <a:ext uri="{FF2B5EF4-FFF2-40B4-BE49-F238E27FC236}">
                <a16:creationId xmlns:a16="http://schemas.microsoft.com/office/drawing/2014/main" id="{0F29AAD2-96E3-4A6F-9A5E-B6B9E7E11E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63906" y="5720962"/>
            <a:ext cx="4228094" cy="1137038"/>
          </a:xfrm>
          <a:custGeom>
            <a:avLst/>
            <a:gdLst>
              <a:gd name="connsiteX0" fmla="*/ 1673074 w 4228094"/>
              <a:gd name="connsiteY0" fmla="*/ 230 h 1137038"/>
              <a:gd name="connsiteX1" fmla="*/ 3676781 w 4228094"/>
              <a:gd name="connsiteY1" fmla="*/ 298555 h 1137038"/>
              <a:gd name="connsiteX2" fmla="*/ 4025527 w 4228094"/>
              <a:gd name="connsiteY2" fmla="*/ 425010 h 1137038"/>
              <a:gd name="connsiteX3" fmla="*/ 4228094 w 4228094"/>
              <a:gd name="connsiteY3" fmla="*/ 494088 h 1137038"/>
              <a:gd name="connsiteX4" fmla="*/ 4228094 w 4228094"/>
              <a:gd name="connsiteY4" fmla="*/ 1137038 h 1137038"/>
              <a:gd name="connsiteX5" fmla="*/ 0 w 4228094"/>
              <a:gd name="connsiteY5" fmla="*/ 1137038 h 1137038"/>
              <a:gd name="connsiteX6" fmla="*/ 18109 w 4228094"/>
              <a:gd name="connsiteY6" fmla="*/ 1068877 h 1137038"/>
              <a:gd name="connsiteX7" fmla="*/ 362264 w 4228094"/>
              <a:gd name="connsiteY7" fmla="*/ 366637 h 1137038"/>
              <a:gd name="connsiteX8" fmla="*/ 1386499 w 4228094"/>
              <a:gd name="connsiteY8" fmla="*/ 1522 h 1137038"/>
              <a:gd name="connsiteX9" fmla="*/ 1673074 w 4228094"/>
              <a:gd name="connsiteY9" fmla="*/ 230 h 1137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228094" h="1137038">
                <a:moveTo>
                  <a:pt x="1673074" y="230"/>
                </a:moveTo>
                <a:cubicBezTo>
                  <a:pt x="2346512" y="4287"/>
                  <a:pt x="3048424" y="63583"/>
                  <a:pt x="3676781" y="298555"/>
                </a:cubicBezTo>
                <a:cubicBezTo>
                  <a:pt x="3793275" y="342114"/>
                  <a:pt x="3909477" y="384216"/>
                  <a:pt x="4025527" y="425010"/>
                </a:cubicBezTo>
                <a:lnTo>
                  <a:pt x="4228094" y="494088"/>
                </a:lnTo>
                <a:lnTo>
                  <a:pt x="4228094" y="1137038"/>
                </a:lnTo>
                <a:lnTo>
                  <a:pt x="0" y="1137038"/>
                </a:lnTo>
                <a:lnTo>
                  <a:pt x="18109" y="1068877"/>
                </a:lnTo>
                <a:cubicBezTo>
                  <a:pt x="95047" y="799139"/>
                  <a:pt x="194962" y="542008"/>
                  <a:pt x="362264" y="366637"/>
                </a:cubicBezTo>
                <a:cubicBezTo>
                  <a:pt x="622229" y="94062"/>
                  <a:pt x="1015836" y="6565"/>
                  <a:pt x="1386499" y="1522"/>
                </a:cubicBezTo>
                <a:cubicBezTo>
                  <a:pt x="1481245" y="198"/>
                  <a:pt x="1576869" y="-349"/>
                  <a:pt x="1673074" y="23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500">
              <a:solidFill>
                <a:schemeClr val="bg1"/>
              </a:solidFill>
              <a:latin typeface="Avenir Next LT Pro" panose="020B0504020202020204" pitchFamily="34" charset="0"/>
            </a:endParaRPr>
          </a:p>
        </p:txBody>
      </p:sp>
      <p:sp>
        <p:nvSpPr>
          <p:cNvPr id="25" name="Freeform: Shape 16">
            <a:extLst>
              <a:ext uri="{FF2B5EF4-FFF2-40B4-BE49-F238E27FC236}">
                <a16:creationId xmlns:a16="http://schemas.microsoft.com/office/drawing/2014/main" id="{4EC84841-2631-44D2-A01B-6AF0CF7F73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53921" y="5620196"/>
            <a:ext cx="5038078" cy="1237805"/>
          </a:xfrm>
          <a:custGeom>
            <a:avLst/>
            <a:gdLst>
              <a:gd name="connsiteX0" fmla="*/ 1576991 w 5038078"/>
              <a:gd name="connsiteY0" fmla="*/ 210 h 1238015"/>
              <a:gd name="connsiteX1" fmla="*/ 3403320 w 5038078"/>
              <a:gd name="connsiteY1" fmla="*/ 272125 h 1238015"/>
              <a:gd name="connsiteX2" fmla="*/ 4672870 w 5038078"/>
              <a:gd name="connsiteY2" fmla="*/ 693604 h 1238015"/>
              <a:gd name="connsiteX3" fmla="*/ 5038078 w 5038078"/>
              <a:gd name="connsiteY3" fmla="*/ 795929 h 1238015"/>
              <a:gd name="connsiteX4" fmla="*/ 5038078 w 5038078"/>
              <a:gd name="connsiteY4" fmla="*/ 1238015 h 1238015"/>
              <a:gd name="connsiteX5" fmla="*/ 0 w 5038078"/>
              <a:gd name="connsiteY5" fmla="*/ 1238015 h 1238015"/>
              <a:gd name="connsiteX6" fmla="*/ 19230 w 5038078"/>
              <a:gd name="connsiteY6" fmla="*/ 1159819 h 1238015"/>
              <a:gd name="connsiteX7" fmla="*/ 382219 w 5038078"/>
              <a:gd name="connsiteY7" fmla="*/ 334180 h 1238015"/>
              <a:gd name="connsiteX8" fmla="*/ 1315784 w 5038078"/>
              <a:gd name="connsiteY8" fmla="*/ 1388 h 1238015"/>
              <a:gd name="connsiteX9" fmla="*/ 1576991 w 5038078"/>
              <a:gd name="connsiteY9" fmla="*/ 210 h 1238015"/>
              <a:gd name="connsiteX0" fmla="*/ 0 w 5129518"/>
              <a:gd name="connsiteY0" fmla="*/ 1237805 h 1329245"/>
              <a:gd name="connsiteX1" fmla="*/ 19230 w 5129518"/>
              <a:gd name="connsiteY1" fmla="*/ 1159609 h 1329245"/>
              <a:gd name="connsiteX2" fmla="*/ 382219 w 5129518"/>
              <a:gd name="connsiteY2" fmla="*/ 333970 h 1329245"/>
              <a:gd name="connsiteX3" fmla="*/ 1315784 w 5129518"/>
              <a:gd name="connsiteY3" fmla="*/ 1178 h 1329245"/>
              <a:gd name="connsiteX4" fmla="*/ 1576991 w 5129518"/>
              <a:gd name="connsiteY4" fmla="*/ 0 h 1329245"/>
              <a:gd name="connsiteX5" fmla="*/ 3403320 w 5129518"/>
              <a:gd name="connsiteY5" fmla="*/ 271915 h 1329245"/>
              <a:gd name="connsiteX6" fmla="*/ 4672870 w 5129518"/>
              <a:gd name="connsiteY6" fmla="*/ 693394 h 1329245"/>
              <a:gd name="connsiteX7" fmla="*/ 5038078 w 5129518"/>
              <a:gd name="connsiteY7" fmla="*/ 795719 h 1329245"/>
              <a:gd name="connsiteX8" fmla="*/ 5129518 w 5129518"/>
              <a:gd name="connsiteY8" fmla="*/ 1329245 h 1329245"/>
              <a:gd name="connsiteX0" fmla="*/ 0 w 5129518"/>
              <a:gd name="connsiteY0" fmla="*/ 1237805 h 1329245"/>
              <a:gd name="connsiteX1" fmla="*/ 19230 w 5129518"/>
              <a:gd name="connsiteY1" fmla="*/ 1159609 h 1329245"/>
              <a:gd name="connsiteX2" fmla="*/ 382219 w 5129518"/>
              <a:gd name="connsiteY2" fmla="*/ 333970 h 1329245"/>
              <a:gd name="connsiteX3" fmla="*/ 1315784 w 5129518"/>
              <a:gd name="connsiteY3" fmla="*/ 1178 h 1329245"/>
              <a:gd name="connsiteX4" fmla="*/ 1576991 w 5129518"/>
              <a:gd name="connsiteY4" fmla="*/ 0 h 1329245"/>
              <a:gd name="connsiteX5" fmla="*/ 3403320 w 5129518"/>
              <a:gd name="connsiteY5" fmla="*/ 271915 h 1329245"/>
              <a:gd name="connsiteX6" fmla="*/ 4672870 w 5129518"/>
              <a:gd name="connsiteY6" fmla="*/ 693394 h 1329245"/>
              <a:gd name="connsiteX7" fmla="*/ 5038078 w 5129518"/>
              <a:gd name="connsiteY7" fmla="*/ 795719 h 1329245"/>
              <a:gd name="connsiteX8" fmla="*/ 5129518 w 5129518"/>
              <a:gd name="connsiteY8" fmla="*/ 1329245 h 1329245"/>
              <a:gd name="connsiteX0" fmla="*/ 0 w 5049689"/>
              <a:gd name="connsiteY0" fmla="*/ 1237805 h 1423588"/>
              <a:gd name="connsiteX1" fmla="*/ 19230 w 5049689"/>
              <a:gd name="connsiteY1" fmla="*/ 1159609 h 1423588"/>
              <a:gd name="connsiteX2" fmla="*/ 382219 w 5049689"/>
              <a:gd name="connsiteY2" fmla="*/ 333970 h 1423588"/>
              <a:gd name="connsiteX3" fmla="*/ 1315784 w 5049689"/>
              <a:gd name="connsiteY3" fmla="*/ 1178 h 1423588"/>
              <a:gd name="connsiteX4" fmla="*/ 1576991 w 5049689"/>
              <a:gd name="connsiteY4" fmla="*/ 0 h 1423588"/>
              <a:gd name="connsiteX5" fmla="*/ 3403320 w 5049689"/>
              <a:gd name="connsiteY5" fmla="*/ 271915 h 1423588"/>
              <a:gd name="connsiteX6" fmla="*/ 4672870 w 5049689"/>
              <a:gd name="connsiteY6" fmla="*/ 693394 h 1423588"/>
              <a:gd name="connsiteX7" fmla="*/ 5038078 w 5049689"/>
              <a:gd name="connsiteY7" fmla="*/ 795719 h 1423588"/>
              <a:gd name="connsiteX8" fmla="*/ 5049689 w 5049689"/>
              <a:gd name="connsiteY8" fmla="*/ 1423588 h 1423588"/>
              <a:gd name="connsiteX0" fmla="*/ 0 w 5038078"/>
              <a:gd name="connsiteY0" fmla="*/ 1237805 h 1237805"/>
              <a:gd name="connsiteX1" fmla="*/ 19230 w 5038078"/>
              <a:gd name="connsiteY1" fmla="*/ 1159609 h 1237805"/>
              <a:gd name="connsiteX2" fmla="*/ 382219 w 5038078"/>
              <a:gd name="connsiteY2" fmla="*/ 333970 h 1237805"/>
              <a:gd name="connsiteX3" fmla="*/ 1315784 w 5038078"/>
              <a:gd name="connsiteY3" fmla="*/ 1178 h 1237805"/>
              <a:gd name="connsiteX4" fmla="*/ 1576991 w 5038078"/>
              <a:gd name="connsiteY4" fmla="*/ 0 h 1237805"/>
              <a:gd name="connsiteX5" fmla="*/ 3403320 w 5038078"/>
              <a:gd name="connsiteY5" fmla="*/ 271915 h 1237805"/>
              <a:gd name="connsiteX6" fmla="*/ 4672870 w 5038078"/>
              <a:gd name="connsiteY6" fmla="*/ 693394 h 1237805"/>
              <a:gd name="connsiteX7" fmla="*/ 5038078 w 5038078"/>
              <a:gd name="connsiteY7" fmla="*/ 795719 h 1237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38078" h="1237805">
                <a:moveTo>
                  <a:pt x="0" y="1237805"/>
                </a:moveTo>
                <a:lnTo>
                  <a:pt x="19230" y="1159609"/>
                </a:lnTo>
                <a:cubicBezTo>
                  <a:pt x="96961" y="850027"/>
                  <a:pt x="191605" y="533778"/>
                  <a:pt x="382219" y="333970"/>
                </a:cubicBezTo>
                <a:cubicBezTo>
                  <a:pt x="619171" y="85526"/>
                  <a:pt x="977934" y="5774"/>
                  <a:pt x="1315784" y="1178"/>
                </a:cubicBezTo>
                <a:lnTo>
                  <a:pt x="1576991" y="0"/>
                </a:lnTo>
                <a:cubicBezTo>
                  <a:pt x="2190813" y="3698"/>
                  <a:pt x="2830589" y="57744"/>
                  <a:pt x="3403320" y="271915"/>
                </a:cubicBezTo>
                <a:cubicBezTo>
                  <a:pt x="3828046" y="430728"/>
                  <a:pt x="4248519" y="568281"/>
                  <a:pt x="4672870" y="693394"/>
                </a:cubicBezTo>
                <a:lnTo>
                  <a:pt x="5038078" y="795719"/>
                </a:lnTo>
              </a:path>
            </a:pathLst>
          </a:custGeom>
          <a:no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indent="0" algn="ctr" fontAlgn="auto">
              <a:lnSpc>
                <a:spcPct val="100000"/>
              </a:lnSpc>
              <a:spcBef>
                <a:spcPts val="0"/>
              </a:spcBef>
              <a:spcAft>
                <a:spcPts val="0"/>
              </a:spcAft>
              <a:buClrTx/>
              <a:buSzTx/>
              <a:buFontTx/>
              <a:buNone/>
              <a:tabLst/>
            </a:pPr>
            <a:endParaRPr kumimoji="0" lang="en-US" b="0" i="0" u="none" strike="noStrike" cap="none" spc="0" normalizeH="0" baseline="0">
              <a:ln>
                <a:noFill/>
              </a:ln>
              <a:solidFill>
                <a:prstClr val="white"/>
              </a:solidFill>
              <a:effectLst/>
              <a:uLnTx/>
              <a:uFillTx/>
              <a:latin typeface="Avenir Next LT Pro Light"/>
            </a:endParaRPr>
          </a:p>
        </p:txBody>
      </p:sp>
      <p:pic>
        <p:nvPicPr>
          <p:cNvPr id="6146" name="Picture 2" descr="Cómo elegir el gráfico correcto para visualizar datos abiertos |  datos.gob.es">
            <a:extLst>
              <a:ext uri="{FF2B5EF4-FFF2-40B4-BE49-F238E27FC236}">
                <a16:creationId xmlns:a16="http://schemas.microsoft.com/office/drawing/2014/main" id="{0EC73CED-4FD1-0F06-2486-FFE1C7654E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21627" y="527952"/>
            <a:ext cx="6189373" cy="42780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31257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0" name="Freeform: Shape 9">
            <a:extLst>
              <a:ext uri="{FF2B5EF4-FFF2-40B4-BE49-F238E27FC236}">
                <a16:creationId xmlns:a16="http://schemas.microsoft.com/office/drawing/2014/main" id="{A6EF5A53-0A64-4CA5-B9C7-1CB97CB5CF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57843" y="6244836"/>
            <a:ext cx="4034156" cy="613164"/>
          </a:xfrm>
          <a:custGeom>
            <a:avLst/>
            <a:gdLst>
              <a:gd name="connsiteX0" fmla="*/ 1479137 w 4034156"/>
              <a:gd name="connsiteY0" fmla="*/ 230 h 613164"/>
              <a:gd name="connsiteX1" fmla="*/ 3482844 w 4034156"/>
              <a:gd name="connsiteY1" fmla="*/ 298555 h 613164"/>
              <a:gd name="connsiteX2" fmla="*/ 3831590 w 4034156"/>
              <a:gd name="connsiteY2" fmla="*/ 425010 h 613164"/>
              <a:gd name="connsiteX3" fmla="*/ 4034156 w 4034156"/>
              <a:gd name="connsiteY3" fmla="*/ 494088 h 613164"/>
              <a:gd name="connsiteX4" fmla="*/ 4034156 w 4034156"/>
              <a:gd name="connsiteY4" fmla="*/ 613164 h 613164"/>
              <a:gd name="connsiteX5" fmla="*/ 0 w 4034156"/>
              <a:gd name="connsiteY5" fmla="*/ 613164 h 613164"/>
              <a:gd name="connsiteX6" fmla="*/ 54792 w 4034156"/>
              <a:gd name="connsiteY6" fmla="*/ 512415 h 613164"/>
              <a:gd name="connsiteX7" fmla="*/ 168327 w 4034156"/>
              <a:gd name="connsiteY7" fmla="*/ 366637 h 613164"/>
              <a:gd name="connsiteX8" fmla="*/ 1192562 w 4034156"/>
              <a:gd name="connsiteY8" fmla="*/ 1522 h 613164"/>
              <a:gd name="connsiteX9" fmla="*/ 1479137 w 4034156"/>
              <a:gd name="connsiteY9" fmla="*/ 230 h 61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34156" h="613164">
                <a:moveTo>
                  <a:pt x="1479137" y="230"/>
                </a:moveTo>
                <a:cubicBezTo>
                  <a:pt x="2152575" y="4287"/>
                  <a:pt x="2854487" y="63583"/>
                  <a:pt x="3482844" y="298555"/>
                </a:cubicBezTo>
                <a:cubicBezTo>
                  <a:pt x="3599338" y="342114"/>
                  <a:pt x="3715540" y="384216"/>
                  <a:pt x="3831590" y="425010"/>
                </a:cubicBezTo>
                <a:lnTo>
                  <a:pt x="4034156" y="494088"/>
                </a:lnTo>
                <a:lnTo>
                  <a:pt x="4034156" y="613164"/>
                </a:lnTo>
                <a:lnTo>
                  <a:pt x="0" y="613164"/>
                </a:lnTo>
                <a:lnTo>
                  <a:pt x="54792" y="512415"/>
                </a:lnTo>
                <a:cubicBezTo>
                  <a:pt x="88888" y="459433"/>
                  <a:pt x="126502" y="410480"/>
                  <a:pt x="168327" y="366637"/>
                </a:cubicBezTo>
                <a:cubicBezTo>
                  <a:pt x="428292" y="94062"/>
                  <a:pt x="821899" y="6565"/>
                  <a:pt x="1192562" y="1522"/>
                </a:cubicBezTo>
                <a:cubicBezTo>
                  <a:pt x="1287308" y="198"/>
                  <a:pt x="1382932" y="-349"/>
                  <a:pt x="1479137" y="23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a:ln>
                <a:noFill/>
              </a:ln>
              <a:solidFill>
                <a:prstClr val="white"/>
              </a:solidFill>
              <a:effectLst/>
              <a:uLnTx/>
              <a:uFillTx/>
              <a:latin typeface="Avenir Next LT Pro" panose="020B0504020202020204" pitchFamily="34" charset="0"/>
              <a:ea typeface="+mn-ea"/>
              <a:cs typeface="+mn-cs"/>
            </a:endParaRPr>
          </a:p>
        </p:txBody>
      </p:sp>
      <p:sp>
        <p:nvSpPr>
          <p:cNvPr id="31" name="Freeform: Shape 11">
            <a:extLst>
              <a:ext uri="{FF2B5EF4-FFF2-40B4-BE49-F238E27FC236}">
                <a16:creationId xmlns:a16="http://schemas.microsoft.com/office/drawing/2014/main" id="{34ABFBEA-4EB0-4D02-A2C0-1733CD3D6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88126"/>
            <a:ext cx="448491" cy="1634252"/>
          </a:xfrm>
          <a:custGeom>
            <a:avLst/>
            <a:gdLst>
              <a:gd name="connsiteX0" fmla="*/ 0 w 448491"/>
              <a:gd name="connsiteY0" fmla="*/ 0 h 1634252"/>
              <a:gd name="connsiteX1" fmla="*/ 12983 w 448491"/>
              <a:gd name="connsiteY1" fmla="*/ 10508 h 1634252"/>
              <a:gd name="connsiteX2" fmla="*/ 441611 w 448491"/>
              <a:gd name="connsiteY2" fmla="*/ 863751 h 1634252"/>
              <a:gd name="connsiteX3" fmla="*/ 251011 w 448491"/>
              <a:gd name="connsiteY3" fmla="*/ 1302895 h 1634252"/>
              <a:gd name="connsiteX4" fmla="*/ 74605 w 448491"/>
              <a:gd name="connsiteY4" fmla="*/ 1543249 h 1634252"/>
              <a:gd name="connsiteX5" fmla="*/ 0 w 448491"/>
              <a:gd name="connsiteY5" fmla="*/ 1634252 h 1634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8491" h="1634252">
                <a:moveTo>
                  <a:pt x="0" y="0"/>
                </a:moveTo>
                <a:lnTo>
                  <a:pt x="12983" y="10508"/>
                </a:lnTo>
                <a:cubicBezTo>
                  <a:pt x="278410" y="241022"/>
                  <a:pt x="489787" y="530267"/>
                  <a:pt x="441611" y="863751"/>
                </a:cubicBezTo>
                <a:cubicBezTo>
                  <a:pt x="418542" y="1022632"/>
                  <a:pt x="337007" y="1166302"/>
                  <a:pt x="251011" y="1302895"/>
                </a:cubicBezTo>
                <a:cubicBezTo>
                  <a:pt x="215138" y="1359902"/>
                  <a:pt x="154723" y="1442480"/>
                  <a:pt x="74605" y="1543249"/>
                </a:cubicBezTo>
                <a:lnTo>
                  <a:pt x="0" y="163425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prstClr val="white"/>
              </a:solidFill>
              <a:latin typeface="Avenir Next LT Pro" panose="020B0504020202020204" pitchFamily="34" charset="0"/>
            </a:endParaRPr>
          </a:p>
        </p:txBody>
      </p:sp>
      <p:sp>
        <p:nvSpPr>
          <p:cNvPr id="32" name="Freeform: Shape 13">
            <a:extLst>
              <a:ext uri="{FF2B5EF4-FFF2-40B4-BE49-F238E27FC236}">
                <a16:creationId xmlns:a16="http://schemas.microsoft.com/office/drawing/2014/main" id="{19E083F6-57F4-487B-A766-EA0462B1EE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09459" y="6144069"/>
            <a:ext cx="4418271" cy="718159"/>
          </a:xfrm>
          <a:custGeom>
            <a:avLst/>
            <a:gdLst>
              <a:gd name="connsiteX0" fmla="*/ 1421452 w 4590626"/>
              <a:gd name="connsiteY0" fmla="*/ 0 h 713930"/>
              <a:gd name="connsiteX1" fmla="*/ 3247781 w 4590626"/>
              <a:gd name="connsiteY1" fmla="*/ 271915 h 713930"/>
              <a:gd name="connsiteX2" fmla="*/ 4517331 w 4590626"/>
              <a:gd name="connsiteY2" fmla="*/ 693394 h 713930"/>
              <a:gd name="connsiteX3" fmla="*/ 4590626 w 4590626"/>
              <a:gd name="connsiteY3" fmla="*/ 713930 h 713930"/>
              <a:gd name="connsiteX4" fmla="*/ 0 w 4590626"/>
              <a:gd name="connsiteY4" fmla="*/ 713930 h 713930"/>
              <a:gd name="connsiteX5" fmla="*/ 2854 w 4590626"/>
              <a:gd name="connsiteY5" fmla="*/ 705624 h 713930"/>
              <a:gd name="connsiteX6" fmla="*/ 226680 w 4590626"/>
              <a:gd name="connsiteY6" fmla="*/ 333970 h 713930"/>
              <a:gd name="connsiteX7" fmla="*/ 1160245 w 4590626"/>
              <a:gd name="connsiteY7" fmla="*/ 1178 h 713930"/>
              <a:gd name="connsiteX8" fmla="*/ 1421452 w 4590626"/>
              <a:gd name="connsiteY8" fmla="*/ 0 h 713930"/>
              <a:gd name="connsiteX0" fmla="*/ 1421452 w 4517331"/>
              <a:gd name="connsiteY0" fmla="*/ 0 h 713930"/>
              <a:gd name="connsiteX1" fmla="*/ 3247781 w 4517331"/>
              <a:gd name="connsiteY1" fmla="*/ 271915 h 713930"/>
              <a:gd name="connsiteX2" fmla="*/ 4517331 w 4517331"/>
              <a:gd name="connsiteY2" fmla="*/ 693394 h 713930"/>
              <a:gd name="connsiteX3" fmla="*/ 0 w 4517331"/>
              <a:gd name="connsiteY3" fmla="*/ 713930 h 713930"/>
              <a:gd name="connsiteX4" fmla="*/ 2854 w 4517331"/>
              <a:gd name="connsiteY4" fmla="*/ 705624 h 713930"/>
              <a:gd name="connsiteX5" fmla="*/ 226680 w 4517331"/>
              <a:gd name="connsiteY5" fmla="*/ 333970 h 713930"/>
              <a:gd name="connsiteX6" fmla="*/ 1160245 w 4517331"/>
              <a:gd name="connsiteY6" fmla="*/ 1178 h 713930"/>
              <a:gd name="connsiteX7" fmla="*/ 1421452 w 4517331"/>
              <a:gd name="connsiteY7" fmla="*/ 0 h 713930"/>
              <a:gd name="connsiteX0" fmla="*/ 0 w 4608771"/>
              <a:gd name="connsiteY0" fmla="*/ 713930 h 784834"/>
              <a:gd name="connsiteX1" fmla="*/ 2854 w 4608771"/>
              <a:gd name="connsiteY1" fmla="*/ 705624 h 784834"/>
              <a:gd name="connsiteX2" fmla="*/ 226680 w 4608771"/>
              <a:gd name="connsiteY2" fmla="*/ 333970 h 784834"/>
              <a:gd name="connsiteX3" fmla="*/ 1160245 w 4608771"/>
              <a:gd name="connsiteY3" fmla="*/ 1178 h 784834"/>
              <a:gd name="connsiteX4" fmla="*/ 1421452 w 4608771"/>
              <a:gd name="connsiteY4" fmla="*/ 0 h 784834"/>
              <a:gd name="connsiteX5" fmla="*/ 3247781 w 4608771"/>
              <a:gd name="connsiteY5" fmla="*/ 271915 h 784834"/>
              <a:gd name="connsiteX6" fmla="*/ 4608771 w 4608771"/>
              <a:gd name="connsiteY6" fmla="*/ 784834 h 784834"/>
              <a:gd name="connsiteX0" fmla="*/ 0 w 4418271"/>
              <a:gd name="connsiteY0" fmla="*/ 713930 h 718159"/>
              <a:gd name="connsiteX1" fmla="*/ 2854 w 4418271"/>
              <a:gd name="connsiteY1" fmla="*/ 705624 h 718159"/>
              <a:gd name="connsiteX2" fmla="*/ 226680 w 4418271"/>
              <a:gd name="connsiteY2" fmla="*/ 333970 h 718159"/>
              <a:gd name="connsiteX3" fmla="*/ 1160245 w 4418271"/>
              <a:gd name="connsiteY3" fmla="*/ 1178 h 718159"/>
              <a:gd name="connsiteX4" fmla="*/ 1421452 w 4418271"/>
              <a:gd name="connsiteY4" fmla="*/ 0 h 718159"/>
              <a:gd name="connsiteX5" fmla="*/ 3247781 w 4418271"/>
              <a:gd name="connsiteY5" fmla="*/ 271915 h 718159"/>
              <a:gd name="connsiteX6" fmla="*/ 4418271 w 4418271"/>
              <a:gd name="connsiteY6" fmla="*/ 718159 h 718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18271" h="718159">
                <a:moveTo>
                  <a:pt x="0" y="713930"/>
                </a:moveTo>
                <a:lnTo>
                  <a:pt x="2854" y="705624"/>
                </a:lnTo>
                <a:cubicBezTo>
                  <a:pt x="60059" y="562888"/>
                  <a:pt x="131373" y="433874"/>
                  <a:pt x="226680" y="333970"/>
                </a:cubicBezTo>
                <a:cubicBezTo>
                  <a:pt x="463632" y="85526"/>
                  <a:pt x="822395" y="5774"/>
                  <a:pt x="1160245" y="1178"/>
                </a:cubicBezTo>
                <a:lnTo>
                  <a:pt x="1421452" y="0"/>
                </a:lnTo>
                <a:cubicBezTo>
                  <a:pt x="2035274" y="3698"/>
                  <a:pt x="2748311" y="152222"/>
                  <a:pt x="3247781" y="271915"/>
                </a:cubicBezTo>
                <a:cubicBezTo>
                  <a:pt x="3747251" y="391608"/>
                  <a:pt x="3902480" y="501606"/>
                  <a:pt x="4418271" y="718159"/>
                </a:cubicBezTo>
              </a:path>
            </a:pathLst>
          </a:cu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useBgFill="1">
        <p:nvSpPr>
          <p:cNvPr id="33" name="Rectangle 15">
            <a:extLst>
              <a:ext uri="{FF2B5EF4-FFF2-40B4-BE49-F238E27FC236}">
                <a16:creationId xmlns:a16="http://schemas.microsoft.com/office/drawing/2014/main" id="{7A18C9FB-EC4C-4DAE-8F7D-C6E5AF607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pic>
        <p:nvPicPr>
          <p:cNvPr id="34" name="Picture 5">
            <a:extLst>
              <a:ext uri="{FF2B5EF4-FFF2-40B4-BE49-F238E27FC236}">
                <a16:creationId xmlns:a16="http://schemas.microsoft.com/office/drawing/2014/main" id="{A09A69E7-E6DD-D49C-8D52-827E6B5FCB1C}"/>
              </a:ext>
            </a:extLst>
          </p:cNvPr>
          <p:cNvPicPr>
            <a:picLocks noChangeAspect="1"/>
          </p:cNvPicPr>
          <p:nvPr/>
        </p:nvPicPr>
        <p:blipFill rotWithShape="1">
          <a:blip r:embed="rId2"/>
          <a:srcRect t="19743"/>
          <a:stretch/>
        </p:blipFill>
        <p:spPr>
          <a:xfrm>
            <a:off x="20" y="10"/>
            <a:ext cx="12207220" cy="6857990"/>
          </a:xfrm>
          <a:prstGeom prst="rect">
            <a:avLst/>
          </a:prstGeom>
        </p:spPr>
      </p:pic>
      <p:sp>
        <p:nvSpPr>
          <p:cNvPr id="35" name="Freeform: Shape 17">
            <a:extLst>
              <a:ext uri="{FF2B5EF4-FFF2-40B4-BE49-F238E27FC236}">
                <a16:creationId xmlns:a16="http://schemas.microsoft.com/office/drawing/2014/main" id="{26C2F60D-36DC-4E6D-8544-3562BBABA8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7116827" y="1782827"/>
            <a:ext cx="4332910" cy="5817436"/>
          </a:xfrm>
          <a:custGeom>
            <a:avLst/>
            <a:gdLst>
              <a:gd name="connsiteX0" fmla="*/ 3175347 w 4332910"/>
              <a:gd name="connsiteY0" fmla="*/ 710 h 5817436"/>
              <a:gd name="connsiteX1" fmla="*/ 3972229 w 4332910"/>
              <a:gd name="connsiteY1" fmla="*/ 94304 h 5817436"/>
              <a:gd name="connsiteX2" fmla="*/ 4332910 w 4332910"/>
              <a:gd name="connsiteY2" fmla="*/ 180296 h 5817436"/>
              <a:gd name="connsiteX3" fmla="*/ 4332910 w 4332910"/>
              <a:gd name="connsiteY3" fmla="*/ 5817436 h 5817436"/>
              <a:gd name="connsiteX4" fmla="*/ 1006557 w 4332910"/>
              <a:gd name="connsiteY4" fmla="*/ 5817436 h 5817436"/>
              <a:gd name="connsiteX5" fmla="*/ 866510 w 4332910"/>
              <a:gd name="connsiteY5" fmla="*/ 5609583 h 5817436"/>
              <a:gd name="connsiteX6" fmla="*/ 351747 w 4332910"/>
              <a:gd name="connsiteY6" fmla="*/ 2263621 h 5817436"/>
              <a:gd name="connsiteX7" fmla="*/ 1381666 w 4332910"/>
              <a:gd name="connsiteY7" fmla="*/ 845238 h 5817436"/>
              <a:gd name="connsiteX8" fmla="*/ 2751595 w 4332910"/>
              <a:gd name="connsiteY8" fmla="*/ 47742 h 5817436"/>
              <a:gd name="connsiteX9" fmla="*/ 3175347 w 4332910"/>
              <a:gd name="connsiteY9" fmla="*/ 710 h 5817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32910" h="5817436">
                <a:moveTo>
                  <a:pt x="3175347" y="710"/>
                </a:moveTo>
                <a:cubicBezTo>
                  <a:pt x="3421493" y="-5064"/>
                  <a:pt x="3686120" y="24227"/>
                  <a:pt x="3972229" y="94304"/>
                </a:cubicBezTo>
                <a:lnTo>
                  <a:pt x="4332910" y="180296"/>
                </a:lnTo>
                <a:lnTo>
                  <a:pt x="4332910" y="5817436"/>
                </a:lnTo>
                <a:lnTo>
                  <a:pt x="1006557" y="5817436"/>
                </a:lnTo>
                <a:lnTo>
                  <a:pt x="866510" y="5609583"/>
                </a:lnTo>
                <a:cubicBezTo>
                  <a:pt x="140071" y="4515211"/>
                  <a:pt x="-376405" y="3480830"/>
                  <a:pt x="351747" y="2263621"/>
                </a:cubicBezTo>
                <a:cubicBezTo>
                  <a:pt x="664977" y="1739861"/>
                  <a:pt x="994988" y="1240809"/>
                  <a:pt x="1381666" y="845238"/>
                </a:cubicBezTo>
                <a:cubicBezTo>
                  <a:pt x="1768346" y="449669"/>
                  <a:pt x="2211693" y="157580"/>
                  <a:pt x="2751595" y="47742"/>
                </a:cubicBezTo>
                <a:cubicBezTo>
                  <a:pt x="2886624" y="20264"/>
                  <a:pt x="3027659" y="4175"/>
                  <a:pt x="3175347" y="710"/>
                </a:cubicBezTo>
                <a:close/>
              </a:path>
            </a:pathLst>
          </a:cu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6" name="Freeform: Shape 19">
            <a:extLst>
              <a:ext uri="{FF2B5EF4-FFF2-40B4-BE49-F238E27FC236}">
                <a16:creationId xmlns:a16="http://schemas.microsoft.com/office/drawing/2014/main" id="{FCFFC7D5-8758-4C87-A839-9FF78F5432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7117358">
            <a:off x="6005381" y="2073697"/>
            <a:ext cx="5867664" cy="5317986"/>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 name="connsiteX0" fmla="*/ 0 w 1085312"/>
              <a:gd name="connsiteY0" fmla="*/ 0 h 2441440"/>
              <a:gd name="connsiteX1" fmla="*/ 53089 w 1085312"/>
              <a:gd name="connsiteY1" fmla="*/ 4542 h 2441440"/>
              <a:gd name="connsiteX2" fmla="*/ 790077 w 1085312"/>
              <a:gd name="connsiteY2" fmla="*/ 872756 h 2441440"/>
              <a:gd name="connsiteX3" fmla="*/ 1085252 w 1085312"/>
              <a:gd name="connsiteY3" fmla="*/ 1943649 h 2441440"/>
              <a:gd name="connsiteX4" fmla="*/ 1064832 w 1085312"/>
              <a:gd name="connsiteY4" fmla="*/ 2198094 h 2441440"/>
              <a:gd name="connsiteX5" fmla="*/ 1043734 w 1085312"/>
              <a:gd name="connsiteY5" fmla="*/ 2315675 h 2441440"/>
              <a:gd name="connsiteX6" fmla="*/ 59456 w 1085312"/>
              <a:gd name="connsiteY6" fmla="*/ 2441440 h 2441440"/>
              <a:gd name="connsiteX0" fmla="*/ 0 w 1085312"/>
              <a:gd name="connsiteY0" fmla="*/ 0 h 2315675"/>
              <a:gd name="connsiteX1" fmla="*/ 53089 w 1085312"/>
              <a:gd name="connsiteY1" fmla="*/ 4542 h 2315675"/>
              <a:gd name="connsiteX2" fmla="*/ 790077 w 1085312"/>
              <a:gd name="connsiteY2" fmla="*/ 872756 h 2315675"/>
              <a:gd name="connsiteX3" fmla="*/ 1085252 w 1085312"/>
              <a:gd name="connsiteY3" fmla="*/ 1943649 h 2315675"/>
              <a:gd name="connsiteX4" fmla="*/ 1064832 w 1085312"/>
              <a:gd name="connsiteY4" fmla="*/ 2198094 h 2315675"/>
              <a:gd name="connsiteX5" fmla="*/ 1043734 w 1085312"/>
              <a:gd name="connsiteY5"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5312" h="2315675">
                <a:moveTo>
                  <a:pt x="0" y="0"/>
                </a:move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Avenir Next LT Pro Light"/>
            </a:endParaRPr>
          </a:p>
        </p:txBody>
      </p:sp>
      <p:sp>
        <p:nvSpPr>
          <p:cNvPr id="4" name="Título 3">
            <a:extLst>
              <a:ext uri="{FF2B5EF4-FFF2-40B4-BE49-F238E27FC236}">
                <a16:creationId xmlns:a16="http://schemas.microsoft.com/office/drawing/2014/main" id="{47CF8F58-4FA2-E9A9-3113-A2B36C40A72F}"/>
              </a:ext>
            </a:extLst>
          </p:cNvPr>
          <p:cNvSpPr>
            <a:spLocks noGrp="1"/>
          </p:cNvSpPr>
          <p:nvPr>
            <p:ph type="title"/>
          </p:nvPr>
        </p:nvSpPr>
        <p:spPr>
          <a:xfrm>
            <a:off x="7124700" y="4108629"/>
            <a:ext cx="4305300" cy="1380335"/>
          </a:xfrm>
        </p:spPr>
        <p:txBody>
          <a:bodyPr vert="horz" lIns="91440" tIns="45720" rIns="91440" bIns="45720" rtlCol="0" anchor="b">
            <a:normAutofit/>
          </a:bodyPr>
          <a:lstStyle/>
          <a:p>
            <a:r>
              <a:rPr lang="en-US" sz="3600" kern="1200" dirty="0" err="1">
                <a:solidFill>
                  <a:schemeClr val="tx1"/>
                </a:solidFill>
                <a:latin typeface="+mj-lt"/>
                <a:ea typeface="+mj-ea"/>
                <a:cs typeface="+mj-cs"/>
              </a:rPr>
              <a:t>Muchas</a:t>
            </a:r>
            <a:r>
              <a:rPr lang="en-US" sz="3600" kern="1200" dirty="0">
                <a:solidFill>
                  <a:schemeClr val="tx1"/>
                </a:solidFill>
                <a:latin typeface="+mj-lt"/>
                <a:ea typeface="+mj-ea"/>
                <a:cs typeface="+mj-cs"/>
              </a:rPr>
              <a:t> gracias</a:t>
            </a:r>
          </a:p>
        </p:txBody>
      </p:sp>
    </p:spTree>
    <p:extLst>
      <p:ext uri="{BB962C8B-B14F-4D97-AF65-F5344CB8AC3E}">
        <p14:creationId xmlns:p14="http://schemas.microsoft.com/office/powerpoint/2010/main" val="1937132127"/>
      </p:ext>
    </p:extLst>
  </p:cSld>
  <p:clrMapOvr>
    <a:masterClrMapping/>
  </p:clrMapOvr>
</p:sld>
</file>

<file path=ppt/theme/theme1.xml><?xml version="1.0" encoding="utf-8"?>
<a:theme xmlns:a="http://schemas.openxmlformats.org/drawingml/2006/main" name="PebbleVTI">
  <a:themeElements>
    <a:clrScheme name="AnalogousFromRegularSeedRightStep">
      <a:dk1>
        <a:srgbClr val="000000"/>
      </a:dk1>
      <a:lt1>
        <a:srgbClr val="FFFFFF"/>
      </a:lt1>
      <a:dk2>
        <a:srgbClr val="412724"/>
      </a:dk2>
      <a:lt2>
        <a:srgbClr val="E2E8E4"/>
      </a:lt2>
      <a:accent1>
        <a:srgbClr val="D739AE"/>
      </a:accent1>
      <a:accent2>
        <a:srgbClr val="C5275A"/>
      </a:accent2>
      <a:accent3>
        <a:srgbClr val="D74839"/>
      </a:accent3>
      <a:accent4>
        <a:srgbClr val="C57827"/>
      </a:accent4>
      <a:accent5>
        <a:srgbClr val="B0A72F"/>
      </a:accent5>
      <a:accent6>
        <a:srgbClr val="81B223"/>
      </a:accent6>
      <a:hlink>
        <a:srgbClr val="31944B"/>
      </a:hlink>
      <a:folHlink>
        <a:srgbClr val="7F7F7F"/>
      </a:folHlink>
    </a:clrScheme>
    <a:fontScheme name="Custom 4">
      <a:majorFont>
        <a:latin typeface="Sitka Subheading"/>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ebbleVTI" id="{8B4DB91D-6BB4-4BA3-973A-733D3AF2680E}" vid="{9A19CF0D-2077-4BF4-BAA5-86934C336D59}"/>
    </a:ext>
  </a:extLst>
</a:theme>
</file>

<file path=docProps/app.xml><?xml version="1.0" encoding="utf-8"?>
<Properties xmlns="http://schemas.openxmlformats.org/officeDocument/2006/extended-properties" xmlns:vt="http://schemas.openxmlformats.org/officeDocument/2006/docPropsVTypes">
  <TotalTime>38</TotalTime>
  <Words>236</Words>
  <Application>Microsoft Office PowerPoint</Application>
  <PresentationFormat>Panorámica</PresentationFormat>
  <Paragraphs>24</Paragraphs>
  <Slides>9</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9</vt:i4>
      </vt:variant>
    </vt:vector>
  </HeadingPairs>
  <TitlesOfParts>
    <vt:vector size="14" baseType="lpstr">
      <vt:lpstr>Arial</vt:lpstr>
      <vt:lpstr>Avenir Next LT Pro</vt:lpstr>
      <vt:lpstr>Avenir Next LT Pro Light</vt:lpstr>
      <vt:lpstr>Sitka Subheading</vt:lpstr>
      <vt:lpstr>PebbleVTI</vt:lpstr>
      <vt:lpstr>Tipos de gráficos y su función en el análisis exploratorio de datos</vt:lpstr>
      <vt:lpstr>Introducción: Función de los gráficos en el análisis exploratorio de datos </vt:lpstr>
      <vt:lpstr>Histogramas</vt:lpstr>
      <vt:lpstr>Gráficos de dispersión</vt:lpstr>
      <vt:lpstr>Boxplots</vt:lpstr>
      <vt:lpstr>Mapas de calor</vt:lpstr>
      <vt:lpstr>Gráficos de líneas</vt:lpstr>
      <vt:lpstr>Conclusiones</vt:lpstr>
      <vt:lpstr>Muchas gracias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Juan Sebastian Tibata Piraligua</dc:creator>
  <cp:lastModifiedBy>Juan Sebastian Tibata Piraligua</cp:lastModifiedBy>
  <cp:revision>1</cp:revision>
  <dcterms:created xsi:type="dcterms:W3CDTF">2024-07-13T16:28:09Z</dcterms:created>
  <dcterms:modified xsi:type="dcterms:W3CDTF">2024-07-13T17:07:17Z</dcterms:modified>
</cp:coreProperties>
</file>