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609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199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7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635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332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997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332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392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396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398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935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8154-DB88-46EE-B1B9-945825B216F3}" type="datetimeFigureOut">
              <a:rPr lang="es-CO" smtClean="0"/>
              <a:t>18/09/2017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5EB31-628E-4830-84A7-8F2665A68E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74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5095005" y="205529"/>
            <a:ext cx="2550016" cy="4765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b="1" dirty="0" smtClean="0">
                <a:solidFill>
                  <a:schemeClr val="accent6">
                    <a:lumMod val="75000"/>
                  </a:schemeClr>
                </a:solidFill>
              </a:rPr>
              <a:t>MODELO MUNDO</a:t>
            </a:r>
          </a:p>
        </p:txBody>
      </p:sp>
      <p:grpSp>
        <p:nvGrpSpPr>
          <p:cNvPr id="49" name="Grupo 48"/>
          <p:cNvGrpSpPr/>
          <p:nvPr/>
        </p:nvGrpSpPr>
        <p:grpSpPr>
          <a:xfrm>
            <a:off x="853698" y="1781543"/>
            <a:ext cx="10231311" cy="2693424"/>
            <a:chOff x="436689" y="3533206"/>
            <a:chExt cx="8466063" cy="2693424"/>
          </a:xfrm>
        </p:grpSpPr>
        <p:grpSp>
          <p:nvGrpSpPr>
            <p:cNvPr id="14" name="Grupo 13"/>
            <p:cNvGrpSpPr/>
            <p:nvPr/>
          </p:nvGrpSpPr>
          <p:grpSpPr>
            <a:xfrm>
              <a:off x="1850934" y="3533206"/>
              <a:ext cx="1491596" cy="1454850"/>
              <a:chOff x="2505404" y="3396969"/>
              <a:chExt cx="1777058" cy="1648422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</a:extLst>
              </a:blip>
              <a:srcRect l="71094" t="3889" r="6719" b="7222"/>
              <a:stretch/>
            </p:blipFill>
            <p:spPr>
              <a:xfrm>
                <a:off x="3159118" y="3987069"/>
                <a:ext cx="469630" cy="1058322"/>
              </a:xfrm>
              <a:prstGeom prst="rect">
                <a:avLst/>
              </a:prstGeom>
            </p:spPr>
          </p:pic>
          <p:sp>
            <p:nvSpPr>
              <p:cNvPr id="30" name="CuadroTexto 29"/>
              <p:cNvSpPr txBox="1"/>
              <p:nvPr/>
            </p:nvSpPr>
            <p:spPr>
              <a:xfrm>
                <a:off x="2505404" y="3396969"/>
                <a:ext cx="17770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b="1" dirty="0" smtClean="0"/>
                  <a:t>Registrarse</a:t>
                </a:r>
              </a:p>
            </p:txBody>
          </p:sp>
        </p:grpSp>
        <p:cxnSp>
          <p:nvCxnSpPr>
            <p:cNvPr id="31" name="Conector recto de flecha 30"/>
            <p:cNvCxnSpPr/>
            <p:nvPr/>
          </p:nvCxnSpPr>
          <p:spPr>
            <a:xfrm>
              <a:off x="1717651" y="4580517"/>
              <a:ext cx="595953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>
              <a:off x="2980391" y="4580517"/>
              <a:ext cx="595953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4" name="Grupo 43"/>
            <p:cNvGrpSpPr/>
            <p:nvPr/>
          </p:nvGrpSpPr>
          <p:grpSpPr>
            <a:xfrm>
              <a:off x="436689" y="3840328"/>
              <a:ext cx="1796301" cy="2190262"/>
              <a:chOff x="436689" y="3840328"/>
              <a:chExt cx="1796302" cy="2190262"/>
            </a:xfrm>
          </p:grpSpPr>
          <p:pic>
            <p:nvPicPr>
              <p:cNvPr id="29" name="Picture 16" descr="Resultado de imagen para militar coachi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422" t="5905" r="38696" b="4534"/>
              <a:stretch/>
            </p:blipFill>
            <p:spPr bwMode="auto">
              <a:xfrm>
                <a:off x="1074239" y="3840328"/>
                <a:ext cx="521202" cy="15299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CuadroTexto 33"/>
              <p:cNvSpPr txBox="1"/>
              <p:nvPr/>
            </p:nvSpPr>
            <p:spPr>
              <a:xfrm>
                <a:off x="436689" y="5507370"/>
                <a:ext cx="17963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400" b="1" dirty="0" smtClean="0"/>
                  <a:t>Personal </a:t>
                </a:r>
                <a:r>
                  <a:rPr lang="es-CO" sz="1400" b="1" dirty="0"/>
                  <a:t>de la fuerza </a:t>
                </a:r>
                <a:r>
                  <a:rPr lang="es-CO" sz="1400" b="1" dirty="0" smtClean="0"/>
                  <a:t>pública</a:t>
                </a:r>
                <a:endParaRPr lang="es-CO" sz="1400" b="1" dirty="0"/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3367782" y="3626800"/>
              <a:ext cx="1491596" cy="2374756"/>
              <a:chOff x="3590816" y="3466885"/>
              <a:chExt cx="1777058" cy="2690724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3700479" y="4170293"/>
                <a:ext cx="1624468" cy="1987316"/>
                <a:chOff x="2290238" y="4830481"/>
                <a:chExt cx="1665504" cy="1964528"/>
              </a:xfrm>
            </p:grpSpPr>
            <p:pic>
              <p:nvPicPr>
                <p:cNvPr id="22" name="Picture 6" descr="Resultado de imagen para base de datos coaching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658" t="65655" r="66491" b="13147"/>
                <a:stretch/>
              </p:blipFill>
              <p:spPr bwMode="auto">
                <a:xfrm>
                  <a:off x="2569705" y="4830481"/>
                  <a:ext cx="1011490" cy="11529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CuadroTexto 22"/>
                <p:cNvSpPr txBox="1"/>
                <p:nvPr/>
              </p:nvSpPr>
              <p:spPr>
                <a:xfrm>
                  <a:off x="2290238" y="6148678"/>
                  <a:ext cx="1665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CO" sz="1200" b="1" dirty="0" smtClean="0"/>
                    <a:t>BDD</a:t>
                  </a:r>
                </a:p>
                <a:p>
                  <a:pPr algn="ctr"/>
                  <a:r>
                    <a:rPr lang="es-CO" sz="1200" b="1" dirty="0" smtClean="0"/>
                    <a:t>Departamento de Defensa</a:t>
                  </a:r>
                  <a:endParaRPr lang="es-CO" sz="1400" b="1" dirty="0" smtClean="0"/>
                </a:p>
              </p:txBody>
            </p:sp>
          </p:grpSp>
          <p:sp>
            <p:nvSpPr>
              <p:cNvPr id="35" name="CuadroTexto 34"/>
              <p:cNvSpPr txBox="1"/>
              <p:nvPr/>
            </p:nvSpPr>
            <p:spPr>
              <a:xfrm>
                <a:off x="3590816" y="3466885"/>
                <a:ext cx="17770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1600" b="1" dirty="0" smtClean="0"/>
                  <a:t>Valida</a:t>
                </a:r>
              </a:p>
            </p:txBody>
          </p:sp>
        </p:grpSp>
        <p:cxnSp>
          <p:nvCxnSpPr>
            <p:cNvPr id="37" name="Conector recto de flecha 36"/>
            <p:cNvCxnSpPr/>
            <p:nvPr/>
          </p:nvCxnSpPr>
          <p:spPr>
            <a:xfrm>
              <a:off x="4703276" y="4626899"/>
              <a:ext cx="595953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Rombo 19"/>
            <p:cNvSpPr/>
            <p:nvPr/>
          </p:nvSpPr>
          <p:spPr>
            <a:xfrm>
              <a:off x="5299228" y="4049281"/>
              <a:ext cx="1694684" cy="1155236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400" b="1" dirty="0" smtClean="0"/>
                <a:t>Correcto?</a:t>
              </a:r>
              <a:endParaRPr lang="es-CO" sz="1400" b="1" dirty="0"/>
            </a:p>
          </p:txBody>
        </p:sp>
        <p:cxnSp>
          <p:nvCxnSpPr>
            <p:cNvPr id="42" name="Conector recto de flecha 41"/>
            <p:cNvCxnSpPr/>
            <p:nvPr/>
          </p:nvCxnSpPr>
          <p:spPr>
            <a:xfrm>
              <a:off x="7048785" y="4637057"/>
              <a:ext cx="595953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7054660" y="4211185"/>
              <a:ext cx="473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SI</a:t>
              </a:r>
              <a:endParaRPr lang="es-CO" dirty="0"/>
            </a:p>
          </p:txBody>
        </p:sp>
        <p:pic>
          <p:nvPicPr>
            <p:cNvPr id="52" name="Picture 32" descr="Resultado de imagen para correo electronico coaching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19671">
              <a:off x="7613311" y="4135624"/>
              <a:ext cx="1002908" cy="939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CuadroTexto 52"/>
            <p:cNvSpPr txBox="1"/>
            <p:nvPr/>
          </p:nvSpPr>
          <p:spPr>
            <a:xfrm>
              <a:off x="7326778" y="4934196"/>
              <a:ext cx="15759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b="1" dirty="0" smtClean="0"/>
                <a:t>Usuario y Contraseña</a:t>
              </a:r>
              <a:endParaRPr lang="es-CO" sz="1400" b="1" dirty="0"/>
            </a:p>
          </p:txBody>
        </p:sp>
        <p:cxnSp>
          <p:nvCxnSpPr>
            <p:cNvPr id="54" name="Conector recto de flecha 53"/>
            <p:cNvCxnSpPr/>
            <p:nvPr/>
          </p:nvCxnSpPr>
          <p:spPr>
            <a:xfrm>
              <a:off x="6161085" y="5233545"/>
              <a:ext cx="0" cy="97200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CuadroTexto 59"/>
            <p:cNvSpPr txBox="1"/>
            <p:nvPr/>
          </p:nvSpPr>
          <p:spPr>
            <a:xfrm>
              <a:off x="6146570" y="5255135"/>
              <a:ext cx="504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smtClean="0"/>
                <a:t>NO</a:t>
              </a:r>
              <a:endParaRPr lang="es-CO" dirty="0"/>
            </a:p>
          </p:txBody>
        </p:sp>
        <p:cxnSp>
          <p:nvCxnSpPr>
            <p:cNvPr id="46" name="Conector angular 45"/>
            <p:cNvCxnSpPr>
              <a:endCxn id="13" idx="2"/>
            </p:cNvCxnSpPr>
            <p:nvPr/>
          </p:nvCxnSpPr>
          <p:spPr>
            <a:xfrm rot="10800000">
              <a:off x="2596733" y="4988057"/>
              <a:ext cx="3549838" cy="1238573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10</cp:revision>
  <dcterms:created xsi:type="dcterms:W3CDTF">2017-09-18T23:15:29Z</dcterms:created>
  <dcterms:modified xsi:type="dcterms:W3CDTF">2017-09-19T00:24:57Z</dcterms:modified>
</cp:coreProperties>
</file>