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609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199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973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635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332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997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332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392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396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398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35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674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83"/>
          <p:cNvSpPr/>
          <p:nvPr/>
        </p:nvSpPr>
        <p:spPr>
          <a:xfrm>
            <a:off x="0" y="5964762"/>
            <a:ext cx="12192000" cy="907252"/>
          </a:xfrm>
          <a:prstGeom prst="rect">
            <a:avLst/>
          </a:prstGeom>
          <a:solidFill>
            <a:srgbClr val="385623">
              <a:alpha val="73333"/>
            </a:srgbClr>
          </a:solidFill>
          <a:ln w="12700" cap="flat" cmpd="sng">
            <a:solidFill>
              <a:srgbClr val="385623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Calibri"/>
              <a:buNone/>
            </a:pPr>
            <a:r>
              <a:rPr lang="es-ES" sz="1800" b="0" i="0" u="none" strike="noStrike" cap="non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Programa: Ingeniería de sistemas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Calibri"/>
              <a:buNone/>
            </a:pPr>
            <a:r>
              <a:rPr lang="es-ES" sz="1800" b="0" i="0" u="none" strike="noStrike" cap="non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Curso: </a:t>
            </a:r>
            <a:r>
              <a:rPr lang="es-ES" sz="1800" b="0" i="0" u="none" strike="noStrike" cap="none" dirty="0" smtClean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Ingeniería de </a:t>
            </a:r>
            <a:r>
              <a:rPr lang="es-ES" dirty="0" smtClean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Calibri"/>
              <a:buNone/>
            </a:pPr>
            <a:r>
              <a:rPr lang="es-ES" dirty="0" smtClean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s-ES" sz="1800" b="0" i="0" u="none" strike="noStrike" cap="none" dirty="0" smtClean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Profesor: Carlos López</a:t>
            </a:r>
            <a:endParaRPr lang="es-ES" sz="1800" b="0" i="0" u="none" strike="noStrike" cap="none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85"/>
          <p:cNvSpPr txBox="1"/>
          <p:nvPr/>
        </p:nvSpPr>
        <p:spPr>
          <a:xfrm>
            <a:off x="1613997" y="210430"/>
            <a:ext cx="8964006" cy="5480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rgbClr val="385623"/>
              </a:buClr>
              <a:buSzPct val="25000"/>
            </a:pPr>
            <a:r>
              <a:rPr lang="es-ES" sz="2800" dirty="0">
                <a:solidFill>
                  <a:srgbClr val="385623"/>
                </a:solidFill>
                <a:highlight>
                  <a:srgbClr val="FFFFFF"/>
                </a:highlight>
                <a:ea typeface="Calibri"/>
                <a:cs typeface="Calibri"/>
                <a:sym typeface="Calibri"/>
              </a:rPr>
              <a:t>CASOS DE USO SISTEMA DE REGISTRO</a:t>
            </a:r>
            <a:endParaRPr lang="es-ES" sz="2800" b="0" i="0" u="none" strike="noStrike" cap="none" dirty="0">
              <a:solidFill>
                <a:srgbClr val="38562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Shape 87"/>
          <p:cNvGrpSpPr/>
          <p:nvPr/>
        </p:nvGrpSpPr>
        <p:grpSpPr>
          <a:xfrm>
            <a:off x="2665223" y="1267260"/>
            <a:ext cx="6461138" cy="4527813"/>
            <a:chOff x="1874307" y="1167060"/>
            <a:chExt cx="6676789" cy="4749609"/>
          </a:xfrm>
        </p:grpSpPr>
        <p:sp>
          <p:nvSpPr>
            <p:cNvPr id="23" name="Shape 88"/>
            <p:cNvSpPr/>
            <p:nvPr/>
          </p:nvSpPr>
          <p:spPr>
            <a:xfrm>
              <a:off x="5419592" y="1167060"/>
              <a:ext cx="2976124" cy="1132904"/>
            </a:xfrm>
            <a:prstGeom prst="ellipse">
              <a:avLst/>
            </a:prstGeom>
            <a:solidFill>
              <a:srgbClr val="C4E0B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dirty="0" smtClean="0">
                  <a:solidFill>
                    <a:schemeClr val="dk1"/>
                  </a:solidFill>
                </a:rPr>
                <a:t>R1.Almacenar</a:t>
              </a:r>
              <a:r>
                <a:rPr lang="es-ES" sz="14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usuario</a:t>
              </a:r>
              <a:endPara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" name="Shape 89"/>
            <p:cNvGrpSpPr/>
            <p:nvPr/>
          </p:nvGrpSpPr>
          <p:grpSpPr>
            <a:xfrm>
              <a:off x="1874307" y="1733512"/>
              <a:ext cx="6676789" cy="4183157"/>
              <a:chOff x="1874307" y="1733512"/>
              <a:chExt cx="6676789" cy="4183157"/>
            </a:xfrm>
          </p:grpSpPr>
          <p:grpSp>
            <p:nvGrpSpPr>
              <p:cNvPr id="25" name="Shape 90"/>
              <p:cNvGrpSpPr/>
              <p:nvPr/>
            </p:nvGrpSpPr>
            <p:grpSpPr>
              <a:xfrm>
                <a:off x="1874307" y="1845330"/>
                <a:ext cx="2264108" cy="4071339"/>
                <a:chOff x="891453" y="2554363"/>
                <a:chExt cx="1116206" cy="2291565"/>
              </a:xfrm>
            </p:grpSpPr>
            <p:pic>
              <p:nvPicPr>
                <p:cNvPr id="36" name="Shape 91" descr="http://www.asagem.com/wp-content/uploads/coach-comunicar2.png"/>
                <p:cNvPicPr preferRelativeResize="0"/>
                <p:nvPr/>
              </p:nvPicPr>
              <p:blipFill rotWithShape="1">
                <a:blip r:embed="rId2">
                  <a:alphaModFix/>
                </a:blip>
                <a:srcRect l="30518" t="30352" r="45318"/>
                <a:stretch/>
              </p:blipFill>
              <p:spPr>
                <a:xfrm>
                  <a:off x="1027448" y="2554363"/>
                  <a:ext cx="844217" cy="21259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7" name="Shape 92"/>
                <p:cNvSpPr txBox="1"/>
                <p:nvPr/>
              </p:nvSpPr>
              <p:spPr>
                <a:xfrm>
                  <a:off x="891453" y="4608440"/>
                  <a:ext cx="1116206" cy="2374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85623"/>
                    </a:buClr>
                    <a:buSzPct val="25000"/>
                    <a:buFont typeface="Arial"/>
                    <a:buNone/>
                  </a:pPr>
                  <a:r>
                    <a:rPr lang="es-ES" sz="1600" b="1" i="0" u="none" strike="noStrike" cap="none" dirty="0" smtClean="0">
                      <a:solidFill>
                        <a:srgbClr val="385623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Administrador</a:t>
                  </a:r>
                  <a:endParaRPr lang="es-ES" sz="1600" b="1" i="0" u="none" strike="noStrike" cap="none" dirty="0">
                    <a:solidFill>
                      <a:srgbClr val="38562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" name="Shape 97"/>
              <p:cNvSpPr/>
              <p:nvPr/>
            </p:nvSpPr>
            <p:spPr>
              <a:xfrm>
                <a:off x="5574971" y="2520724"/>
                <a:ext cx="2976125" cy="1132904"/>
              </a:xfrm>
              <a:prstGeom prst="ellipse">
                <a:avLst/>
              </a:prstGeom>
              <a:solidFill>
                <a:srgbClr val="C4E0B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es-ES" sz="1400" dirty="0" smtClean="0">
                    <a:solidFill>
                      <a:schemeClr val="dk1"/>
                    </a:solidFill>
                  </a:rPr>
                  <a:t>R2.Modificar Usuario</a:t>
                </a:r>
                <a:endParaRPr lang="es-ES" sz="1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34" name="Shape 101"/>
              <p:cNvSpPr/>
              <p:nvPr/>
            </p:nvSpPr>
            <p:spPr>
              <a:xfrm>
                <a:off x="5574971" y="4267563"/>
                <a:ext cx="2976125" cy="1132904"/>
              </a:xfrm>
              <a:prstGeom prst="ellipse">
                <a:avLst/>
              </a:prstGeom>
              <a:solidFill>
                <a:srgbClr val="C4E0B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es-ES" sz="1400" dirty="0" smtClean="0">
                    <a:solidFill>
                      <a:schemeClr val="dk1"/>
                    </a:solidFill>
                  </a:rPr>
                  <a:t>R3.Reporte de ciudadanos</a:t>
                </a:r>
                <a:endParaRPr lang="es-E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" name="Shape 102"/>
              <p:cNvCxnSpPr>
                <a:stCxn id="36" idx="3"/>
                <a:endCxn id="23" idx="2"/>
              </p:cNvCxnSpPr>
              <p:nvPr/>
            </p:nvCxnSpPr>
            <p:spPr>
              <a:xfrm flipV="1">
                <a:off x="3862565" y="1733512"/>
                <a:ext cx="1557027" cy="2000382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lg" len="lg"/>
              </a:ln>
              <a:effectLst>
                <a:outerShdw blurRad="39999" dist="23000" dir="5400000" rotWithShape="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54" name="Shape 102"/>
              <p:cNvCxnSpPr>
                <a:stCxn id="36" idx="3"/>
                <a:endCxn id="30" idx="2"/>
              </p:cNvCxnSpPr>
              <p:nvPr/>
            </p:nvCxnSpPr>
            <p:spPr>
              <a:xfrm flipV="1">
                <a:off x="3862565" y="3087176"/>
                <a:ext cx="1712406" cy="646718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lg" len="lg"/>
              </a:ln>
              <a:effectLst>
                <a:outerShdw blurRad="39999" dist="23000" dir="5400000" rotWithShape="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58" name="Shape 102"/>
              <p:cNvCxnSpPr>
                <a:stCxn id="36" idx="3"/>
                <a:endCxn id="34" idx="2"/>
              </p:cNvCxnSpPr>
              <p:nvPr/>
            </p:nvCxnSpPr>
            <p:spPr>
              <a:xfrm>
                <a:off x="3862565" y="3733894"/>
                <a:ext cx="1712406" cy="1100121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triangle" w="lg" len="lg"/>
              </a:ln>
              <a:effectLst>
                <a:outerShdw blurRad="39999" dist="23000" dir="5400000" rotWithShape="0">
                  <a:srgbClr val="000000">
                    <a:alpha val="34901"/>
                  </a:srgbClr>
                </a:outerShdw>
              </a:effectLst>
            </p:spPr>
          </p:cxnSp>
        </p:grpSp>
      </p:grpSp>
    </p:spTree>
    <p:extLst>
      <p:ext uri="{BB962C8B-B14F-4D97-AF65-F5344CB8AC3E}">
        <p14:creationId xmlns:p14="http://schemas.microsoft.com/office/powerpoint/2010/main" val="24398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31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LENOVO</cp:lastModifiedBy>
  <cp:revision>12</cp:revision>
  <dcterms:created xsi:type="dcterms:W3CDTF">2017-09-18T23:15:29Z</dcterms:created>
  <dcterms:modified xsi:type="dcterms:W3CDTF">2017-09-19T00:45:10Z</dcterms:modified>
</cp:coreProperties>
</file>