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DF6E0D-CCA7-42CD-821E-038E8048AAEB}">
  <a:tblStyle styleId="{77DF6E0D-CCA7-42CD-821E-038E8048A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29292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2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7142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‹Nr.›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1371600" lvl="0" indent="0" rtl="0">
              <a:spcBef>
                <a:spcPts val="0"/>
              </a:spcBef>
              <a:buNone/>
            </a:pPr>
            <a:endParaRPr sz="1200" b="1">
              <a:solidFill>
                <a:srgbClr val="5F5F5F"/>
              </a:solidFill>
            </a:endParaRPr>
          </a:p>
          <a:p>
            <a:pPr marL="1371600" lvl="0" indent="0" rtl="0">
              <a:spcBef>
                <a:spcPts val="0"/>
              </a:spcBef>
              <a:buNone/>
            </a:pPr>
            <a:r>
              <a:rPr lang="es" b="1">
                <a:solidFill>
                  <a:srgbClr val="5F5F5F"/>
                </a:solidFill>
              </a:rPr>
              <a:t>Modelo Relacional</a:t>
            </a:r>
          </a:p>
          <a:p>
            <a:pPr marL="1371600" lvl="0" indent="0" rtl="0">
              <a:spcBef>
                <a:spcPts val="0"/>
              </a:spcBef>
              <a:buNone/>
            </a:pPr>
            <a:endParaRPr sz="1200" b="1"/>
          </a:p>
          <a:p>
            <a:pPr marL="1511300" lvl="0" indent="-139700" rtl="0">
              <a:spcBef>
                <a:spcPts val="0"/>
              </a:spcBef>
              <a:buNone/>
            </a:pPr>
            <a:r>
              <a:rPr lang="es" sz="1200" b="1">
                <a:solidFill>
                  <a:srgbClr val="241A61"/>
                </a:solidFill>
              </a:rPr>
              <a:t>Consulta ciudadano/ Modulo Sistema de Registro web</a:t>
            </a:r>
          </a:p>
          <a:p>
            <a:pPr marL="1511300" lvl="0" indent="-139700" rtl="0">
              <a:spcBef>
                <a:spcPts val="0"/>
              </a:spcBef>
              <a:buNone/>
            </a:pPr>
            <a:r>
              <a:rPr lang="es" sz="1200" b="1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marL="1511300" lvl="0" indent="-1397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marL="1282700" lvl="0" indent="0" rtl="0">
              <a:spcBef>
                <a:spcPts val="0"/>
              </a:spcBef>
              <a:buNone/>
            </a:pPr>
            <a:endParaRPr sz="1200"/>
          </a:p>
          <a:p>
            <a:pPr marL="1282700" lvl="0" indent="889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marL="1282700" lvl="0" indent="0" rtl="0">
              <a:spcBef>
                <a:spcPts val="0"/>
              </a:spcBef>
              <a:buNone/>
            </a:pPr>
            <a:endParaRPr sz="1200"/>
          </a:p>
          <a:p>
            <a:pPr marL="1282700" lvl="0" indent="889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marL="1282700" lvl="0" indent="889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marL="1028700" lvl="0" indent="3429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graphicFrame>
        <p:nvGraphicFramePr>
          <p:cNvPr id="130" name="Shape 130"/>
          <p:cNvGraphicFramePr/>
          <p:nvPr/>
        </p:nvGraphicFramePr>
        <p:xfrm>
          <a:off x="818906" y="490575"/>
          <a:ext cx="7060050" cy="378000"/>
        </p:xfrm>
        <a:graphic>
          <a:graphicData uri="http://schemas.openxmlformats.org/drawingml/2006/table">
            <a:tbl>
              <a:tblPr bandRow="1" bandCol="1">
                <a:noFill/>
                <a:tableStyleId>{77DF6E0D-CCA7-42CD-821E-038E8048AAEB}</a:tableStyleId>
              </a:tblPr>
              <a:tblGrid>
                <a:gridCol w="7060050"/>
              </a:tblGrid>
              <a:tr h="378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b="1">
                        <a:solidFill>
                          <a:srgbClr val="241A61"/>
                        </a:solidFill>
                      </a:endParaRPr>
                    </a:p>
                  </a:txBody>
                  <a:tcPr marL="33350" marR="33350" marT="0" marB="0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883800" y="3541500"/>
          <a:ext cx="7092800" cy="507825"/>
        </p:xfrm>
        <a:graphic>
          <a:graphicData uri="http://schemas.openxmlformats.org/drawingml/2006/table">
            <a:tbl>
              <a:tblPr bandRow="1" bandCol="1">
                <a:noFill/>
                <a:tableStyleId>{77DF6E0D-CCA7-42CD-821E-038E8048AAEB}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33350" marR="33350" marT="0" marB="0" anchor="ctr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L="33350" marR="3335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4" y="0"/>
            <a:ext cx="765139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Presentación en pantalla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modified xsi:type="dcterms:W3CDTF">2017-11-16T01:48:16Z</dcterms:modified>
</cp:coreProperties>
</file>