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6E2AB7-170B-4888-8805-585908D2DB07}">
  <a:tblStyle styleId="{936E2AB7-170B-4888-8805-585908D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77600" y="552000"/>
            <a:ext cx="114102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F5F5F"/>
              </a:solidFill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rPr b="1" lang="es-CO" sz="1600">
                <a:solidFill>
                  <a:srgbClr val="5F5F5F"/>
                </a:solidFill>
              </a:rPr>
              <a:t>Modelo de Negocio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CO" sz="1600">
                <a:solidFill>
                  <a:srgbClr val="241A61"/>
                </a:solidFill>
              </a:rPr>
              <a:t>Consulta ciudadano</a:t>
            </a:r>
            <a:r>
              <a:rPr b="1" lang="es-CO" sz="1600">
                <a:solidFill>
                  <a:srgbClr val="241A61"/>
                </a:solidFill>
              </a:rPr>
              <a:t>/ </a:t>
            </a:r>
            <a:r>
              <a:rPr b="1" lang="es-CO" sz="1600">
                <a:solidFill>
                  <a:srgbClr val="241A61"/>
                </a:solidFill>
              </a:rPr>
              <a:t>Modulo Sistema de Registro web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CO" sz="1600">
                <a:solidFill>
                  <a:srgbClr val="241A61"/>
                </a:solidFill>
              </a:rPr>
              <a:t>U. El Bosque</a:t>
            </a:r>
            <a:r>
              <a:rPr lang="es-CO" sz="1600">
                <a:solidFill>
                  <a:srgbClr val="241A61"/>
                </a:solidFill>
              </a:rPr>
              <a:t> 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lang="es-CO" sz="1600">
                <a:solidFill>
                  <a:srgbClr val="241A61"/>
                </a:solidFill>
              </a:rPr>
              <a:t>Revisión 1.0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Responsables: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Sindy Lorena Gutierrez Perez</a:t>
            </a:r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CO" sz="1600"/>
              <a:t>Cristian Iván Izaquita Morales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s-CO" sz="16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graphicFrame>
        <p:nvGraphicFramePr>
          <p:cNvPr id="85" name="Shape 85"/>
          <p:cNvGraphicFramePr/>
          <p:nvPr/>
        </p:nvGraphicFramePr>
        <p:xfrm>
          <a:off x="1102800" y="11892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{936E2AB7-170B-4888-8805-585908D2DB07}</a:tableStyleId>
              </a:tblPr>
              <a:tblGrid>
                <a:gridCol w="9413400"/>
              </a:tblGrid>
              <a:tr h="5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41A61"/>
                        </a:solidFill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1178400" y="4722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{936E2AB7-170B-4888-8805-585908D2DB07}</a:tableStyleId>
              </a:tblPr>
              <a:tblGrid>
                <a:gridCol w="2032575"/>
                <a:gridCol w="7380825"/>
              </a:tblGrid>
              <a:tr h="67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44450" marL="44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-CO" sz="9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770723" y="142103"/>
            <a:ext cx="3903851" cy="503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Font typeface="Calibri"/>
              <a:buNone/>
            </a:pPr>
            <a:r>
              <a:rPr b="1" i="0" lang="es-CO" sz="2400" u="none" cap="none" strike="noStrike">
                <a:solidFill>
                  <a:srgbClr val="666666"/>
                </a:solidFill>
              </a:rPr>
              <a:t>MODELO </a:t>
            </a:r>
            <a:r>
              <a:rPr b="1" lang="es-CO" sz="2400">
                <a:solidFill>
                  <a:srgbClr val="666666"/>
                </a:solidFill>
              </a:rPr>
              <a:t>NEGOCIO </a:t>
            </a:r>
            <a:r>
              <a:rPr b="1" i="0" lang="es-CO" sz="2400" u="none" cap="none" strike="noStrike">
                <a:solidFill>
                  <a:srgbClr val="666666"/>
                </a:solidFill>
              </a:rPr>
              <a:t>WEB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5964762"/>
            <a:ext cx="12192000" cy="907252"/>
          </a:xfrm>
          <a:prstGeom prst="rect">
            <a:avLst/>
          </a:prstGeom>
          <a:solidFill>
            <a:srgbClr val="385623">
              <a:alpha val="72549"/>
            </a:srgbClr>
          </a:solidFill>
          <a:ln cap="flat" cmpd="sng" w="12700">
            <a:solidFill>
              <a:srgbClr val="385623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Programa: Ingeniería de sistemas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Curso: Ingeniería de Software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Calibri"/>
              <a:buNone/>
            </a:pPr>
            <a:r>
              <a:rPr b="0" i="0" lang="es-CO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    Profesor: Carlos López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41375" y="4364800"/>
            <a:ext cx="103650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s-CO" sz="1500"/>
              <a:t>Administrador:</a:t>
            </a:r>
            <a:r>
              <a:rPr lang="es-CO" sz="1500"/>
              <a:t> Usuario encargado de la</a:t>
            </a:r>
            <a:r>
              <a:rPr lang="es-CO" sz="1500"/>
              <a:t> gestión y administración de los ciudadanos.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s-CO" sz="1500"/>
              <a:t>Registro de ciudadanos:</a:t>
            </a:r>
            <a:r>
              <a:rPr lang="es-CO" sz="1500"/>
              <a:t> Paso mediante el cual, es posible almacenar la </a:t>
            </a:r>
            <a:r>
              <a:rPr lang="es-CO" sz="1500"/>
              <a:t>información</a:t>
            </a:r>
            <a:r>
              <a:rPr lang="es-CO" sz="1500"/>
              <a:t> de un ciudadano.</a:t>
            </a:r>
            <a:br>
              <a:rPr lang="es-CO" sz="1500"/>
            </a:br>
            <a:r>
              <a:rPr b="1" lang="es-CO" sz="1500"/>
              <a:t>Consulta ciudadano:</a:t>
            </a:r>
            <a:r>
              <a:rPr lang="es-CO" sz="1500"/>
              <a:t> Opción en la cual es posible saber si un ciudadano se encuentra registrado o no al sistema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s-CO" sz="1500"/>
              <a:t>Almacenamiento de información:</a:t>
            </a:r>
            <a:r>
              <a:rPr lang="es-CO" sz="1500"/>
              <a:t> Base o contenedor de datos de ciudadanos.</a:t>
            </a:r>
            <a:br>
              <a:rPr lang="es-CO" sz="1500"/>
            </a:br>
            <a:r>
              <a:rPr b="1" lang="es-CO" sz="1500"/>
              <a:t>Reporte ciudadanos:</a:t>
            </a:r>
            <a:r>
              <a:rPr lang="es-CO" sz="1500"/>
              <a:t> P</a:t>
            </a:r>
            <a:r>
              <a:rPr lang="es-CO" sz="1500"/>
              <a:t>ermite la generación de un reporte de los ciudadanos, filtrando el estado del mismo; Requeridos / No requeridos.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25" y="798500"/>
            <a:ext cx="9804426" cy="3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