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DD5D2D-22DD-4694-B57E-2EC87E307353}">
  <a:tblStyle styleId="{08DD5D2D-22DD-4694-B57E-2EC87E307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920399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7133399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1799399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77600" y="552000"/>
            <a:ext cx="114102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F5F5F"/>
              </a:solidFill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rPr b="1" lang="es-ES" sz="1800">
                <a:solidFill>
                  <a:srgbClr val="5F5F5F"/>
                </a:solidFill>
              </a:rPr>
              <a:t>Diagrama de Casos de Uso Sistema de Registro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ES" sz="1600">
                <a:solidFill>
                  <a:srgbClr val="241A61"/>
                </a:solidFill>
              </a:rPr>
              <a:t>Consulta ciudadano/ Modulo Sistema de Registro web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ES" sz="1600">
                <a:solidFill>
                  <a:srgbClr val="241A61"/>
                </a:solidFill>
              </a:rPr>
              <a:t>U. El Bosque</a:t>
            </a:r>
            <a:r>
              <a:rPr lang="es-ES" sz="1600">
                <a:solidFill>
                  <a:srgbClr val="241A61"/>
                </a:solidFill>
              </a:rPr>
              <a:t> 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lang="es-ES" sz="1600">
                <a:solidFill>
                  <a:srgbClr val="241A61"/>
                </a:solidFill>
              </a:rPr>
              <a:t>Revisión 1.0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Responsables: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Sindy Lorena Gutierrez Perez</a:t>
            </a:r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Cristian Iván Izaquita Morales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s-ES" sz="16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aphicFrame>
        <p:nvGraphicFramePr>
          <p:cNvPr id="160" name="Shape 160"/>
          <p:cNvGraphicFramePr/>
          <p:nvPr/>
        </p:nvGraphicFramePr>
        <p:xfrm>
          <a:off x="1091875" y="6541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{08DD5D2D-22DD-4694-B57E-2EC87E307353}</a:tableStyleId>
              </a:tblPr>
              <a:tblGrid>
                <a:gridCol w="9413400"/>
              </a:tblGrid>
              <a:tr h="5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41A61"/>
                        </a:solidFill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178400" y="4722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{08DD5D2D-22DD-4694-B57E-2EC87E307353}</a:tableStyleId>
              </a:tblPr>
              <a:tblGrid>
                <a:gridCol w="2032575"/>
                <a:gridCol w="7424500"/>
              </a:tblGrid>
              <a:tr h="67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44450" marL="44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-ES" sz="9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5964762"/>
            <a:ext cx="12192000" cy="907252"/>
          </a:xfrm>
          <a:prstGeom prst="rect">
            <a:avLst/>
          </a:prstGeom>
          <a:solidFill>
            <a:srgbClr val="385623">
              <a:alpha val="72941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613997" y="210430"/>
            <a:ext cx="8964006" cy="54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s-ES" sz="2400" u="none" cap="none" strike="noStrike">
                <a:solidFill>
                  <a:srgbClr val="666666"/>
                </a:solidFill>
                <a:highlight>
                  <a:srgbClr val="FFFFFF"/>
                </a:highlight>
              </a:rPr>
              <a:t>CASOS DE USO </a:t>
            </a:r>
            <a:r>
              <a:rPr b="1" i="0" lang="es-ES" sz="2400" u="none" cap="none" strike="noStrike">
                <a:solidFill>
                  <a:srgbClr val="666666"/>
                </a:solidFill>
                <a:highlight>
                  <a:srgbClr val="FFFFFF"/>
                </a:highlight>
              </a:rPr>
              <a:t>SISTEMA DE </a:t>
            </a:r>
            <a:r>
              <a:rPr b="1" i="0" lang="es-ES" sz="2400" u="none" cap="none" strike="noStrike">
                <a:solidFill>
                  <a:srgbClr val="666666"/>
                </a:solidFill>
                <a:highlight>
                  <a:srgbClr val="FFFFFF"/>
                </a:highlight>
              </a:rPr>
              <a:t>REGISTRO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2665220" y="867932"/>
            <a:ext cx="6461008" cy="4527802"/>
            <a:chOff x="1874307" y="1167060"/>
            <a:chExt cx="6676664" cy="4749609"/>
          </a:xfrm>
        </p:grpSpPr>
        <p:sp>
          <p:nvSpPr>
            <p:cNvPr id="169" name="Shape 169"/>
            <p:cNvSpPr/>
            <p:nvPr/>
          </p:nvSpPr>
          <p:spPr>
            <a:xfrm>
              <a:off x="5419592" y="1167060"/>
              <a:ext cx="2976124" cy="1132904"/>
            </a:xfrm>
            <a:prstGeom prst="ellipse">
              <a:avLst/>
            </a:prstGeom>
            <a:solidFill>
              <a:srgbClr val="C4E0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RF01. </a:t>
              </a:r>
              <a:r>
                <a:rPr lang="es-E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1874307" y="1733494"/>
              <a:ext cx="6676664" cy="4183174"/>
              <a:chOff x="1874307" y="1733494"/>
              <a:chExt cx="6676664" cy="4183174"/>
            </a:xfrm>
          </p:grpSpPr>
          <p:grpSp>
            <p:nvGrpSpPr>
              <p:cNvPr id="171" name="Shape 171"/>
              <p:cNvGrpSpPr/>
              <p:nvPr/>
            </p:nvGrpSpPr>
            <p:grpSpPr>
              <a:xfrm>
                <a:off x="1874307" y="1845330"/>
                <a:ext cx="2264108" cy="4071338"/>
                <a:chOff x="891453" y="2554363"/>
                <a:chExt cx="1116206" cy="2291565"/>
              </a:xfrm>
            </p:grpSpPr>
            <p:pic>
              <p:nvPicPr>
                <p:cNvPr descr="http://www.asagem.com/wp-content/uploads/coach-comunicar2.png" id="172" name="Shape 17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0517" r="45318" t="30352"/>
                <a:stretch/>
              </p:blipFill>
              <p:spPr>
                <a:xfrm>
                  <a:off x="1027448" y="2554363"/>
                  <a:ext cx="844217" cy="212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3" name="Shape 173"/>
                <p:cNvSpPr txBox="1"/>
                <p:nvPr/>
              </p:nvSpPr>
              <p:spPr>
                <a:xfrm>
                  <a:off x="891453" y="4608440"/>
                  <a:ext cx="1116206" cy="237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5623"/>
                    </a:buClr>
                    <a:buFont typeface="Arial"/>
                    <a:buNone/>
                  </a:pPr>
                  <a:r>
                    <a:rPr b="1" i="0" lang="es-ES" sz="1600" u="none" cap="none" strike="noStrike">
                      <a:solidFill>
                        <a:srgbClr val="38562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Administrador</a:t>
                  </a:r>
                </a:p>
              </p:txBody>
            </p:sp>
          </p:grpSp>
          <p:sp>
            <p:nvSpPr>
              <p:cNvPr id="174" name="Shape 174"/>
              <p:cNvSpPr/>
              <p:nvPr/>
            </p:nvSpPr>
            <p:spPr>
              <a:xfrm>
                <a:off x="5496228" y="2440791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RF02. Modificar Usuario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5574971" y="3717461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RF03. Reporte de ciudadanos</a:t>
                </a:r>
              </a:p>
            </p:txBody>
          </p:sp>
          <p:cxnSp>
            <p:nvCxnSpPr>
              <p:cNvPr id="176" name="Shape 176"/>
              <p:cNvCxnSpPr>
                <a:stCxn id="172" idx="3"/>
                <a:endCxn id="169" idx="2"/>
              </p:cNvCxnSpPr>
              <p:nvPr/>
            </p:nvCxnSpPr>
            <p:spPr>
              <a:xfrm flipH="1" rot="10800000">
                <a:off x="3862565" y="1733494"/>
                <a:ext cx="1557000" cy="20004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177" name="Shape 177"/>
              <p:cNvCxnSpPr>
                <a:stCxn id="172" idx="3"/>
                <a:endCxn id="174" idx="2"/>
              </p:cNvCxnSpPr>
              <p:nvPr/>
            </p:nvCxnSpPr>
            <p:spPr>
              <a:xfrm flipH="1" rot="10800000">
                <a:off x="3862565" y="3007294"/>
                <a:ext cx="1633800" cy="7266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178" name="Shape 178"/>
              <p:cNvCxnSpPr>
                <a:stCxn id="172" idx="3"/>
                <a:endCxn id="175" idx="2"/>
              </p:cNvCxnSpPr>
              <p:nvPr/>
            </p:nvCxnSpPr>
            <p:spPr>
              <a:xfrm>
                <a:off x="3862565" y="3733894"/>
                <a:ext cx="1712400" cy="5502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</p:grpSp>
      </p:grpSp>
      <p:sp>
        <p:nvSpPr>
          <p:cNvPr id="179" name="Shape 179"/>
          <p:cNvSpPr/>
          <p:nvPr/>
        </p:nvSpPr>
        <p:spPr>
          <a:xfrm>
            <a:off x="6307778" y="4540467"/>
            <a:ext cx="2880000" cy="1080000"/>
          </a:xfrm>
          <a:prstGeom prst="ellipse">
            <a:avLst/>
          </a:prstGeom>
          <a:solidFill>
            <a:srgbClr val="C4E0B2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Almacenar Usuario</a:t>
            </a:r>
          </a:p>
        </p:txBody>
      </p:sp>
      <p:cxnSp>
        <p:nvCxnSpPr>
          <p:cNvPr id="180" name="Shape 180"/>
          <p:cNvCxnSpPr>
            <a:stCxn id="172" idx="3"/>
            <a:endCxn id="179" idx="2"/>
          </p:cNvCxnSpPr>
          <p:nvPr/>
        </p:nvCxnSpPr>
        <p:spPr>
          <a:xfrm>
            <a:off x="4589258" y="3314896"/>
            <a:ext cx="1718400" cy="176550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3000">
              <a:srgbClr val="000000">
                <a:alpha val="3451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