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5964762"/>
            <a:ext cx="12192000" cy="907252"/>
          </a:xfrm>
          <a:prstGeom prst="rect">
            <a:avLst/>
          </a:prstGeom>
          <a:solidFill>
            <a:srgbClr val="385623">
              <a:alpha val="72941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ES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ES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ES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613997" y="210430"/>
            <a:ext cx="8964006" cy="54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s-ES" sz="2800" u="none" cap="none" strike="noStrike">
                <a:solidFill>
                  <a:srgbClr val="38562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CASOS DE USO SISTEMA DE REGISTRO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2665220" y="867932"/>
            <a:ext cx="6461008" cy="4527802"/>
            <a:chOff x="1874307" y="1167060"/>
            <a:chExt cx="6676664" cy="4749609"/>
          </a:xfrm>
        </p:grpSpPr>
        <p:sp>
          <p:nvSpPr>
            <p:cNvPr id="87" name="Shape 87"/>
            <p:cNvSpPr/>
            <p:nvPr/>
          </p:nvSpPr>
          <p:spPr>
            <a:xfrm>
              <a:off x="5419592" y="1167060"/>
              <a:ext cx="2976124" cy="1132904"/>
            </a:xfrm>
            <a:prstGeom prst="ellipse">
              <a:avLst/>
            </a:prstGeom>
            <a:solidFill>
              <a:srgbClr val="C4E0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RF01. </a:t>
              </a:r>
              <a:r>
                <a:rPr lang="es-E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</a:p>
          </p:txBody>
        </p:sp>
        <p:grpSp>
          <p:nvGrpSpPr>
            <p:cNvPr id="88" name="Shape 88"/>
            <p:cNvGrpSpPr/>
            <p:nvPr/>
          </p:nvGrpSpPr>
          <p:grpSpPr>
            <a:xfrm>
              <a:off x="1874307" y="1733494"/>
              <a:ext cx="6676664" cy="4183174"/>
              <a:chOff x="1874307" y="1733494"/>
              <a:chExt cx="6676664" cy="4183174"/>
            </a:xfrm>
          </p:grpSpPr>
          <p:grpSp>
            <p:nvGrpSpPr>
              <p:cNvPr id="89" name="Shape 89"/>
              <p:cNvGrpSpPr/>
              <p:nvPr/>
            </p:nvGrpSpPr>
            <p:grpSpPr>
              <a:xfrm>
                <a:off x="1874307" y="1845330"/>
                <a:ext cx="2264108" cy="4071338"/>
                <a:chOff x="891453" y="2554363"/>
                <a:chExt cx="1116206" cy="2291565"/>
              </a:xfrm>
            </p:grpSpPr>
            <p:pic>
              <p:nvPicPr>
                <p:cNvPr descr="http://www.asagem.com/wp-content/uploads/coach-comunicar2.png" id="90" name="Shape 9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30517" r="45318" t="30352"/>
                <a:stretch/>
              </p:blipFill>
              <p:spPr>
                <a:xfrm>
                  <a:off x="1027448" y="2554363"/>
                  <a:ext cx="844217" cy="21259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1" name="Shape 91"/>
                <p:cNvSpPr txBox="1"/>
                <p:nvPr/>
              </p:nvSpPr>
              <p:spPr>
                <a:xfrm>
                  <a:off x="891453" y="4608440"/>
                  <a:ext cx="1116206" cy="2374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85623"/>
                    </a:buClr>
                    <a:buFont typeface="Arial"/>
                    <a:buNone/>
                  </a:pPr>
                  <a:r>
                    <a:rPr b="1" i="0" lang="es-ES" sz="1600" u="none" cap="none" strike="noStrike">
                      <a:solidFill>
                        <a:srgbClr val="385623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Administrador</a:t>
                  </a:r>
                </a:p>
              </p:txBody>
            </p:sp>
          </p:grpSp>
          <p:sp>
            <p:nvSpPr>
              <p:cNvPr id="92" name="Shape 92"/>
              <p:cNvSpPr/>
              <p:nvPr/>
            </p:nvSpPr>
            <p:spPr>
              <a:xfrm>
                <a:off x="5496228" y="2440791"/>
                <a:ext cx="2976000" cy="1132800"/>
              </a:xfrm>
              <a:prstGeom prst="ellipse">
                <a:avLst/>
              </a:prstGeom>
              <a:solidFill>
                <a:srgbClr val="C4E0B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RF02. Modificar Usuario</a:t>
                </a: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5574971" y="3717461"/>
                <a:ext cx="2976000" cy="1132800"/>
              </a:xfrm>
              <a:prstGeom prst="ellipse">
                <a:avLst/>
              </a:prstGeom>
              <a:solidFill>
                <a:srgbClr val="C4E0B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RF03. Reporte de ciudadanos</a:t>
                </a:r>
              </a:p>
            </p:txBody>
          </p:sp>
          <p:cxnSp>
            <p:nvCxnSpPr>
              <p:cNvPr id="94" name="Shape 94"/>
              <p:cNvCxnSpPr>
                <a:stCxn id="90" idx="3"/>
                <a:endCxn id="87" idx="2"/>
              </p:cNvCxnSpPr>
              <p:nvPr/>
            </p:nvCxnSpPr>
            <p:spPr>
              <a:xfrm flipH="1" rot="10800000">
                <a:off x="3862565" y="1733494"/>
                <a:ext cx="1557000" cy="2000400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accent6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95" name="Shape 95"/>
              <p:cNvCxnSpPr>
                <a:stCxn id="90" idx="3"/>
                <a:endCxn id="92" idx="2"/>
              </p:cNvCxnSpPr>
              <p:nvPr/>
            </p:nvCxnSpPr>
            <p:spPr>
              <a:xfrm flipH="1" rot="10800000">
                <a:off x="3862565" y="3007294"/>
                <a:ext cx="1633800" cy="726600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accent6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96" name="Shape 96"/>
              <p:cNvCxnSpPr>
                <a:stCxn id="90" idx="3"/>
                <a:endCxn id="93" idx="2"/>
              </p:cNvCxnSpPr>
              <p:nvPr/>
            </p:nvCxnSpPr>
            <p:spPr>
              <a:xfrm>
                <a:off x="3862565" y="3733894"/>
                <a:ext cx="1712400" cy="550200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accent6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</p:cxnSp>
        </p:grpSp>
      </p:grpSp>
      <p:sp>
        <p:nvSpPr>
          <p:cNvPr id="97" name="Shape 97"/>
          <p:cNvSpPr/>
          <p:nvPr/>
        </p:nvSpPr>
        <p:spPr>
          <a:xfrm>
            <a:off x="6198928" y="4496917"/>
            <a:ext cx="2880000" cy="1080000"/>
          </a:xfrm>
          <a:prstGeom prst="ellipse">
            <a:avLst/>
          </a:prstGeom>
          <a:solidFill>
            <a:srgbClr val="C4E0B2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Almacenar Usuario</a:t>
            </a:r>
          </a:p>
        </p:txBody>
      </p:sp>
      <p:cxnSp>
        <p:nvCxnSpPr>
          <p:cNvPr id="98" name="Shape 98"/>
          <p:cNvCxnSpPr>
            <a:stCxn id="90" idx="3"/>
            <a:endCxn id="97" idx="2"/>
          </p:cNvCxnSpPr>
          <p:nvPr/>
        </p:nvCxnSpPr>
        <p:spPr>
          <a:xfrm>
            <a:off x="4589258" y="3314896"/>
            <a:ext cx="1609800" cy="1722000"/>
          </a:xfrm>
          <a:prstGeom prst="straightConnector1">
            <a:avLst/>
          </a:prstGeom>
          <a:noFill/>
          <a:ln cap="flat" cmpd="sng" w="31750">
            <a:solidFill>
              <a:schemeClr val="accent6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9999" rotWithShape="0" dir="5400000" dist="23000">
              <a:srgbClr val="000000">
                <a:alpha val="3451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486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