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1DDC3A0-F440-42D3-BE5E-FC9B5263A7B3}">
  <a:tblStyle styleId="{31DDC3A0-F440-42D3-BE5E-FC9B5263A7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6350">
              <a:solidFill>
                <a:srgbClr val="292929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a de títul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889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50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49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889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50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49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889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50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49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2984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29840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629840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889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50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49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889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50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49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87390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1270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889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5080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270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2700" lvl="4" marL="1549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270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270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270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270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3887390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 rot="5400000">
            <a:off x="2940299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889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50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49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 rot="5400000">
            <a:off x="5350049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 rot="5400000">
            <a:off x="1349474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889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50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49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889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50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49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6" name="Shape 56"/>
          <p:cNvSpPr txBox="1"/>
          <p:nvPr/>
        </p:nvSpPr>
        <p:spPr>
          <a:xfrm>
            <a:off x="3086100" y="933450"/>
            <a:ext cx="2792100" cy="30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358200" y="414000"/>
            <a:ext cx="8557500" cy="3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137160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5F5F5F"/>
              </a:solidFill>
            </a:endParaRPr>
          </a:p>
          <a:p>
            <a:pPr indent="0" lvl="0" marL="1371600" rtl="0">
              <a:spcBef>
                <a:spcPts val="0"/>
              </a:spcBef>
              <a:buNone/>
            </a:pPr>
            <a:r>
              <a:rPr b="1" lang="es">
                <a:solidFill>
                  <a:srgbClr val="5F5F5F"/>
                </a:solidFill>
              </a:rPr>
              <a:t>Prototipo Login</a:t>
            </a:r>
          </a:p>
          <a:p>
            <a:pPr indent="0" lvl="0" marL="1371600" rtl="0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-139700" lvl="0" marL="1511300" rtl="0">
              <a:spcBef>
                <a:spcPts val="0"/>
              </a:spcBef>
              <a:buNone/>
            </a:pPr>
            <a:r>
              <a:rPr b="1" lang="es" sz="1200">
                <a:solidFill>
                  <a:srgbClr val="241A61"/>
                </a:solidFill>
              </a:rPr>
              <a:t>Consulta ciudadano/ Modulo Sistema de Registro web</a:t>
            </a:r>
          </a:p>
          <a:p>
            <a:pPr indent="-139700" lvl="0" marL="1511300" rtl="0">
              <a:spcBef>
                <a:spcPts val="0"/>
              </a:spcBef>
              <a:buNone/>
            </a:pPr>
            <a:r>
              <a:rPr b="1" lang="es" sz="1200">
                <a:solidFill>
                  <a:srgbClr val="241A61"/>
                </a:solidFill>
              </a:rPr>
              <a:t>U. El Bosque</a:t>
            </a:r>
            <a:r>
              <a:rPr lang="es" sz="1200">
                <a:solidFill>
                  <a:srgbClr val="241A61"/>
                </a:solidFill>
              </a:rPr>
              <a:t> </a:t>
            </a:r>
          </a:p>
          <a:p>
            <a:pPr indent="-139700" lvl="0" marL="1511300" rtl="0">
              <a:spcBef>
                <a:spcPts val="0"/>
              </a:spcBef>
              <a:buNone/>
            </a:pPr>
            <a:r>
              <a:rPr lang="es" sz="1200">
                <a:solidFill>
                  <a:srgbClr val="241A61"/>
                </a:solidFill>
              </a:rPr>
              <a:t>Revisión 1.0</a:t>
            </a:r>
          </a:p>
          <a:p>
            <a:pPr indent="0" lvl="0" marL="128270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88900" lvl="0" marL="1282700" rtl="0">
              <a:spcBef>
                <a:spcPts val="0"/>
              </a:spcBef>
              <a:buNone/>
            </a:pPr>
            <a:r>
              <a:rPr lang="es" sz="1200"/>
              <a:t>Responsables:</a:t>
            </a:r>
          </a:p>
          <a:p>
            <a:pPr indent="0" lvl="0" marL="128270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88900" lvl="0" marL="1282700" rtl="0">
              <a:spcBef>
                <a:spcPts val="0"/>
              </a:spcBef>
              <a:buNone/>
            </a:pPr>
            <a:r>
              <a:rPr lang="es" sz="1200"/>
              <a:t>Sindy Lorena Gutierrez Perez</a:t>
            </a:r>
          </a:p>
          <a:p>
            <a:pPr indent="88900" lvl="0" marL="1282700" rtl="0">
              <a:spcBef>
                <a:spcPts val="0"/>
              </a:spcBef>
              <a:buNone/>
            </a:pPr>
            <a:r>
              <a:rPr lang="es" sz="1200"/>
              <a:t>Cristian Iván Izaquita Morales</a:t>
            </a:r>
          </a:p>
          <a:p>
            <a:pPr indent="342900" lvl="0" marL="1028700" rtl="0">
              <a:spcBef>
                <a:spcPts val="0"/>
              </a:spcBef>
              <a:buNone/>
            </a:pPr>
            <a:r>
              <a:rPr lang="es" sz="1200"/>
              <a:t>Andres Villegas Oyola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graphicFrame>
        <p:nvGraphicFramePr>
          <p:cNvPr id="131" name="Shape 131"/>
          <p:cNvGraphicFramePr/>
          <p:nvPr/>
        </p:nvGraphicFramePr>
        <p:xfrm>
          <a:off x="818906" y="490575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{31DDC3A0-F440-42D3-BE5E-FC9B5263A7B3}</a:tableStyleId>
              </a:tblPr>
              <a:tblGrid>
                <a:gridCol w="7060050"/>
              </a:tblGrid>
              <a:tr h="378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241A61"/>
                        </a:solidFill>
                      </a:endParaRPr>
                    </a:p>
                  </a:txBody>
                  <a:tcPr marT="0" marB="0" marR="33350" marL="33350"/>
                </a:tc>
              </a:tr>
            </a:tbl>
          </a:graphicData>
        </a:graphic>
      </p:graphicFrame>
      <p:graphicFrame>
        <p:nvGraphicFramePr>
          <p:cNvPr id="132" name="Shape 132"/>
          <p:cNvGraphicFramePr/>
          <p:nvPr/>
        </p:nvGraphicFramePr>
        <p:xfrm>
          <a:off x="883800" y="354150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{31DDC3A0-F440-42D3-BE5E-FC9B5263A7B3}</a:tableStyleId>
              </a:tblPr>
              <a:tblGrid>
                <a:gridCol w="1524425"/>
                <a:gridCol w="5568375"/>
              </a:tblGrid>
              <a:tr h="507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33350" marL="33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>
                        <a:solidFill>
                          <a:srgbClr val="241A61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buNone/>
                      </a:pPr>
                      <a:r>
                        <a:rPr lang="es" sz="700">
                          <a:solidFill>
                            <a:srgbClr val="241A61"/>
                          </a:solidFill>
                        </a:rPr>
                        <a:t>2017</a:t>
                      </a:r>
                    </a:p>
                  </a:txBody>
                  <a:tcPr marT="0" marB="0" marR="33350" marL="3335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1550450" y="693775"/>
            <a:ext cx="5845500" cy="314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3128375" y="991325"/>
            <a:ext cx="27870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s" sz="1200">
                <a:solidFill>
                  <a:srgbClr val="999999"/>
                </a:solidFill>
              </a:rPr>
              <a:t>Sign in to start your session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2327975" y="1657625"/>
            <a:ext cx="4387800" cy="3900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>
                <a:solidFill>
                  <a:srgbClr val="999999"/>
                </a:solidFill>
              </a:rPr>
              <a:t>Username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2347300" y="2169525"/>
            <a:ext cx="4387800" cy="3900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">
                <a:solidFill>
                  <a:srgbClr val="999999"/>
                </a:solidFill>
              </a:rPr>
              <a:t>Password</a:t>
            </a:r>
          </a:p>
        </p:txBody>
      </p:sp>
      <p:sp>
        <p:nvSpPr>
          <p:cNvPr id="141" name="Shape 141"/>
          <p:cNvSpPr/>
          <p:nvPr/>
        </p:nvSpPr>
        <p:spPr>
          <a:xfrm>
            <a:off x="2405175" y="2722075"/>
            <a:ext cx="1519500" cy="292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Log 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358200" y="414000"/>
            <a:ext cx="8557500" cy="3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137160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5F5F5F"/>
              </a:solidFill>
            </a:endParaRPr>
          </a:p>
          <a:p>
            <a:pPr indent="0" lvl="0" marL="1371600" rtl="0">
              <a:spcBef>
                <a:spcPts val="0"/>
              </a:spcBef>
              <a:buNone/>
            </a:pPr>
            <a:r>
              <a:rPr b="1" lang="es">
                <a:solidFill>
                  <a:srgbClr val="5F5F5F"/>
                </a:solidFill>
              </a:rPr>
              <a:t>Prototipo </a:t>
            </a:r>
            <a:r>
              <a:rPr b="1" lang="es">
                <a:solidFill>
                  <a:srgbClr val="5F5F5F"/>
                </a:solidFill>
              </a:rPr>
              <a:t>Página</a:t>
            </a:r>
            <a:r>
              <a:rPr b="1" lang="es">
                <a:solidFill>
                  <a:srgbClr val="5F5F5F"/>
                </a:solidFill>
              </a:rPr>
              <a:t> Principal</a:t>
            </a:r>
          </a:p>
          <a:p>
            <a:pPr indent="0" lvl="0" marL="1371600" rtl="0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-139700" lvl="0" marL="1511300" rtl="0">
              <a:spcBef>
                <a:spcPts val="0"/>
              </a:spcBef>
              <a:buNone/>
            </a:pPr>
            <a:r>
              <a:rPr b="1" lang="es" sz="1200">
                <a:solidFill>
                  <a:srgbClr val="241A61"/>
                </a:solidFill>
              </a:rPr>
              <a:t>Consulta ciudadano/ Modulo Sistema de Registro web</a:t>
            </a:r>
          </a:p>
          <a:p>
            <a:pPr indent="-139700" lvl="0" marL="1511300" rtl="0">
              <a:spcBef>
                <a:spcPts val="0"/>
              </a:spcBef>
              <a:buNone/>
            </a:pPr>
            <a:r>
              <a:rPr b="1" lang="es" sz="1200">
                <a:solidFill>
                  <a:srgbClr val="241A61"/>
                </a:solidFill>
              </a:rPr>
              <a:t>U. El Bosque</a:t>
            </a:r>
            <a:r>
              <a:rPr lang="es" sz="1200">
                <a:solidFill>
                  <a:srgbClr val="241A61"/>
                </a:solidFill>
              </a:rPr>
              <a:t> </a:t>
            </a:r>
          </a:p>
          <a:p>
            <a:pPr indent="-139700" lvl="0" marL="1511300" rtl="0">
              <a:spcBef>
                <a:spcPts val="0"/>
              </a:spcBef>
              <a:buNone/>
            </a:pPr>
            <a:r>
              <a:rPr lang="es" sz="1200">
                <a:solidFill>
                  <a:srgbClr val="241A61"/>
                </a:solidFill>
              </a:rPr>
              <a:t>Revisión 1.0</a:t>
            </a:r>
          </a:p>
          <a:p>
            <a:pPr indent="0" lvl="0" marL="128270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88900" lvl="0" marL="1282700" rtl="0">
              <a:spcBef>
                <a:spcPts val="0"/>
              </a:spcBef>
              <a:buNone/>
            </a:pPr>
            <a:r>
              <a:rPr lang="es" sz="1200"/>
              <a:t>Responsables:</a:t>
            </a:r>
          </a:p>
          <a:p>
            <a:pPr indent="0" lvl="0" marL="128270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88900" lvl="0" marL="1282700" rtl="0">
              <a:spcBef>
                <a:spcPts val="0"/>
              </a:spcBef>
              <a:buNone/>
            </a:pPr>
            <a:r>
              <a:rPr lang="es" sz="1200"/>
              <a:t>Sindy Lorena Gutierrez Perez</a:t>
            </a:r>
          </a:p>
          <a:p>
            <a:pPr indent="88900" lvl="0" marL="1282700" rtl="0">
              <a:spcBef>
                <a:spcPts val="0"/>
              </a:spcBef>
              <a:buNone/>
            </a:pPr>
            <a:r>
              <a:rPr lang="es" sz="1200"/>
              <a:t>Cristian Iván Izaquita Morales</a:t>
            </a:r>
          </a:p>
          <a:p>
            <a:pPr indent="342900" lvl="0" marL="1028700" rtl="0">
              <a:spcBef>
                <a:spcPts val="0"/>
              </a:spcBef>
              <a:buNone/>
            </a:pPr>
            <a:r>
              <a:rPr lang="es" sz="1200"/>
              <a:t>Andres Villegas Oyola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graphicFrame>
        <p:nvGraphicFramePr>
          <p:cNvPr id="147" name="Shape 147"/>
          <p:cNvGraphicFramePr/>
          <p:nvPr/>
        </p:nvGraphicFramePr>
        <p:xfrm>
          <a:off x="818906" y="490575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{31DDC3A0-F440-42D3-BE5E-FC9B5263A7B3}</a:tableStyleId>
              </a:tblPr>
              <a:tblGrid>
                <a:gridCol w="7060050"/>
              </a:tblGrid>
              <a:tr h="378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241A61"/>
                        </a:solidFill>
                      </a:endParaRPr>
                    </a:p>
                  </a:txBody>
                  <a:tcPr marT="0" marB="0" marR="33350" marL="33350"/>
                </a:tc>
              </a:tr>
            </a:tbl>
          </a:graphicData>
        </a:graphic>
      </p:graphicFrame>
      <p:graphicFrame>
        <p:nvGraphicFramePr>
          <p:cNvPr id="148" name="Shape 148"/>
          <p:cNvGraphicFramePr/>
          <p:nvPr/>
        </p:nvGraphicFramePr>
        <p:xfrm>
          <a:off x="883800" y="354150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{31DDC3A0-F440-42D3-BE5E-FC9B5263A7B3}</a:tableStyleId>
              </a:tblPr>
              <a:tblGrid>
                <a:gridCol w="1524425"/>
                <a:gridCol w="5568375"/>
              </a:tblGrid>
              <a:tr h="507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33350" marL="33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>
                        <a:solidFill>
                          <a:srgbClr val="241A61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buNone/>
                      </a:pPr>
                      <a:r>
                        <a:rPr lang="es" sz="700">
                          <a:solidFill>
                            <a:srgbClr val="241A61"/>
                          </a:solidFill>
                        </a:rPr>
                        <a:t>2017</a:t>
                      </a:r>
                    </a:p>
                  </a:txBody>
                  <a:tcPr marT="0" marB="0" marR="33350" marL="3335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Shape 153"/>
          <p:cNvGrpSpPr/>
          <p:nvPr/>
        </p:nvGrpSpPr>
        <p:grpSpPr>
          <a:xfrm>
            <a:off x="929656" y="296852"/>
            <a:ext cx="7139328" cy="4505533"/>
            <a:chOff x="1177350" y="224925"/>
            <a:chExt cx="6643708" cy="4039750"/>
          </a:xfrm>
        </p:grpSpPr>
        <p:sp>
          <p:nvSpPr>
            <p:cNvPr id="154" name="Shape 154"/>
            <p:cNvSpPr/>
            <p:nvPr/>
          </p:nvSpPr>
          <p:spPr>
            <a:xfrm>
              <a:off x="1177350" y="224925"/>
              <a:ext cx="6636900" cy="40185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1184150" y="227875"/>
              <a:ext cx="1688700" cy="5046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buNone/>
              </a:pPr>
              <a:r>
                <a:rPr lang="es" sz="1100">
                  <a:solidFill>
                    <a:srgbClr val="FFFFFF"/>
                  </a:solidFill>
                </a:rPr>
                <a:t>Registro Ciudadanos</a:t>
              </a:r>
            </a:p>
          </p:txBody>
        </p:sp>
        <p:grpSp>
          <p:nvGrpSpPr>
            <p:cNvPr id="156" name="Shape 156"/>
            <p:cNvGrpSpPr/>
            <p:nvPr/>
          </p:nvGrpSpPr>
          <p:grpSpPr>
            <a:xfrm>
              <a:off x="2856656" y="227888"/>
              <a:ext cx="4964401" cy="504600"/>
              <a:chOff x="1253550" y="739388"/>
              <a:chExt cx="6636900" cy="504600"/>
            </a:xfrm>
          </p:grpSpPr>
          <p:sp>
            <p:nvSpPr>
              <p:cNvPr id="157" name="Shape 157"/>
              <p:cNvSpPr txBox="1"/>
              <p:nvPr/>
            </p:nvSpPr>
            <p:spPr>
              <a:xfrm>
                <a:off x="1253550" y="739388"/>
                <a:ext cx="6636900" cy="504600"/>
              </a:xfrm>
              <a:prstGeom prst="rect">
                <a:avLst/>
              </a:prstGeom>
              <a:solidFill>
                <a:srgbClr val="3D85C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pic>
            <p:nvPicPr>
              <p:cNvPr id="158" name="Shape 158"/>
              <p:cNvPicPr preferRelativeResize="0"/>
              <p:nvPr/>
            </p:nvPicPr>
            <p:blipFill rotWithShape="1">
              <a:blip r:embed="rId3">
                <a:alphaModFix/>
              </a:blip>
              <a:srcRect b="31712" l="0" r="30786" t="20150"/>
              <a:stretch/>
            </p:blipFill>
            <p:spPr>
              <a:xfrm>
                <a:off x="1330700" y="787029"/>
                <a:ext cx="758350" cy="4093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Shape 15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174125" y="777375"/>
                <a:ext cx="428625" cy="4286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0" name="Shape 160"/>
            <p:cNvSpPr txBox="1"/>
            <p:nvPr/>
          </p:nvSpPr>
          <p:spPr>
            <a:xfrm>
              <a:off x="1184375" y="732475"/>
              <a:ext cx="1688700" cy="3532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1184250" y="838250"/>
              <a:ext cx="1688700" cy="3174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rPr lang="es" sz="1100">
                  <a:solidFill>
                    <a:srgbClr val="999999"/>
                  </a:solidFill>
                </a:rPr>
                <a:t>Ciudadanos</a:t>
              </a:r>
            </a:p>
          </p:txBody>
        </p:sp>
        <p:sp>
          <p:nvSpPr>
            <p:cNvPr id="162" name="Shape 162"/>
            <p:cNvSpPr txBox="1"/>
            <p:nvPr/>
          </p:nvSpPr>
          <p:spPr>
            <a:xfrm>
              <a:off x="2894300" y="992900"/>
              <a:ext cx="4866900" cy="1627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4270450" y="1041725"/>
              <a:ext cx="431400" cy="2145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buNone/>
              </a:pPr>
              <a:r>
                <a:rPr lang="es" sz="1000"/>
                <a:t>Go</a:t>
              </a:r>
            </a:p>
          </p:txBody>
        </p:sp>
        <p:sp>
          <p:nvSpPr>
            <p:cNvPr id="164" name="Shape 164"/>
            <p:cNvSpPr txBox="1"/>
            <p:nvPr/>
          </p:nvSpPr>
          <p:spPr>
            <a:xfrm>
              <a:off x="2970500" y="1047050"/>
              <a:ext cx="656100" cy="263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rPr lang="es" sz="1100"/>
                <a:t>Action:</a:t>
              </a:r>
            </a:p>
          </p:txBody>
        </p:sp>
        <p:sp>
          <p:nvSpPr>
            <p:cNvPr id="165" name="Shape 165"/>
            <p:cNvSpPr txBox="1"/>
            <p:nvPr/>
          </p:nvSpPr>
          <p:spPr>
            <a:xfrm>
              <a:off x="3459675" y="1123250"/>
              <a:ext cx="656100" cy="1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rPr lang="es" sz="1100"/>
                <a:t>----------</a:t>
              </a:r>
            </a:p>
          </p:txBody>
        </p:sp>
        <p:sp>
          <p:nvSpPr>
            <p:cNvPr id="166" name="Shape 166"/>
            <p:cNvSpPr/>
            <p:nvPr/>
          </p:nvSpPr>
          <p:spPr>
            <a:xfrm>
              <a:off x="4028525" y="1127175"/>
              <a:ext cx="154625" cy="102850"/>
            </a:xfrm>
            <a:prstGeom prst="flowChartMerge">
              <a:avLst/>
            </a:prstGeom>
            <a:solidFill>
              <a:srgbClr val="000000"/>
            </a:solidFill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6388700" y="1047050"/>
              <a:ext cx="1318500" cy="214500"/>
            </a:xfrm>
            <a:prstGeom prst="roundRect">
              <a:avLst>
                <a:gd fmla="val 16667" name="adj"/>
              </a:avLst>
            </a:prstGeom>
            <a:solidFill>
              <a:srgbClr val="999999"/>
            </a:solidFill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rPr b="1" lang="es" sz="900">
                  <a:solidFill>
                    <a:srgbClr val="F3F3F3"/>
                  </a:solidFill>
                </a:rPr>
                <a:t>+ADD CIUDADANO</a:t>
              </a:r>
            </a:p>
          </p:txBody>
        </p:sp>
        <p:sp>
          <p:nvSpPr>
            <p:cNvPr id="168" name="Shape 168"/>
            <p:cNvSpPr txBox="1"/>
            <p:nvPr/>
          </p:nvSpPr>
          <p:spPr>
            <a:xfrm>
              <a:off x="2970500" y="1310300"/>
              <a:ext cx="4736700" cy="9930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-317500" lvl="0" marL="457200" rtl="0">
                <a:spcBef>
                  <a:spcPts val="0"/>
                </a:spcBef>
                <a:spcAft>
                  <a:spcPts val="0"/>
                </a:spcAft>
                <a:buSzPts val="1400"/>
                <a:buChar char="⃞"/>
              </a:pPr>
              <a:r>
                <a:rPr lang="es"/>
                <a:t>Sindy Lorena gutierrez</a:t>
              </a:r>
            </a:p>
            <a:p>
              <a:pPr indent="-317500" lvl="0" marL="457200" rtl="0">
                <a:spcBef>
                  <a:spcPts val="0"/>
                </a:spcBef>
                <a:spcAft>
                  <a:spcPts val="0"/>
                </a:spcAft>
                <a:buSzPts val="1400"/>
                <a:buChar char="⃞"/>
              </a:pPr>
              <a:r>
                <a:rPr lang="es"/>
                <a:t>Carlos Marin</a:t>
              </a:r>
            </a:p>
            <a:p>
              <a:pPr indent="-317500" lvl="0" marL="457200" rtl="0">
                <a:spcBef>
                  <a:spcPts val="0"/>
                </a:spcBef>
                <a:spcAft>
                  <a:spcPts val="0"/>
                </a:spcAft>
                <a:buSzPts val="1400"/>
                <a:buChar char="⃞"/>
              </a:pPr>
              <a:r>
                <a:rPr lang="es"/>
                <a:t>Carolina Perez</a:t>
              </a:r>
            </a:p>
            <a:p>
              <a:pPr indent="-317500" lvl="0" marL="457200">
                <a:spcBef>
                  <a:spcPts val="0"/>
                </a:spcBef>
                <a:buSzPts val="1400"/>
                <a:buChar char="⃞"/>
              </a:pPr>
              <a:r>
                <a:rPr lang="es"/>
                <a:t>Mauricio Sepulveda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358200" y="414000"/>
            <a:ext cx="8557500" cy="3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137160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5F5F5F"/>
              </a:solidFill>
            </a:endParaRPr>
          </a:p>
          <a:p>
            <a:pPr indent="0" lvl="0" marL="1371600" rtl="0">
              <a:spcBef>
                <a:spcPts val="0"/>
              </a:spcBef>
              <a:buNone/>
            </a:pPr>
            <a:r>
              <a:rPr b="1" lang="es">
                <a:solidFill>
                  <a:srgbClr val="5F5F5F"/>
                </a:solidFill>
              </a:rPr>
              <a:t>Prototipo Página Principal/ Add de ciudadano</a:t>
            </a:r>
          </a:p>
          <a:p>
            <a:pPr indent="0" lvl="0" marL="1371600" rtl="0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-139700" lvl="0" marL="1511300" rtl="0">
              <a:spcBef>
                <a:spcPts val="0"/>
              </a:spcBef>
              <a:buNone/>
            </a:pPr>
            <a:r>
              <a:rPr b="1" lang="es" sz="1200">
                <a:solidFill>
                  <a:srgbClr val="241A61"/>
                </a:solidFill>
              </a:rPr>
              <a:t>Consulta ciudadano/ Modulo Sistema de Registro web</a:t>
            </a:r>
          </a:p>
          <a:p>
            <a:pPr indent="-139700" lvl="0" marL="1511300" rtl="0">
              <a:spcBef>
                <a:spcPts val="0"/>
              </a:spcBef>
              <a:buNone/>
            </a:pPr>
            <a:r>
              <a:rPr b="1" lang="es" sz="1200">
                <a:solidFill>
                  <a:srgbClr val="241A61"/>
                </a:solidFill>
              </a:rPr>
              <a:t>U. El Bosque</a:t>
            </a:r>
            <a:r>
              <a:rPr lang="es" sz="1200">
                <a:solidFill>
                  <a:srgbClr val="241A61"/>
                </a:solidFill>
              </a:rPr>
              <a:t> </a:t>
            </a:r>
          </a:p>
          <a:p>
            <a:pPr indent="-139700" lvl="0" marL="1511300" rtl="0">
              <a:spcBef>
                <a:spcPts val="0"/>
              </a:spcBef>
              <a:buNone/>
            </a:pPr>
            <a:r>
              <a:rPr lang="es" sz="1200">
                <a:solidFill>
                  <a:srgbClr val="241A61"/>
                </a:solidFill>
              </a:rPr>
              <a:t>Revisión 1.0</a:t>
            </a:r>
          </a:p>
          <a:p>
            <a:pPr indent="0" lvl="0" marL="128270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88900" lvl="0" marL="1282700" rtl="0">
              <a:spcBef>
                <a:spcPts val="0"/>
              </a:spcBef>
              <a:buNone/>
            </a:pPr>
            <a:r>
              <a:rPr lang="es" sz="1200"/>
              <a:t>Responsables:</a:t>
            </a:r>
          </a:p>
          <a:p>
            <a:pPr indent="0" lvl="0" marL="128270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88900" lvl="0" marL="1282700" rtl="0">
              <a:spcBef>
                <a:spcPts val="0"/>
              </a:spcBef>
              <a:buNone/>
            </a:pPr>
            <a:r>
              <a:rPr lang="es" sz="1200"/>
              <a:t>Sindy Lorena Gutierrez Perez</a:t>
            </a:r>
          </a:p>
          <a:p>
            <a:pPr indent="88900" lvl="0" marL="1282700" rtl="0">
              <a:spcBef>
                <a:spcPts val="0"/>
              </a:spcBef>
              <a:buNone/>
            </a:pPr>
            <a:r>
              <a:rPr lang="es" sz="1200"/>
              <a:t>Cristian Iván Izaquita Morales</a:t>
            </a:r>
          </a:p>
          <a:p>
            <a:pPr indent="342900" lvl="0" marL="1028700" rtl="0">
              <a:spcBef>
                <a:spcPts val="0"/>
              </a:spcBef>
              <a:buNone/>
            </a:pPr>
            <a:r>
              <a:rPr lang="es" sz="1200"/>
              <a:t>Andres Villegas Oyola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graphicFrame>
        <p:nvGraphicFramePr>
          <p:cNvPr id="174" name="Shape 174"/>
          <p:cNvGraphicFramePr/>
          <p:nvPr/>
        </p:nvGraphicFramePr>
        <p:xfrm>
          <a:off x="818906" y="490575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{31DDC3A0-F440-42D3-BE5E-FC9B5263A7B3}</a:tableStyleId>
              </a:tblPr>
              <a:tblGrid>
                <a:gridCol w="7060050"/>
              </a:tblGrid>
              <a:tr h="378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241A61"/>
                        </a:solidFill>
                      </a:endParaRPr>
                    </a:p>
                  </a:txBody>
                  <a:tcPr marT="0" marB="0" marR="33350" marL="33350"/>
                </a:tc>
              </a:tr>
            </a:tbl>
          </a:graphicData>
        </a:graphic>
      </p:graphicFrame>
      <p:graphicFrame>
        <p:nvGraphicFramePr>
          <p:cNvPr id="175" name="Shape 175"/>
          <p:cNvGraphicFramePr/>
          <p:nvPr/>
        </p:nvGraphicFramePr>
        <p:xfrm>
          <a:off x="883800" y="354150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{31DDC3A0-F440-42D3-BE5E-FC9B5263A7B3}</a:tableStyleId>
              </a:tblPr>
              <a:tblGrid>
                <a:gridCol w="1524425"/>
                <a:gridCol w="5568375"/>
              </a:tblGrid>
              <a:tr h="507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33350" marL="33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>
                        <a:solidFill>
                          <a:srgbClr val="241A61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buNone/>
                      </a:pPr>
                      <a:r>
                        <a:rPr lang="es" sz="700">
                          <a:solidFill>
                            <a:srgbClr val="241A61"/>
                          </a:solidFill>
                        </a:rPr>
                        <a:t>2017</a:t>
                      </a:r>
                    </a:p>
                  </a:txBody>
                  <a:tcPr marT="0" marB="0" marR="33350" marL="3335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Shape 180"/>
          <p:cNvGrpSpPr/>
          <p:nvPr/>
        </p:nvGrpSpPr>
        <p:grpSpPr>
          <a:xfrm>
            <a:off x="872796" y="303205"/>
            <a:ext cx="7106801" cy="4234847"/>
            <a:chOff x="1184150" y="227875"/>
            <a:chExt cx="6636908" cy="4080600"/>
          </a:xfrm>
        </p:grpSpPr>
        <p:sp>
          <p:nvSpPr>
            <p:cNvPr id="181" name="Shape 181"/>
            <p:cNvSpPr/>
            <p:nvPr/>
          </p:nvSpPr>
          <p:spPr>
            <a:xfrm>
              <a:off x="1184150" y="289875"/>
              <a:ext cx="6636900" cy="40185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182" name="Shape 182"/>
            <p:cNvSpPr txBox="1"/>
            <p:nvPr/>
          </p:nvSpPr>
          <p:spPr>
            <a:xfrm>
              <a:off x="1184150" y="227875"/>
              <a:ext cx="1688700" cy="5046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s" sz="1100">
                  <a:solidFill>
                    <a:srgbClr val="FFFFFF"/>
                  </a:solidFill>
                </a:rPr>
                <a:t>Registro Ciudadanos</a:t>
              </a:r>
            </a:p>
          </p:txBody>
        </p:sp>
        <p:grpSp>
          <p:nvGrpSpPr>
            <p:cNvPr id="183" name="Shape 183"/>
            <p:cNvGrpSpPr/>
            <p:nvPr/>
          </p:nvGrpSpPr>
          <p:grpSpPr>
            <a:xfrm>
              <a:off x="2856656" y="227888"/>
              <a:ext cx="4964401" cy="504600"/>
              <a:chOff x="1253550" y="739388"/>
              <a:chExt cx="6636900" cy="504600"/>
            </a:xfrm>
          </p:grpSpPr>
          <p:sp>
            <p:nvSpPr>
              <p:cNvPr id="184" name="Shape 184"/>
              <p:cNvSpPr txBox="1"/>
              <p:nvPr/>
            </p:nvSpPr>
            <p:spPr>
              <a:xfrm>
                <a:off x="1253550" y="739388"/>
                <a:ext cx="6636900" cy="504600"/>
              </a:xfrm>
              <a:prstGeom prst="rect">
                <a:avLst/>
              </a:prstGeom>
              <a:solidFill>
                <a:srgbClr val="3D85C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pic>
            <p:nvPicPr>
              <p:cNvPr id="185" name="Shape 185"/>
              <p:cNvPicPr preferRelativeResize="0"/>
              <p:nvPr/>
            </p:nvPicPr>
            <p:blipFill rotWithShape="1">
              <a:blip r:embed="rId3">
                <a:alphaModFix/>
              </a:blip>
              <a:srcRect b="31712" l="0" r="30786" t="20150"/>
              <a:stretch/>
            </p:blipFill>
            <p:spPr>
              <a:xfrm>
                <a:off x="1330700" y="787029"/>
                <a:ext cx="758350" cy="4093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6" name="Shape 18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174125" y="777375"/>
                <a:ext cx="428625" cy="4286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7" name="Shape 187"/>
            <p:cNvSpPr txBox="1"/>
            <p:nvPr/>
          </p:nvSpPr>
          <p:spPr>
            <a:xfrm>
              <a:off x="1184375" y="732475"/>
              <a:ext cx="1688700" cy="3576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 txBox="1"/>
            <p:nvPr/>
          </p:nvSpPr>
          <p:spPr>
            <a:xfrm>
              <a:off x="1184250" y="838250"/>
              <a:ext cx="1688700" cy="3174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rPr lang="es" sz="1100">
                  <a:solidFill>
                    <a:srgbClr val="999999"/>
                  </a:solidFill>
                </a:rPr>
                <a:t>Ciudadanos</a:t>
              </a:r>
            </a:p>
          </p:txBody>
        </p:sp>
        <p:sp>
          <p:nvSpPr>
            <p:cNvPr id="189" name="Shape 189"/>
            <p:cNvSpPr txBox="1"/>
            <p:nvPr/>
          </p:nvSpPr>
          <p:spPr>
            <a:xfrm>
              <a:off x="2886200" y="765038"/>
              <a:ext cx="1595100" cy="2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rPr b="1" lang="es" sz="1200"/>
                <a:t>Add Ciudadano</a:t>
              </a:r>
            </a:p>
          </p:txBody>
        </p:sp>
        <p:grpSp>
          <p:nvGrpSpPr>
            <p:cNvPr id="190" name="Shape 190"/>
            <p:cNvGrpSpPr/>
            <p:nvPr/>
          </p:nvGrpSpPr>
          <p:grpSpPr>
            <a:xfrm>
              <a:off x="3072986" y="997167"/>
              <a:ext cx="4531624" cy="2914401"/>
              <a:chOff x="3072983" y="965619"/>
              <a:chExt cx="4531624" cy="3282353"/>
            </a:xfrm>
          </p:grpSpPr>
          <p:grpSp>
            <p:nvGrpSpPr>
              <p:cNvPr id="191" name="Shape 191"/>
              <p:cNvGrpSpPr/>
              <p:nvPr/>
            </p:nvGrpSpPr>
            <p:grpSpPr>
              <a:xfrm>
                <a:off x="3072983" y="965619"/>
                <a:ext cx="4531499" cy="301911"/>
                <a:chOff x="3051925" y="1139375"/>
                <a:chExt cx="4581900" cy="317400"/>
              </a:xfrm>
            </p:grpSpPr>
            <p:sp>
              <p:nvSpPr>
                <p:cNvPr id="192" name="Shape 192"/>
                <p:cNvSpPr txBox="1"/>
                <p:nvPr/>
              </p:nvSpPr>
              <p:spPr>
                <a:xfrm>
                  <a:off x="3051925" y="1139375"/>
                  <a:ext cx="4581900" cy="3174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D9D9D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91425" lIns="91425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buNone/>
                  </a:pPr>
                  <a:r>
                    <a:rPr b="1" lang="es" sz="700"/>
                    <a:t>Nombres: </a:t>
                  </a:r>
                </a:p>
                <a:p>
                  <a:pPr indent="0" lvl="0" marL="0">
                    <a:spcBef>
                      <a:spcPts val="0"/>
                    </a:spcBef>
                    <a:buNone/>
                  </a:pPr>
                  <a:r>
                    <a:t/>
                  </a:r>
                  <a:endParaRPr b="1" sz="700"/>
                </a:p>
                <a:p>
                  <a:pPr indent="0" lvl="0" marL="0">
                    <a:spcBef>
                      <a:spcPts val="0"/>
                    </a:spcBef>
                    <a:buNone/>
                  </a:pPr>
                  <a:r>
                    <a:t/>
                  </a:r>
                  <a:endParaRPr b="1" sz="700"/>
                </a:p>
              </p:txBody>
            </p:sp>
            <p:sp>
              <p:nvSpPr>
                <p:cNvPr id="193" name="Shape 193"/>
                <p:cNvSpPr/>
                <p:nvPr/>
              </p:nvSpPr>
              <p:spPr>
                <a:xfrm>
                  <a:off x="3754675" y="1220825"/>
                  <a:ext cx="1416000" cy="154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FFFF"/>
                </a:solidFill>
                <a:ln cap="flat" cmpd="sng" w="9525">
                  <a:solidFill>
                    <a:srgbClr val="D9D9D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4" name="Shape 194"/>
              <p:cNvGrpSpPr/>
              <p:nvPr/>
            </p:nvGrpSpPr>
            <p:grpSpPr>
              <a:xfrm>
                <a:off x="3072983" y="1267525"/>
                <a:ext cx="4531499" cy="301911"/>
                <a:chOff x="3051925" y="1139375"/>
                <a:chExt cx="4581900" cy="317400"/>
              </a:xfrm>
            </p:grpSpPr>
            <p:sp>
              <p:nvSpPr>
                <p:cNvPr id="195" name="Shape 195"/>
                <p:cNvSpPr txBox="1"/>
                <p:nvPr/>
              </p:nvSpPr>
              <p:spPr>
                <a:xfrm>
                  <a:off x="3051925" y="1139375"/>
                  <a:ext cx="4581900" cy="3174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D9D9D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91425" lIns="91425" rIns="91425" wrap="square" tIns="91425">
                  <a:noAutofit/>
                </a:bodyPr>
                <a:lstStyle/>
                <a:p>
                  <a:pPr indent="0" lvl="0" marL="0" rtl="0">
                    <a:spcBef>
                      <a:spcPts val="0"/>
                    </a:spcBef>
                    <a:buNone/>
                  </a:pPr>
                  <a:r>
                    <a:rPr b="1" lang="es" sz="700"/>
                    <a:t>Apellidos</a:t>
                  </a:r>
                  <a:r>
                    <a:rPr b="1" lang="es" sz="700"/>
                    <a:t>: </a:t>
                  </a:r>
                </a:p>
                <a:p>
                  <a:pPr indent="0" lvl="0" marL="0" rtl="0">
                    <a:spcBef>
                      <a:spcPts val="0"/>
                    </a:spcBef>
                    <a:buNone/>
                  </a:pPr>
                  <a:r>
                    <a:t/>
                  </a:r>
                  <a:endParaRPr b="1" sz="700"/>
                </a:p>
                <a:p>
                  <a:pPr indent="0" lvl="0" marL="0" rtl="0">
                    <a:spcBef>
                      <a:spcPts val="0"/>
                    </a:spcBef>
                    <a:buNone/>
                  </a:pPr>
                  <a:r>
                    <a:t/>
                  </a:r>
                  <a:endParaRPr b="1" sz="700"/>
                </a:p>
              </p:txBody>
            </p:sp>
            <p:sp>
              <p:nvSpPr>
                <p:cNvPr id="196" name="Shape 196"/>
                <p:cNvSpPr/>
                <p:nvPr/>
              </p:nvSpPr>
              <p:spPr>
                <a:xfrm>
                  <a:off x="3798625" y="1216763"/>
                  <a:ext cx="1416000" cy="154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FFFF"/>
                </a:solidFill>
                <a:ln cap="flat" cmpd="sng" w="9525">
                  <a:solidFill>
                    <a:srgbClr val="D9D9D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indent="0" lvl="0" marL="0" rt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7" name="Shape 197"/>
              <p:cNvGrpSpPr/>
              <p:nvPr/>
            </p:nvGrpSpPr>
            <p:grpSpPr>
              <a:xfrm>
                <a:off x="3072983" y="1561702"/>
                <a:ext cx="4531499" cy="301911"/>
                <a:chOff x="3051925" y="1139375"/>
                <a:chExt cx="4581900" cy="317400"/>
              </a:xfrm>
            </p:grpSpPr>
            <p:sp>
              <p:nvSpPr>
                <p:cNvPr id="198" name="Shape 198"/>
                <p:cNvSpPr txBox="1"/>
                <p:nvPr/>
              </p:nvSpPr>
              <p:spPr>
                <a:xfrm>
                  <a:off x="3051925" y="1139375"/>
                  <a:ext cx="4581900" cy="3174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D9D9D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91425" lIns="91425" rIns="91425" wrap="square" tIns="91425">
                  <a:noAutofit/>
                </a:bodyPr>
                <a:lstStyle/>
                <a:p>
                  <a:pPr indent="0" lvl="0" marL="0" rtl="0">
                    <a:spcBef>
                      <a:spcPts val="0"/>
                    </a:spcBef>
                    <a:buNone/>
                  </a:pPr>
                  <a:r>
                    <a:rPr b="1" lang="es" sz="700"/>
                    <a:t>Tipo de identificación</a:t>
                  </a:r>
                  <a:r>
                    <a:rPr b="1" lang="es" sz="700"/>
                    <a:t>: </a:t>
                  </a:r>
                </a:p>
                <a:p>
                  <a:pPr indent="0" lvl="0" marL="0" rtl="0">
                    <a:spcBef>
                      <a:spcPts val="0"/>
                    </a:spcBef>
                    <a:buNone/>
                  </a:pPr>
                  <a:r>
                    <a:t/>
                  </a:r>
                  <a:endParaRPr b="1" sz="700"/>
                </a:p>
                <a:p>
                  <a:pPr indent="0" lvl="0" marL="0" rtl="0">
                    <a:spcBef>
                      <a:spcPts val="0"/>
                    </a:spcBef>
                    <a:buNone/>
                  </a:pPr>
                  <a:r>
                    <a:t/>
                  </a:r>
                  <a:endParaRPr b="1" sz="700"/>
                </a:p>
              </p:txBody>
            </p:sp>
            <p:sp>
              <p:nvSpPr>
                <p:cNvPr id="199" name="Shape 199"/>
                <p:cNvSpPr/>
                <p:nvPr/>
              </p:nvSpPr>
              <p:spPr>
                <a:xfrm>
                  <a:off x="4188500" y="1228938"/>
                  <a:ext cx="1416000" cy="154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FFFF"/>
                </a:solidFill>
                <a:ln cap="flat" cmpd="sng" w="9525">
                  <a:solidFill>
                    <a:srgbClr val="D9D9D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indent="0" lvl="0" marL="0" rt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0" name="Shape 200"/>
              <p:cNvGrpSpPr/>
              <p:nvPr/>
            </p:nvGrpSpPr>
            <p:grpSpPr>
              <a:xfrm>
                <a:off x="3072983" y="1871336"/>
                <a:ext cx="4531499" cy="301911"/>
                <a:chOff x="3051925" y="1139375"/>
                <a:chExt cx="4581900" cy="317400"/>
              </a:xfrm>
            </p:grpSpPr>
            <p:sp>
              <p:nvSpPr>
                <p:cNvPr id="201" name="Shape 201"/>
                <p:cNvSpPr txBox="1"/>
                <p:nvPr/>
              </p:nvSpPr>
              <p:spPr>
                <a:xfrm>
                  <a:off x="3051925" y="1139375"/>
                  <a:ext cx="4581900" cy="3174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D9D9D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91425" lIns="91425" rIns="91425" wrap="square" tIns="91425">
                  <a:noAutofit/>
                </a:bodyPr>
                <a:lstStyle/>
                <a:p>
                  <a:pPr indent="0" lvl="0" marL="0" rtl="0">
                    <a:spcBef>
                      <a:spcPts val="0"/>
                    </a:spcBef>
                    <a:buNone/>
                  </a:pPr>
                  <a:r>
                    <a:rPr b="1" lang="es" sz="700"/>
                    <a:t>Identificación</a:t>
                  </a:r>
                  <a:r>
                    <a:rPr b="1" lang="es" sz="700"/>
                    <a:t>: </a:t>
                  </a:r>
                </a:p>
                <a:p>
                  <a:pPr indent="0" lvl="0" marL="0" rtl="0">
                    <a:spcBef>
                      <a:spcPts val="0"/>
                    </a:spcBef>
                    <a:buNone/>
                  </a:pPr>
                  <a:r>
                    <a:t/>
                  </a:r>
                  <a:endParaRPr b="1" sz="700"/>
                </a:p>
                <a:p>
                  <a:pPr indent="0" lvl="0" marL="0" rtl="0">
                    <a:spcBef>
                      <a:spcPts val="0"/>
                    </a:spcBef>
                    <a:buNone/>
                  </a:pPr>
                  <a:r>
                    <a:t/>
                  </a:r>
                  <a:endParaRPr b="1" sz="700"/>
                </a:p>
              </p:txBody>
            </p:sp>
            <p:sp>
              <p:nvSpPr>
                <p:cNvPr id="202" name="Shape 202"/>
                <p:cNvSpPr/>
                <p:nvPr/>
              </p:nvSpPr>
              <p:spPr>
                <a:xfrm>
                  <a:off x="3795475" y="1220825"/>
                  <a:ext cx="1416000" cy="154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FFFF"/>
                </a:solidFill>
                <a:ln cap="flat" cmpd="sng" w="9525">
                  <a:solidFill>
                    <a:srgbClr val="D9D9D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indent="0" lvl="0" marL="0" rt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3" name="Shape 203"/>
              <p:cNvGrpSpPr/>
              <p:nvPr/>
            </p:nvGrpSpPr>
            <p:grpSpPr>
              <a:xfrm>
                <a:off x="3072983" y="2180990"/>
                <a:ext cx="4531499" cy="301911"/>
                <a:chOff x="3047900" y="2319500"/>
                <a:chExt cx="4581900" cy="317400"/>
              </a:xfrm>
            </p:grpSpPr>
            <p:grpSp>
              <p:nvGrpSpPr>
                <p:cNvPr id="204" name="Shape 204"/>
                <p:cNvGrpSpPr/>
                <p:nvPr/>
              </p:nvGrpSpPr>
              <p:grpSpPr>
                <a:xfrm>
                  <a:off x="3047900" y="2319500"/>
                  <a:ext cx="4581900" cy="317400"/>
                  <a:chOff x="3051925" y="1139375"/>
                  <a:chExt cx="4581900" cy="317400"/>
                </a:xfrm>
              </p:grpSpPr>
              <p:sp>
                <p:nvSpPr>
                  <p:cNvPr id="205" name="Shape 205"/>
                  <p:cNvSpPr txBox="1"/>
                  <p:nvPr/>
                </p:nvSpPr>
                <p:spPr>
                  <a:xfrm>
                    <a:off x="3051925" y="1139375"/>
                    <a:ext cx="4581900" cy="3174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D9D9D9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91425" lIns="91425" rIns="91425" wrap="square" tIns="91425">
                    <a:noAutofit/>
                  </a:bodyPr>
                  <a:lstStyle/>
                  <a:p>
                    <a:pPr indent="0" lvl="0" marL="0" rtl="0">
                      <a:spcBef>
                        <a:spcPts val="0"/>
                      </a:spcBef>
                      <a:buNone/>
                    </a:pPr>
                    <a:r>
                      <a:rPr b="1" lang="es" sz="700"/>
                      <a:t>Fecha de nacimiento: </a:t>
                    </a:r>
                  </a:p>
                  <a:p>
                    <a:pPr indent="0" lvl="0" mar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 sz="700"/>
                  </a:p>
                  <a:p>
                    <a:pPr indent="0" lvl="0" mar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 sz="700"/>
                  </a:p>
                </p:txBody>
              </p:sp>
              <p:sp>
                <p:nvSpPr>
                  <p:cNvPr id="206" name="Shape 206"/>
                  <p:cNvSpPr/>
                  <p:nvPr/>
                </p:nvSpPr>
                <p:spPr>
                  <a:xfrm>
                    <a:off x="4100275" y="1220825"/>
                    <a:ext cx="1416000" cy="1545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FFF"/>
                  </a:solidFill>
                  <a:ln cap="flat" cmpd="sng" w="9525">
                    <a:solidFill>
                      <a:srgbClr val="D9D9D9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wrap="square" tIns="91425">
                    <a:noAutofit/>
                  </a:bodyPr>
                  <a:lstStyle/>
                  <a:p>
                    <a:pPr indent="0" lvl="0" mar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pic>
              <p:nvPicPr>
                <p:cNvPr id="207" name="Shape 207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5466150" y="2382950"/>
                  <a:ext cx="304800" cy="1905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08" name="Shape 208"/>
              <p:cNvGrpSpPr/>
              <p:nvPr/>
            </p:nvGrpSpPr>
            <p:grpSpPr>
              <a:xfrm>
                <a:off x="3072983" y="2490629"/>
                <a:ext cx="4531499" cy="301911"/>
                <a:chOff x="3047900" y="2645025"/>
                <a:chExt cx="4581900" cy="317400"/>
              </a:xfrm>
            </p:grpSpPr>
            <p:grpSp>
              <p:nvGrpSpPr>
                <p:cNvPr id="209" name="Shape 209"/>
                <p:cNvGrpSpPr/>
                <p:nvPr/>
              </p:nvGrpSpPr>
              <p:grpSpPr>
                <a:xfrm>
                  <a:off x="3047900" y="2645025"/>
                  <a:ext cx="4581900" cy="317400"/>
                  <a:chOff x="3051925" y="1139375"/>
                  <a:chExt cx="4581900" cy="317400"/>
                </a:xfrm>
              </p:grpSpPr>
              <p:sp>
                <p:nvSpPr>
                  <p:cNvPr id="210" name="Shape 210"/>
                  <p:cNvSpPr txBox="1"/>
                  <p:nvPr/>
                </p:nvSpPr>
                <p:spPr>
                  <a:xfrm>
                    <a:off x="3051925" y="1139375"/>
                    <a:ext cx="4581900" cy="3174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D9D9D9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91425" lIns="91425" rIns="91425" wrap="square" tIns="91425">
                    <a:noAutofit/>
                  </a:bodyPr>
                  <a:lstStyle/>
                  <a:p>
                    <a:pPr indent="0" lvl="0" marL="0" rtl="0">
                      <a:spcBef>
                        <a:spcPts val="0"/>
                      </a:spcBef>
                      <a:buNone/>
                    </a:pPr>
                    <a:r>
                      <a:rPr b="1" lang="es" sz="700"/>
                      <a:t>Lugar de Expedición</a:t>
                    </a:r>
                    <a:r>
                      <a:rPr b="1" lang="es" sz="700"/>
                      <a:t>: </a:t>
                    </a:r>
                  </a:p>
                  <a:p>
                    <a:pPr indent="0" lvl="0" mar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 sz="700"/>
                  </a:p>
                  <a:p>
                    <a:pPr indent="0" lvl="0" mar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 sz="700"/>
                  </a:p>
                </p:txBody>
              </p:sp>
              <p:sp>
                <p:nvSpPr>
                  <p:cNvPr id="211" name="Shape 211"/>
                  <p:cNvSpPr/>
                  <p:nvPr/>
                </p:nvSpPr>
                <p:spPr>
                  <a:xfrm>
                    <a:off x="4100275" y="1220825"/>
                    <a:ext cx="1416000" cy="1545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FFF"/>
                  </a:solidFill>
                  <a:ln cap="flat" cmpd="sng" w="9525">
                    <a:solidFill>
                      <a:srgbClr val="D9D9D9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wrap="square" tIns="91425">
                    <a:noAutofit/>
                  </a:bodyPr>
                  <a:lstStyle/>
                  <a:p>
                    <a:pPr indent="0" lvl="0" mar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12" name="Shape 212"/>
                <p:cNvSpPr/>
                <p:nvPr/>
              </p:nvSpPr>
              <p:spPr>
                <a:xfrm>
                  <a:off x="5312200" y="2752300"/>
                  <a:ext cx="154625" cy="102850"/>
                </a:xfrm>
                <a:prstGeom prst="flowChartMerge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F3F3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3" name="Shape 213"/>
              <p:cNvGrpSpPr/>
              <p:nvPr/>
            </p:nvGrpSpPr>
            <p:grpSpPr>
              <a:xfrm>
                <a:off x="3072983" y="2800268"/>
                <a:ext cx="4531499" cy="301911"/>
                <a:chOff x="3047900" y="2970550"/>
                <a:chExt cx="4581900" cy="317400"/>
              </a:xfrm>
            </p:grpSpPr>
            <p:grpSp>
              <p:nvGrpSpPr>
                <p:cNvPr id="214" name="Shape 214"/>
                <p:cNvGrpSpPr/>
                <p:nvPr/>
              </p:nvGrpSpPr>
              <p:grpSpPr>
                <a:xfrm>
                  <a:off x="3047900" y="2970550"/>
                  <a:ext cx="4581900" cy="317400"/>
                  <a:chOff x="3051925" y="1139375"/>
                  <a:chExt cx="4581900" cy="317400"/>
                </a:xfrm>
              </p:grpSpPr>
              <p:sp>
                <p:nvSpPr>
                  <p:cNvPr id="215" name="Shape 215"/>
                  <p:cNvSpPr txBox="1"/>
                  <p:nvPr/>
                </p:nvSpPr>
                <p:spPr>
                  <a:xfrm>
                    <a:off x="3051925" y="1139375"/>
                    <a:ext cx="4581900" cy="3174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D9D9D9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91425" lIns="91425" rIns="91425" wrap="square" tIns="91425">
                    <a:noAutofit/>
                  </a:bodyPr>
                  <a:lstStyle/>
                  <a:p>
                    <a:pPr indent="0" lvl="0" marL="0" rtl="0">
                      <a:spcBef>
                        <a:spcPts val="0"/>
                      </a:spcBef>
                      <a:buNone/>
                    </a:pPr>
                    <a:r>
                      <a:rPr b="1" lang="es" sz="700"/>
                      <a:t>Fecha de Expedición</a:t>
                    </a:r>
                    <a:r>
                      <a:rPr b="1" lang="es" sz="700"/>
                      <a:t>: </a:t>
                    </a:r>
                  </a:p>
                  <a:p>
                    <a:pPr indent="0" lvl="0" mar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 sz="700"/>
                  </a:p>
                  <a:p>
                    <a:pPr indent="0" lvl="0" mar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 sz="700"/>
                  </a:p>
                </p:txBody>
              </p:sp>
              <p:sp>
                <p:nvSpPr>
                  <p:cNvPr id="216" name="Shape 216"/>
                  <p:cNvSpPr/>
                  <p:nvPr/>
                </p:nvSpPr>
                <p:spPr>
                  <a:xfrm>
                    <a:off x="4100275" y="1220825"/>
                    <a:ext cx="1416000" cy="1545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FFF"/>
                  </a:solidFill>
                  <a:ln cap="flat" cmpd="sng" w="9525">
                    <a:solidFill>
                      <a:srgbClr val="D9D9D9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wrap="square" tIns="91425">
                    <a:noAutofit/>
                  </a:bodyPr>
                  <a:lstStyle/>
                  <a:p>
                    <a:pPr indent="0" lvl="0" mar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pic>
              <p:nvPicPr>
                <p:cNvPr id="217" name="Shape 217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5512325" y="3034000"/>
                  <a:ext cx="304800" cy="1905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18" name="Shape 218"/>
              <p:cNvGrpSpPr/>
              <p:nvPr/>
            </p:nvGrpSpPr>
            <p:grpSpPr>
              <a:xfrm>
                <a:off x="3072983" y="3094440"/>
                <a:ext cx="4531499" cy="301911"/>
                <a:chOff x="3047900" y="2645025"/>
                <a:chExt cx="4581900" cy="317400"/>
              </a:xfrm>
            </p:grpSpPr>
            <p:grpSp>
              <p:nvGrpSpPr>
                <p:cNvPr id="219" name="Shape 219"/>
                <p:cNvGrpSpPr/>
                <p:nvPr/>
              </p:nvGrpSpPr>
              <p:grpSpPr>
                <a:xfrm>
                  <a:off x="3047900" y="2645025"/>
                  <a:ext cx="4581900" cy="317400"/>
                  <a:chOff x="3051925" y="1139375"/>
                  <a:chExt cx="4581900" cy="317400"/>
                </a:xfrm>
              </p:grpSpPr>
              <p:sp>
                <p:nvSpPr>
                  <p:cNvPr id="220" name="Shape 220"/>
                  <p:cNvSpPr txBox="1"/>
                  <p:nvPr/>
                </p:nvSpPr>
                <p:spPr>
                  <a:xfrm>
                    <a:off x="3051925" y="1139375"/>
                    <a:ext cx="4581900" cy="3174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D9D9D9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91425" lIns="91425" rIns="91425" wrap="square" tIns="91425">
                    <a:noAutofit/>
                  </a:bodyPr>
                  <a:lstStyle/>
                  <a:p>
                    <a:pPr indent="0" lvl="0" marL="0" rtl="0">
                      <a:spcBef>
                        <a:spcPts val="0"/>
                      </a:spcBef>
                      <a:buNone/>
                    </a:pPr>
                    <a:r>
                      <a:rPr b="1" lang="es" sz="700"/>
                      <a:t>Lugar de Expedición: </a:t>
                    </a:r>
                  </a:p>
                  <a:p>
                    <a:pPr indent="0" lvl="0" mar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 sz="700"/>
                  </a:p>
                  <a:p>
                    <a:pPr indent="0" lvl="0" mar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 sz="700"/>
                  </a:p>
                </p:txBody>
              </p:sp>
              <p:sp>
                <p:nvSpPr>
                  <p:cNvPr id="221" name="Shape 221"/>
                  <p:cNvSpPr/>
                  <p:nvPr/>
                </p:nvSpPr>
                <p:spPr>
                  <a:xfrm>
                    <a:off x="4100275" y="1220825"/>
                    <a:ext cx="1416000" cy="1545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FFF"/>
                  </a:solidFill>
                  <a:ln cap="flat" cmpd="sng" w="9525">
                    <a:solidFill>
                      <a:srgbClr val="D9D9D9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wrap="square" tIns="91425">
                    <a:noAutofit/>
                  </a:bodyPr>
                  <a:lstStyle/>
                  <a:p>
                    <a:pPr indent="0" lvl="0" mar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22" name="Shape 222"/>
                <p:cNvSpPr/>
                <p:nvPr/>
              </p:nvSpPr>
              <p:spPr>
                <a:xfrm>
                  <a:off x="5312200" y="2752300"/>
                  <a:ext cx="154625" cy="102850"/>
                </a:xfrm>
                <a:prstGeom prst="flowChartMerge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F3F3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3" name="Shape 223"/>
              <p:cNvGrpSpPr/>
              <p:nvPr/>
            </p:nvGrpSpPr>
            <p:grpSpPr>
              <a:xfrm>
                <a:off x="3072983" y="3373160"/>
                <a:ext cx="4531499" cy="301911"/>
                <a:chOff x="3047900" y="2645025"/>
                <a:chExt cx="4581900" cy="317400"/>
              </a:xfrm>
            </p:grpSpPr>
            <p:grpSp>
              <p:nvGrpSpPr>
                <p:cNvPr id="224" name="Shape 224"/>
                <p:cNvGrpSpPr/>
                <p:nvPr/>
              </p:nvGrpSpPr>
              <p:grpSpPr>
                <a:xfrm>
                  <a:off x="3047900" y="2645025"/>
                  <a:ext cx="4581900" cy="317400"/>
                  <a:chOff x="3051925" y="1139375"/>
                  <a:chExt cx="4581900" cy="317400"/>
                </a:xfrm>
              </p:grpSpPr>
              <p:sp>
                <p:nvSpPr>
                  <p:cNvPr id="225" name="Shape 225"/>
                  <p:cNvSpPr txBox="1"/>
                  <p:nvPr/>
                </p:nvSpPr>
                <p:spPr>
                  <a:xfrm>
                    <a:off x="3051925" y="1139375"/>
                    <a:ext cx="4581900" cy="3174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D9D9D9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91425" lIns="91425" rIns="91425" wrap="square" tIns="91425">
                    <a:noAutofit/>
                  </a:bodyPr>
                  <a:lstStyle/>
                  <a:p>
                    <a:pPr indent="0" lvl="0" marL="0" rtl="0">
                      <a:spcBef>
                        <a:spcPts val="0"/>
                      </a:spcBef>
                      <a:buNone/>
                    </a:pPr>
                    <a:r>
                      <a:rPr b="1" lang="es" sz="700"/>
                      <a:t>RH</a:t>
                    </a:r>
                    <a:r>
                      <a:rPr b="1" lang="es" sz="700"/>
                      <a:t>: </a:t>
                    </a:r>
                  </a:p>
                  <a:p>
                    <a:pPr indent="0" lvl="0" mar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 sz="700"/>
                  </a:p>
                  <a:p>
                    <a:pPr indent="0" lvl="0" mar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 sz="700"/>
                  </a:p>
                </p:txBody>
              </p:sp>
              <p:sp>
                <p:nvSpPr>
                  <p:cNvPr id="226" name="Shape 226"/>
                  <p:cNvSpPr/>
                  <p:nvPr/>
                </p:nvSpPr>
                <p:spPr>
                  <a:xfrm>
                    <a:off x="3418600" y="1220825"/>
                    <a:ext cx="1416000" cy="1545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FFF"/>
                  </a:solidFill>
                  <a:ln cap="flat" cmpd="sng" w="9525">
                    <a:solidFill>
                      <a:srgbClr val="D9D9D9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wrap="square" tIns="91425">
                    <a:noAutofit/>
                  </a:bodyPr>
                  <a:lstStyle/>
                  <a:p>
                    <a:pPr indent="0" lvl="0" mar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27" name="Shape 227"/>
                <p:cNvSpPr/>
                <p:nvPr/>
              </p:nvSpPr>
              <p:spPr>
                <a:xfrm>
                  <a:off x="4630525" y="2752300"/>
                  <a:ext cx="154625" cy="102850"/>
                </a:xfrm>
                <a:prstGeom prst="flowChartMerge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F3F3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8" name="Shape 228"/>
              <p:cNvGrpSpPr/>
              <p:nvPr/>
            </p:nvGrpSpPr>
            <p:grpSpPr>
              <a:xfrm>
                <a:off x="3072983" y="3634189"/>
                <a:ext cx="4531499" cy="301911"/>
                <a:chOff x="3047900" y="2645025"/>
                <a:chExt cx="4581900" cy="317400"/>
              </a:xfrm>
            </p:grpSpPr>
            <p:grpSp>
              <p:nvGrpSpPr>
                <p:cNvPr id="229" name="Shape 229"/>
                <p:cNvGrpSpPr/>
                <p:nvPr/>
              </p:nvGrpSpPr>
              <p:grpSpPr>
                <a:xfrm>
                  <a:off x="3047900" y="2645025"/>
                  <a:ext cx="4581900" cy="317400"/>
                  <a:chOff x="3051925" y="1139375"/>
                  <a:chExt cx="4581900" cy="317400"/>
                </a:xfrm>
              </p:grpSpPr>
              <p:sp>
                <p:nvSpPr>
                  <p:cNvPr id="230" name="Shape 230"/>
                  <p:cNvSpPr txBox="1"/>
                  <p:nvPr/>
                </p:nvSpPr>
                <p:spPr>
                  <a:xfrm>
                    <a:off x="3051925" y="1139375"/>
                    <a:ext cx="4581900" cy="3174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D9D9D9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91425" lIns="91425" rIns="91425" wrap="square" tIns="91425">
                    <a:noAutofit/>
                  </a:bodyPr>
                  <a:lstStyle/>
                  <a:p>
                    <a:pPr indent="0" lvl="0" marL="0" rtl="0">
                      <a:spcBef>
                        <a:spcPts val="0"/>
                      </a:spcBef>
                      <a:buNone/>
                    </a:pPr>
                    <a:r>
                      <a:rPr b="1" lang="es" sz="700"/>
                      <a:t>Grupo sanguíneo</a:t>
                    </a:r>
                    <a:r>
                      <a:rPr b="1" lang="es" sz="700"/>
                      <a:t>: </a:t>
                    </a:r>
                  </a:p>
                  <a:p>
                    <a:pPr indent="0" lvl="0" mar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 sz="700"/>
                  </a:p>
                  <a:p>
                    <a:pPr indent="0" lvl="0" mar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 sz="700"/>
                  </a:p>
                </p:txBody>
              </p:sp>
              <p:sp>
                <p:nvSpPr>
                  <p:cNvPr id="231" name="Shape 231"/>
                  <p:cNvSpPr/>
                  <p:nvPr/>
                </p:nvSpPr>
                <p:spPr>
                  <a:xfrm>
                    <a:off x="4100275" y="1220825"/>
                    <a:ext cx="1416000" cy="1545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FFF"/>
                  </a:solidFill>
                  <a:ln cap="flat" cmpd="sng" w="9525">
                    <a:solidFill>
                      <a:srgbClr val="D9D9D9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wrap="square" tIns="91425">
                    <a:noAutofit/>
                  </a:bodyPr>
                  <a:lstStyle/>
                  <a:p>
                    <a:pPr indent="0" lvl="0" mar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32" name="Shape 232"/>
                <p:cNvSpPr/>
                <p:nvPr/>
              </p:nvSpPr>
              <p:spPr>
                <a:xfrm>
                  <a:off x="5312200" y="2752300"/>
                  <a:ext cx="154625" cy="102850"/>
                </a:xfrm>
                <a:prstGeom prst="flowChartMerge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F3F3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3" name="Shape 233"/>
              <p:cNvGrpSpPr/>
              <p:nvPr/>
            </p:nvGrpSpPr>
            <p:grpSpPr>
              <a:xfrm>
                <a:off x="3073108" y="3946061"/>
                <a:ext cx="4531499" cy="301911"/>
                <a:chOff x="3051925" y="1139375"/>
                <a:chExt cx="4581900" cy="317400"/>
              </a:xfrm>
            </p:grpSpPr>
            <p:sp>
              <p:nvSpPr>
                <p:cNvPr id="234" name="Shape 234"/>
                <p:cNvSpPr txBox="1"/>
                <p:nvPr/>
              </p:nvSpPr>
              <p:spPr>
                <a:xfrm>
                  <a:off x="3051925" y="1139375"/>
                  <a:ext cx="4581900" cy="3174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D9D9D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91425" lIns="91425" rIns="91425" wrap="square" tIns="91425">
                  <a:noAutofit/>
                </a:bodyPr>
                <a:lstStyle/>
                <a:p>
                  <a:pPr indent="0" lvl="0" marL="0" rtl="0">
                    <a:spcBef>
                      <a:spcPts val="0"/>
                    </a:spcBef>
                    <a:buNone/>
                  </a:pPr>
                  <a:r>
                    <a:rPr b="1" lang="es" sz="700"/>
                    <a:t>Estatura</a:t>
                  </a:r>
                  <a:r>
                    <a:rPr b="1" lang="es" sz="700"/>
                    <a:t>: </a:t>
                  </a:r>
                </a:p>
                <a:p>
                  <a:pPr indent="0" lvl="0" marL="0" rtl="0">
                    <a:spcBef>
                      <a:spcPts val="0"/>
                    </a:spcBef>
                    <a:buNone/>
                  </a:pPr>
                  <a:r>
                    <a:t/>
                  </a:r>
                  <a:endParaRPr b="1" sz="700"/>
                </a:p>
                <a:p>
                  <a:pPr indent="0" lvl="0" marL="0" rtl="0">
                    <a:spcBef>
                      <a:spcPts val="0"/>
                    </a:spcBef>
                    <a:buNone/>
                  </a:pPr>
                  <a:r>
                    <a:t/>
                  </a:r>
                  <a:endParaRPr b="1" sz="700"/>
                </a:p>
              </p:txBody>
            </p:sp>
            <p:sp>
              <p:nvSpPr>
                <p:cNvPr id="235" name="Shape 235"/>
                <p:cNvSpPr/>
                <p:nvPr/>
              </p:nvSpPr>
              <p:spPr>
                <a:xfrm>
                  <a:off x="3795475" y="1220825"/>
                  <a:ext cx="1416000" cy="154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FFFF"/>
                </a:solidFill>
                <a:ln cap="flat" cmpd="sng" w="9525">
                  <a:solidFill>
                    <a:srgbClr val="D9D9D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indent="0" lvl="0" marL="0" rt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36" name="Shape 236"/>
            <p:cNvSpPr/>
            <p:nvPr/>
          </p:nvSpPr>
          <p:spPr>
            <a:xfrm>
              <a:off x="3151675" y="4046050"/>
              <a:ext cx="106200" cy="97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 txBox="1"/>
            <p:nvPr/>
          </p:nvSpPr>
          <p:spPr>
            <a:xfrm>
              <a:off x="3257875" y="3997450"/>
              <a:ext cx="1089000" cy="19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rPr lang="es" sz="1200"/>
                <a:t>Requerido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