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275F24-DE99-41EE-BF25-F95DCDF6418E}">
  <a:tblStyle styleId="{3B275F24-DE99-41EE-BF25-F95DCDF641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292929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0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1270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89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508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270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270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270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270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299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4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58200" y="414000"/>
            <a:ext cx="85575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5F5F5F"/>
              </a:solidFill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rPr b="1" lang="es">
                <a:solidFill>
                  <a:srgbClr val="5F5F5F"/>
                </a:solidFill>
              </a:rPr>
              <a:t>Modelo Relacional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Consulta ciudadano/ Modulo Sistema de Registro web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U. El Bosque</a:t>
            </a:r>
            <a:r>
              <a:rPr lang="es" sz="1200">
                <a:solidFill>
                  <a:srgbClr val="241A61"/>
                </a:solidFill>
              </a:rPr>
              <a:t> 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lang="es" sz="1200">
                <a:solidFill>
                  <a:srgbClr val="241A61"/>
                </a:solidFill>
              </a:rPr>
              <a:t>Revisión 1.0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Responsables: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Sindy Lorena Gutierrez Perez</a:t>
            </a:r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Cristian Iván Izaquita Morales</a:t>
            </a:r>
          </a:p>
          <a:p>
            <a:pPr indent="342900" lvl="0" marL="1028700" rtl="0">
              <a:spcBef>
                <a:spcPts val="0"/>
              </a:spcBef>
              <a:buNone/>
            </a:pPr>
            <a:r>
              <a:rPr lang="es" sz="12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130" name="Shape 130"/>
          <p:cNvGraphicFramePr/>
          <p:nvPr/>
        </p:nvGraphicFramePr>
        <p:xfrm>
          <a:off x="818906" y="4905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{3B275F24-DE99-41EE-BF25-F95DCDF6418E}</a:tableStyleId>
              </a:tblPr>
              <a:tblGrid>
                <a:gridCol w="7060050"/>
              </a:tblGrid>
              <a:tr h="37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41A61"/>
                        </a:solidFill>
                      </a:endParaRPr>
                    </a:p>
                  </a:txBody>
                  <a:tcPr marT="0" marB="0" marR="33350" marL="33350"/>
                </a:tc>
              </a:tr>
            </a:tbl>
          </a:graphicData>
        </a:graphic>
      </p:graphicFrame>
      <p:graphicFrame>
        <p:nvGraphicFramePr>
          <p:cNvPr id="131" name="Shape 131"/>
          <p:cNvGraphicFramePr/>
          <p:nvPr/>
        </p:nvGraphicFramePr>
        <p:xfrm>
          <a:off x="883800" y="35415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{3B275F24-DE99-41EE-BF25-F95DCDF6418E}</a:tableStyleId>
              </a:tblPr>
              <a:tblGrid>
                <a:gridCol w="1524425"/>
                <a:gridCol w="5568375"/>
              </a:tblGrid>
              <a:tr h="50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33350" marL="33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33350" marL="33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1532963" y="935125"/>
            <a:ext cx="1452900" cy="285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"/>
              <a:t>C</a:t>
            </a:r>
            <a:r>
              <a:rPr lang="es"/>
              <a:t>iudad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760225" y="935125"/>
            <a:ext cx="2041200" cy="285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/>
              <a:t>C</a:t>
            </a:r>
            <a:r>
              <a:rPr lang="es"/>
              <a:t>iudadano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179750" y="3538125"/>
            <a:ext cx="2041200" cy="285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/>
              <a:t>D</a:t>
            </a:r>
            <a:r>
              <a:rPr lang="es"/>
              <a:t>epartamento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611225" y="4517700"/>
            <a:ext cx="2041200" cy="285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/>
              <a:t>Identificación</a:t>
            </a:r>
          </a:p>
        </p:txBody>
      </p:sp>
      <p:sp>
        <p:nvSpPr>
          <p:cNvPr id="140" name="Shape 140"/>
          <p:cNvSpPr/>
          <p:nvPr/>
        </p:nvSpPr>
        <p:spPr>
          <a:xfrm>
            <a:off x="6214200" y="91700"/>
            <a:ext cx="1283700" cy="45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" sz="1100"/>
              <a:t>nombres</a:t>
            </a:r>
          </a:p>
        </p:txBody>
      </p:sp>
      <p:cxnSp>
        <p:nvCxnSpPr>
          <p:cNvPr id="141" name="Shape 141"/>
          <p:cNvCxnSpPr>
            <a:stCxn id="137" idx="3"/>
            <a:endCxn id="140" idx="4"/>
          </p:cNvCxnSpPr>
          <p:nvPr/>
        </p:nvCxnSpPr>
        <p:spPr>
          <a:xfrm flipH="1" rot="10800000">
            <a:off x="6801425" y="546475"/>
            <a:ext cx="546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2" name="Shape 142"/>
          <p:cNvSpPr/>
          <p:nvPr/>
        </p:nvSpPr>
        <p:spPr>
          <a:xfrm>
            <a:off x="7574100" y="297550"/>
            <a:ext cx="1283700" cy="45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100"/>
              <a:t>apellidos</a:t>
            </a:r>
          </a:p>
        </p:txBody>
      </p:sp>
      <p:cxnSp>
        <p:nvCxnSpPr>
          <p:cNvPr id="143" name="Shape 143"/>
          <p:cNvCxnSpPr>
            <a:stCxn id="137" idx="3"/>
            <a:endCxn id="142" idx="2"/>
          </p:cNvCxnSpPr>
          <p:nvPr/>
        </p:nvCxnSpPr>
        <p:spPr>
          <a:xfrm flipH="1" rot="10800000">
            <a:off x="6801425" y="524875"/>
            <a:ext cx="7728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4" name="Shape 144"/>
          <p:cNvSpPr/>
          <p:nvPr/>
        </p:nvSpPr>
        <p:spPr>
          <a:xfrm>
            <a:off x="7497900" y="829400"/>
            <a:ext cx="1452900" cy="45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100"/>
              <a:t>identificación</a:t>
            </a:r>
          </a:p>
        </p:txBody>
      </p:sp>
      <p:cxnSp>
        <p:nvCxnSpPr>
          <p:cNvPr id="145" name="Shape 145"/>
          <p:cNvCxnSpPr>
            <a:stCxn id="137" idx="3"/>
            <a:endCxn id="144" idx="2"/>
          </p:cNvCxnSpPr>
          <p:nvPr/>
        </p:nvCxnSpPr>
        <p:spPr>
          <a:xfrm flipH="1" rot="10800000">
            <a:off x="6801425" y="1056775"/>
            <a:ext cx="6966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" name="Shape 146"/>
          <p:cNvSpPr/>
          <p:nvPr/>
        </p:nvSpPr>
        <p:spPr>
          <a:xfrm>
            <a:off x="7320600" y="1324338"/>
            <a:ext cx="1747200" cy="50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000"/>
              <a:t>fecha_nacimiento</a:t>
            </a:r>
          </a:p>
        </p:txBody>
      </p:sp>
      <p:cxnSp>
        <p:nvCxnSpPr>
          <p:cNvPr id="147" name="Shape 147"/>
          <p:cNvCxnSpPr>
            <a:stCxn id="146" idx="2"/>
            <a:endCxn id="137" idx="3"/>
          </p:cNvCxnSpPr>
          <p:nvPr/>
        </p:nvCxnSpPr>
        <p:spPr>
          <a:xfrm rot="10800000">
            <a:off x="6801300" y="1077888"/>
            <a:ext cx="5193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8" name="Shape 148"/>
          <p:cNvSpPr/>
          <p:nvPr/>
        </p:nvSpPr>
        <p:spPr>
          <a:xfrm>
            <a:off x="7320600" y="1880750"/>
            <a:ext cx="1747200" cy="50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000"/>
              <a:t>fecha_expedicion</a:t>
            </a:r>
          </a:p>
        </p:txBody>
      </p:sp>
      <p:cxnSp>
        <p:nvCxnSpPr>
          <p:cNvPr id="149" name="Shape 149"/>
          <p:cNvCxnSpPr>
            <a:stCxn id="148" idx="2"/>
            <a:endCxn id="137" idx="3"/>
          </p:cNvCxnSpPr>
          <p:nvPr/>
        </p:nvCxnSpPr>
        <p:spPr>
          <a:xfrm rot="10800000">
            <a:off x="6801300" y="1077800"/>
            <a:ext cx="519300" cy="10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0" name="Shape 150"/>
          <p:cNvSpPr/>
          <p:nvPr/>
        </p:nvSpPr>
        <p:spPr>
          <a:xfrm>
            <a:off x="5379300" y="91700"/>
            <a:ext cx="758700" cy="4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100"/>
              <a:t>rh</a:t>
            </a:r>
          </a:p>
        </p:txBody>
      </p:sp>
      <p:cxnSp>
        <p:nvCxnSpPr>
          <p:cNvPr id="151" name="Shape 151"/>
          <p:cNvCxnSpPr>
            <a:stCxn id="150" idx="4"/>
            <a:endCxn id="137" idx="0"/>
          </p:cNvCxnSpPr>
          <p:nvPr/>
        </p:nvCxnSpPr>
        <p:spPr>
          <a:xfrm>
            <a:off x="5758650" y="506300"/>
            <a:ext cx="22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2" name="Shape 152"/>
          <p:cNvSpPr/>
          <p:nvPr/>
        </p:nvSpPr>
        <p:spPr>
          <a:xfrm>
            <a:off x="7335250" y="2434300"/>
            <a:ext cx="1747200" cy="50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000"/>
              <a:t>grupo_sanguineo</a:t>
            </a:r>
          </a:p>
        </p:txBody>
      </p:sp>
      <p:cxnSp>
        <p:nvCxnSpPr>
          <p:cNvPr id="153" name="Shape 153"/>
          <p:cNvCxnSpPr>
            <a:stCxn id="152" idx="2"/>
            <a:endCxn id="137" idx="3"/>
          </p:cNvCxnSpPr>
          <p:nvPr/>
        </p:nvCxnSpPr>
        <p:spPr>
          <a:xfrm rot="10800000">
            <a:off x="6801550" y="1077850"/>
            <a:ext cx="533700" cy="16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4" name="Shape 154"/>
          <p:cNvSpPr/>
          <p:nvPr/>
        </p:nvSpPr>
        <p:spPr>
          <a:xfrm>
            <a:off x="4278900" y="167900"/>
            <a:ext cx="1024200" cy="28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100"/>
              <a:t>estatura</a:t>
            </a:r>
          </a:p>
        </p:txBody>
      </p:sp>
      <p:cxnSp>
        <p:nvCxnSpPr>
          <p:cNvPr id="155" name="Shape 155"/>
          <p:cNvCxnSpPr>
            <a:stCxn id="137" idx="0"/>
            <a:endCxn id="154" idx="4"/>
          </p:cNvCxnSpPr>
          <p:nvPr/>
        </p:nvCxnSpPr>
        <p:spPr>
          <a:xfrm rot="10800000">
            <a:off x="4791125" y="453325"/>
            <a:ext cx="9897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6" name="Shape 156"/>
          <p:cNvSpPr/>
          <p:nvPr/>
        </p:nvSpPr>
        <p:spPr>
          <a:xfrm>
            <a:off x="7335250" y="2987850"/>
            <a:ext cx="1452900" cy="45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000"/>
              <a:t>fecha_registro</a:t>
            </a:r>
          </a:p>
        </p:txBody>
      </p:sp>
      <p:cxnSp>
        <p:nvCxnSpPr>
          <p:cNvPr id="157" name="Shape 157"/>
          <p:cNvCxnSpPr>
            <a:stCxn id="137" idx="3"/>
            <a:endCxn id="156" idx="2"/>
          </p:cNvCxnSpPr>
          <p:nvPr/>
        </p:nvCxnSpPr>
        <p:spPr>
          <a:xfrm>
            <a:off x="6801425" y="1077775"/>
            <a:ext cx="533700" cy="21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8" name="Shape 158"/>
          <p:cNvSpPr/>
          <p:nvPr/>
        </p:nvSpPr>
        <p:spPr>
          <a:xfrm>
            <a:off x="4926125" y="1490700"/>
            <a:ext cx="1452900" cy="45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000"/>
              <a:t>requerido</a:t>
            </a:r>
          </a:p>
        </p:txBody>
      </p:sp>
      <p:cxnSp>
        <p:nvCxnSpPr>
          <p:cNvPr id="159" name="Shape 159"/>
          <p:cNvCxnSpPr>
            <a:stCxn id="137" idx="2"/>
            <a:endCxn id="158" idx="0"/>
          </p:cNvCxnSpPr>
          <p:nvPr/>
        </p:nvCxnSpPr>
        <p:spPr>
          <a:xfrm flipH="1">
            <a:off x="5652425" y="1220425"/>
            <a:ext cx="1284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0" name="Shape 160"/>
          <p:cNvSpPr/>
          <p:nvPr/>
        </p:nvSpPr>
        <p:spPr>
          <a:xfrm>
            <a:off x="6040350" y="3492500"/>
            <a:ext cx="2041200" cy="45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000"/>
              <a:t>lugar_expedicion_id</a:t>
            </a:r>
          </a:p>
        </p:txBody>
      </p:sp>
      <p:cxnSp>
        <p:nvCxnSpPr>
          <p:cNvPr id="161" name="Shape 161"/>
          <p:cNvCxnSpPr>
            <a:stCxn id="160" idx="0"/>
            <a:endCxn id="137" idx="3"/>
          </p:cNvCxnSpPr>
          <p:nvPr/>
        </p:nvCxnSpPr>
        <p:spPr>
          <a:xfrm rot="10800000">
            <a:off x="6801450" y="1077800"/>
            <a:ext cx="259500" cy="24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2" name="Shape 162"/>
          <p:cNvSpPr/>
          <p:nvPr/>
        </p:nvSpPr>
        <p:spPr>
          <a:xfrm>
            <a:off x="4760225" y="2585150"/>
            <a:ext cx="2041200" cy="45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000"/>
              <a:t>lugar_nacimiento_id</a:t>
            </a:r>
          </a:p>
        </p:txBody>
      </p:sp>
      <p:cxnSp>
        <p:nvCxnSpPr>
          <p:cNvPr id="163" name="Shape 163"/>
          <p:cNvCxnSpPr>
            <a:stCxn id="137" idx="3"/>
            <a:endCxn id="162" idx="6"/>
          </p:cNvCxnSpPr>
          <p:nvPr/>
        </p:nvCxnSpPr>
        <p:spPr>
          <a:xfrm>
            <a:off x="6801425" y="1077775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4" name="Shape 164"/>
          <p:cNvSpPr/>
          <p:nvPr/>
        </p:nvSpPr>
        <p:spPr>
          <a:xfrm>
            <a:off x="70338" y="658675"/>
            <a:ext cx="1024200" cy="28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100"/>
              <a:t>id</a:t>
            </a:r>
          </a:p>
        </p:txBody>
      </p:sp>
      <p:sp>
        <p:nvSpPr>
          <p:cNvPr id="165" name="Shape 165"/>
          <p:cNvSpPr/>
          <p:nvPr/>
        </p:nvSpPr>
        <p:spPr>
          <a:xfrm>
            <a:off x="70338" y="1077900"/>
            <a:ext cx="1024200" cy="28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100"/>
              <a:t>nombre</a:t>
            </a:r>
          </a:p>
        </p:txBody>
      </p:sp>
      <p:cxnSp>
        <p:nvCxnSpPr>
          <p:cNvPr id="166" name="Shape 166"/>
          <p:cNvCxnSpPr>
            <a:stCxn id="136" idx="1"/>
            <a:endCxn id="164" idx="6"/>
          </p:cNvCxnSpPr>
          <p:nvPr/>
        </p:nvCxnSpPr>
        <p:spPr>
          <a:xfrm rot="10800000">
            <a:off x="1094663" y="801175"/>
            <a:ext cx="43830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>
            <a:stCxn id="136" idx="1"/>
            <a:endCxn id="165" idx="6"/>
          </p:cNvCxnSpPr>
          <p:nvPr/>
        </p:nvCxnSpPr>
        <p:spPr>
          <a:xfrm flipH="1">
            <a:off x="1094663" y="1077775"/>
            <a:ext cx="43830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8" name="Shape 168"/>
          <p:cNvSpPr/>
          <p:nvPr/>
        </p:nvSpPr>
        <p:spPr>
          <a:xfrm>
            <a:off x="70350" y="3745375"/>
            <a:ext cx="1024200" cy="28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100"/>
              <a:t>nombre</a:t>
            </a:r>
          </a:p>
        </p:txBody>
      </p:sp>
      <p:sp>
        <p:nvSpPr>
          <p:cNvPr id="169" name="Shape 169"/>
          <p:cNvSpPr/>
          <p:nvPr/>
        </p:nvSpPr>
        <p:spPr>
          <a:xfrm>
            <a:off x="70350" y="3395575"/>
            <a:ext cx="1024200" cy="28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100"/>
              <a:t>id</a:t>
            </a:r>
          </a:p>
        </p:txBody>
      </p:sp>
      <p:cxnSp>
        <p:nvCxnSpPr>
          <p:cNvPr id="170" name="Shape 170"/>
          <p:cNvCxnSpPr>
            <a:stCxn id="169" idx="6"/>
            <a:endCxn id="138" idx="1"/>
          </p:cNvCxnSpPr>
          <p:nvPr/>
        </p:nvCxnSpPr>
        <p:spPr>
          <a:xfrm>
            <a:off x="1094550" y="3538225"/>
            <a:ext cx="852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" name="Shape 171"/>
          <p:cNvCxnSpPr>
            <a:stCxn id="168" idx="6"/>
            <a:endCxn id="138" idx="1"/>
          </p:cNvCxnSpPr>
          <p:nvPr/>
        </p:nvCxnSpPr>
        <p:spPr>
          <a:xfrm flipH="1" rot="10800000">
            <a:off x="1094550" y="3680725"/>
            <a:ext cx="85200" cy="2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2" name="Shape 172"/>
          <p:cNvSpPr/>
          <p:nvPr/>
        </p:nvSpPr>
        <p:spPr>
          <a:xfrm>
            <a:off x="2333375" y="4355900"/>
            <a:ext cx="1024200" cy="28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100"/>
              <a:t>id</a:t>
            </a:r>
          </a:p>
        </p:txBody>
      </p:sp>
      <p:sp>
        <p:nvSpPr>
          <p:cNvPr id="173" name="Shape 173"/>
          <p:cNvSpPr/>
          <p:nvPr/>
        </p:nvSpPr>
        <p:spPr>
          <a:xfrm>
            <a:off x="2310625" y="4732525"/>
            <a:ext cx="1024200" cy="28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100"/>
              <a:t>nombre</a:t>
            </a:r>
          </a:p>
        </p:txBody>
      </p:sp>
      <p:cxnSp>
        <p:nvCxnSpPr>
          <p:cNvPr id="174" name="Shape 174"/>
          <p:cNvCxnSpPr>
            <a:stCxn id="172" idx="6"/>
            <a:endCxn id="139" idx="1"/>
          </p:cNvCxnSpPr>
          <p:nvPr/>
        </p:nvCxnSpPr>
        <p:spPr>
          <a:xfrm>
            <a:off x="3357575" y="4498550"/>
            <a:ext cx="25380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" name="Shape 175"/>
          <p:cNvCxnSpPr>
            <a:stCxn id="173" idx="6"/>
            <a:endCxn id="139" idx="1"/>
          </p:cNvCxnSpPr>
          <p:nvPr/>
        </p:nvCxnSpPr>
        <p:spPr>
          <a:xfrm flipH="1" rot="10800000">
            <a:off x="3334825" y="4660375"/>
            <a:ext cx="276300" cy="2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6" name="Shape 176"/>
          <p:cNvSpPr/>
          <p:nvPr/>
        </p:nvSpPr>
        <p:spPr>
          <a:xfrm>
            <a:off x="3041459" y="825925"/>
            <a:ext cx="1434600" cy="503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pertenece</a:t>
            </a:r>
          </a:p>
        </p:txBody>
      </p:sp>
      <p:cxnSp>
        <p:nvCxnSpPr>
          <p:cNvPr id="177" name="Shape 177"/>
          <p:cNvCxnSpPr>
            <a:stCxn id="137" idx="1"/>
            <a:endCxn id="176" idx="3"/>
          </p:cNvCxnSpPr>
          <p:nvPr/>
        </p:nvCxnSpPr>
        <p:spPr>
          <a:xfrm rot="10800000">
            <a:off x="4476125" y="1077775"/>
            <a:ext cx="28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" name="Shape 178"/>
          <p:cNvCxnSpPr>
            <a:stCxn id="176" idx="1"/>
            <a:endCxn id="136" idx="3"/>
          </p:cNvCxnSpPr>
          <p:nvPr/>
        </p:nvCxnSpPr>
        <p:spPr>
          <a:xfrm rot="10800000">
            <a:off x="2985959" y="1077775"/>
            <a:ext cx="5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9" name="Shape 179"/>
          <p:cNvSpPr/>
          <p:nvPr/>
        </p:nvSpPr>
        <p:spPr>
          <a:xfrm>
            <a:off x="1231525" y="2196025"/>
            <a:ext cx="2027100" cy="503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pertenece</a:t>
            </a:r>
          </a:p>
        </p:txBody>
      </p:sp>
      <p:cxnSp>
        <p:nvCxnSpPr>
          <p:cNvPr id="180" name="Shape 180"/>
          <p:cNvCxnSpPr>
            <a:stCxn id="136" idx="2"/>
            <a:endCxn id="179" idx="0"/>
          </p:cNvCxnSpPr>
          <p:nvPr/>
        </p:nvCxnSpPr>
        <p:spPr>
          <a:xfrm flipH="1">
            <a:off x="2245013" y="1220425"/>
            <a:ext cx="14400" cy="9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>
            <a:stCxn id="179" idx="2"/>
            <a:endCxn id="138" idx="0"/>
          </p:cNvCxnSpPr>
          <p:nvPr/>
        </p:nvCxnSpPr>
        <p:spPr>
          <a:xfrm flipH="1">
            <a:off x="2200375" y="2699725"/>
            <a:ext cx="44700" cy="8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2" name="Shape 182"/>
          <p:cNvSpPr/>
          <p:nvPr/>
        </p:nvSpPr>
        <p:spPr>
          <a:xfrm>
            <a:off x="3619400" y="3526975"/>
            <a:ext cx="2041200" cy="503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pertenece</a:t>
            </a:r>
          </a:p>
        </p:txBody>
      </p:sp>
      <p:cxnSp>
        <p:nvCxnSpPr>
          <p:cNvPr id="183" name="Shape 183"/>
          <p:cNvCxnSpPr>
            <a:stCxn id="182" idx="0"/>
            <a:endCxn id="137" idx="1"/>
          </p:cNvCxnSpPr>
          <p:nvPr/>
        </p:nvCxnSpPr>
        <p:spPr>
          <a:xfrm flipH="1" rot="10800000">
            <a:off x="4640000" y="1077775"/>
            <a:ext cx="120300" cy="24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4" name="Shape 184"/>
          <p:cNvCxnSpPr>
            <a:stCxn id="182" idx="2"/>
            <a:endCxn id="139" idx="0"/>
          </p:cNvCxnSpPr>
          <p:nvPr/>
        </p:nvCxnSpPr>
        <p:spPr>
          <a:xfrm flipH="1">
            <a:off x="4631900" y="4030675"/>
            <a:ext cx="8100" cy="4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