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o-RO" sz="4000" b="1" i="1" dirty="0"/>
              <a:t>Proiect “Indicator de poziție componente THT cu laser”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01544" y="4507606"/>
            <a:ext cx="3335628" cy="137804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Berende</a:t>
            </a:r>
            <a:r>
              <a:rPr lang="en-US" dirty="0" smtClean="0"/>
              <a:t> </a:t>
            </a:r>
            <a:r>
              <a:rPr lang="en-US" dirty="0" err="1" smtClean="0"/>
              <a:t>Monalisa</a:t>
            </a:r>
            <a:endParaRPr lang="en-US" dirty="0" smtClean="0"/>
          </a:p>
          <a:p>
            <a:r>
              <a:rPr lang="en-US" dirty="0" err="1" smtClean="0"/>
              <a:t>Bzovii</a:t>
            </a:r>
            <a:r>
              <a:rPr lang="en-US" dirty="0" smtClean="0"/>
              <a:t> maxim</a:t>
            </a:r>
          </a:p>
          <a:p>
            <a:r>
              <a:rPr lang="en-US" dirty="0" smtClean="0"/>
              <a:t>Paul </a:t>
            </a:r>
            <a:r>
              <a:rPr lang="en-US" dirty="0" err="1" smtClean="0"/>
              <a:t>simona</a:t>
            </a:r>
            <a:endParaRPr lang="en-US" dirty="0" smtClean="0"/>
          </a:p>
          <a:p>
            <a:r>
              <a:rPr lang="en-US" dirty="0" err="1" smtClean="0"/>
              <a:t>Urda</a:t>
            </a:r>
            <a:r>
              <a:rPr lang="en-US" dirty="0" smtClean="0"/>
              <a:t> </a:t>
            </a:r>
            <a:r>
              <a:rPr lang="en-US" dirty="0" err="1" smtClean="0"/>
              <a:t>sebastian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22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Starea 2&amp;3-Afișarea și parcurgerea matricei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501" y="2052638"/>
            <a:ext cx="7462774" cy="4195762"/>
          </a:xfrm>
        </p:spPr>
      </p:pic>
    </p:spTree>
    <p:extLst>
      <p:ext uri="{BB962C8B-B14F-4D97-AF65-F5344CB8AC3E}">
        <p14:creationId xmlns:p14="http://schemas.microsoft.com/office/powerpoint/2010/main" val="191059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Posibile</a:t>
            </a:r>
            <a:r>
              <a:rPr lang="en-US" dirty="0" smtClean="0"/>
              <a:t> </a:t>
            </a:r>
            <a:r>
              <a:rPr lang="en-US" dirty="0" err="1" smtClean="0"/>
              <a:t>imbunatatiri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Din </a:t>
            </a:r>
            <a:r>
              <a:rPr lang="en-US" dirty="0" err="1" smtClean="0"/>
              <a:t>cauza</a:t>
            </a:r>
            <a:r>
              <a:rPr lang="en-US" dirty="0" smtClean="0"/>
              <a:t> </a:t>
            </a:r>
            <a:r>
              <a:rPr lang="en-US" dirty="0" err="1" smtClean="0"/>
              <a:t>intensitatii</a:t>
            </a:r>
            <a:r>
              <a:rPr lang="en-US" dirty="0" smtClean="0"/>
              <a:t> </a:t>
            </a:r>
            <a:r>
              <a:rPr lang="en-US" dirty="0" err="1" smtClean="0"/>
              <a:t>luminii</a:t>
            </a:r>
            <a:r>
              <a:rPr lang="en-US" dirty="0" smtClean="0"/>
              <a:t> </a:t>
            </a:r>
            <a:r>
              <a:rPr lang="en-US" dirty="0" err="1" smtClean="0"/>
              <a:t>diodei</a:t>
            </a:r>
            <a:r>
              <a:rPr lang="en-US" dirty="0" smtClean="0"/>
              <a:t> laser </a:t>
            </a:r>
            <a:r>
              <a:rPr lang="en-US" dirty="0" err="1" smtClean="0"/>
              <a:t>vizibilitatea</a:t>
            </a:r>
            <a:r>
              <a:rPr lang="en-US" dirty="0" smtClean="0"/>
              <a:t> </a:t>
            </a:r>
            <a:r>
              <a:rPr lang="en-US" dirty="0" err="1" smtClean="0"/>
              <a:t>punctului</a:t>
            </a:r>
            <a:r>
              <a:rPr lang="en-US" dirty="0" smtClean="0"/>
              <a:t> </a:t>
            </a:r>
            <a:r>
              <a:rPr lang="en-US" dirty="0" err="1" smtClean="0"/>
              <a:t>indicat</a:t>
            </a:r>
            <a:r>
              <a:rPr lang="en-US" dirty="0" smtClean="0"/>
              <a:t> de </a:t>
            </a:r>
            <a:r>
              <a:rPr lang="en-US" dirty="0" err="1" smtClean="0"/>
              <a:t>aceasta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periclitata</a:t>
            </a:r>
            <a:endParaRPr lang="en-US" dirty="0" smtClean="0"/>
          </a:p>
          <a:p>
            <a:r>
              <a:rPr lang="en-US" dirty="0" err="1" smtClean="0"/>
              <a:t>Precizia</a:t>
            </a:r>
            <a:r>
              <a:rPr lang="en-US" dirty="0" smtClean="0"/>
              <a:t> </a:t>
            </a:r>
            <a:r>
              <a:rPr lang="en-US" dirty="0" err="1" smtClean="0"/>
              <a:t>motoarele</a:t>
            </a:r>
            <a:r>
              <a:rPr lang="en-US" dirty="0" smtClean="0"/>
              <a:t>(in </a:t>
            </a:r>
            <a:r>
              <a:rPr lang="en-US" dirty="0" err="1" smtClean="0"/>
              <a:t>garde</a:t>
            </a:r>
            <a:r>
              <a:rPr lang="en-US" dirty="0" smtClean="0"/>
              <a:t>) </a:t>
            </a:r>
            <a:r>
              <a:rPr lang="en-US" dirty="0" err="1" smtClean="0"/>
              <a:t>influentiaza</a:t>
            </a:r>
            <a:r>
              <a:rPr lang="en-US" dirty="0" smtClean="0"/>
              <a:t> </a:t>
            </a:r>
            <a:r>
              <a:rPr lang="en-US" dirty="0" err="1" smtClean="0"/>
              <a:t>inaltimea</a:t>
            </a:r>
            <a:r>
              <a:rPr lang="en-US" dirty="0" smtClean="0"/>
              <a:t> la care </a:t>
            </a:r>
            <a:r>
              <a:rPr lang="en-US" dirty="0" err="1" smtClean="0"/>
              <a:t>trebuie</a:t>
            </a:r>
            <a:r>
              <a:rPr lang="en-US" dirty="0" smtClean="0"/>
              <a:t> </a:t>
            </a:r>
            <a:r>
              <a:rPr lang="en-US" dirty="0" err="1" smtClean="0"/>
              <a:t>amplasat</a:t>
            </a:r>
            <a:r>
              <a:rPr lang="en-US" dirty="0" smtClean="0"/>
              <a:t> </a:t>
            </a:r>
            <a:r>
              <a:rPr lang="en-US" dirty="0" err="1" smtClean="0"/>
              <a:t>dispozitivul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407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Scopul lucrării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o-RO" dirty="0" smtClean="0"/>
              <a:t>    </a:t>
            </a:r>
            <a:r>
              <a:rPr lang="ro-RO" dirty="0"/>
              <a:t>Implementarea manuală a componentelor THT poate fi însoțită de erori umane precum plasarea unui component într-o poziție greșită. Proiectul urmărește eficientizarea acestui proces de implementare,prin plasarea unui sistem de direcționare cu laser deasupra mesei de lucru.Setat după parametrii placuțelor </a:t>
            </a:r>
            <a:r>
              <a:rPr lang="ro-RO" dirty="0" smtClean="0"/>
              <a:t>P</a:t>
            </a:r>
            <a:r>
              <a:rPr lang="en-US" dirty="0" smtClean="0"/>
              <a:t>C</a:t>
            </a:r>
            <a:r>
              <a:rPr lang="ro-RO" dirty="0" smtClean="0"/>
              <a:t>B </a:t>
            </a:r>
            <a:r>
              <a:rPr lang="ro-RO" dirty="0"/>
              <a:t>laserul va indica utilizatorului atât cutia din care se va prelua componenta cât și locul în care aceasta va fi implementată.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5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o-RO" dirty="0"/>
              <a:t>Specificații tehnice</a:t>
            </a:r>
            <a:r>
              <a:rPr lang="en-US" b="1" i="1" dirty="0"/>
              <a:t/>
            </a:r>
            <a:br>
              <a:rPr lang="en-US" b="1" i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 smtClean="0"/>
              <a:t>   Componente hardwareutilizate </a:t>
            </a:r>
            <a:r>
              <a:rPr lang="en-US" dirty="0" smtClean="0"/>
              <a:t>:</a:t>
            </a:r>
            <a:r>
              <a:rPr lang="en-US" dirty="0" err="1" smtClean="0"/>
              <a:t>motoare</a:t>
            </a:r>
            <a:r>
              <a:rPr lang="en-US" dirty="0" smtClean="0"/>
              <a:t> </a:t>
            </a:r>
            <a:r>
              <a:rPr lang="en-US" dirty="0"/>
              <a:t>pas cu </a:t>
            </a:r>
            <a:r>
              <a:rPr lang="en-US" dirty="0" err="1"/>
              <a:t>pas,diodă</a:t>
            </a:r>
            <a:r>
              <a:rPr lang="en-US" dirty="0"/>
              <a:t> </a:t>
            </a:r>
            <a:r>
              <a:rPr lang="en-US" dirty="0" err="1"/>
              <a:t>laser,punte</a:t>
            </a:r>
            <a:r>
              <a:rPr lang="en-US" dirty="0"/>
              <a:t> </a:t>
            </a:r>
            <a:r>
              <a:rPr lang="en-US" dirty="0" err="1"/>
              <a:t>H,placă</a:t>
            </a:r>
            <a:r>
              <a:rPr lang="en-US" dirty="0"/>
              <a:t> </a:t>
            </a:r>
            <a:r>
              <a:rPr lang="en-US" dirty="0" err="1"/>
              <a:t>Arduino,bread</a:t>
            </a:r>
            <a:r>
              <a:rPr lang="en-US" dirty="0"/>
              <a:t> </a:t>
            </a:r>
            <a:r>
              <a:rPr lang="en-US" dirty="0" err="1"/>
              <a:t>board,fire,butoane,oglinzi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rezistență.Controlul</a:t>
            </a:r>
            <a:r>
              <a:rPr lang="en-US" dirty="0"/>
              <a:t> </a:t>
            </a:r>
            <a:r>
              <a:rPr lang="en-US" dirty="0" err="1"/>
              <a:t>acetui</a:t>
            </a:r>
            <a:r>
              <a:rPr lang="en-US" dirty="0"/>
              <a:t> </a:t>
            </a:r>
            <a:r>
              <a:rPr lang="en-US" dirty="0" err="1"/>
              <a:t>ansamblu</a:t>
            </a:r>
            <a:r>
              <a:rPr lang="en-US" dirty="0"/>
              <a:t> de </a:t>
            </a:r>
            <a:r>
              <a:rPr lang="en-US" dirty="0" err="1"/>
              <a:t>componente</a:t>
            </a:r>
            <a:r>
              <a:rPr lang="en-US" dirty="0"/>
              <a:t> hardware </a:t>
            </a:r>
            <a:r>
              <a:rPr lang="en-US" dirty="0" err="1"/>
              <a:t>amintite</a:t>
            </a:r>
            <a:r>
              <a:rPr lang="en-US" dirty="0"/>
              <a:t> anterior s-a </a:t>
            </a:r>
            <a:r>
              <a:rPr lang="en-US" dirty="0" err="1"/>
              <a:t>realizat</a:t>
            </a:r>
            <a:r>
              <a:rPr lang="en-US" dirty="0"/>
              <a:t> </a:t>
            </a:r>
            <a:r>
              <a:rPr lang="en-US" dirty="0" err="1"/>
              <a:t>utilizând</a:t>
            </a:r>
            <a:r>
              <a:rPr lang="en-US" dirty="0"/>
              <a:t> </a:t>
            </a:r>
            <a:r>
              <a:rPr lang="en-US" dirty="0" err="1"/>
              <a:t>programe</a:t>
            </a:r>
            <a:r>
              <a:rPr lang="en-US" dirty="0"/>
              <a:t> </a:t>
            </a:r>
            <a:r>
              <a:rPr lang="en-US" dirty="0" err="1"/>
              <a:t>precum</a:t>
            </a:r>
            <a:r>
              <a:rPr lang="en-US" dirty="0"/>
              <a:t> Visual </a:t>
            </a:r>
            <a:r>
              <a:rPr lang="en-US" dirty="0" err="1"/>
              <a:t>Studio,Atmel</a:t>
            </a:r>
            <a:r>
              <a:rPr lang="en-US" dirty="0"/>
              <a:t> Studio </a:t>
            </a:r>
            <a:r>
              <a:rPr lang="en-US" dirty="0" err="1"/>
              <a:t>și</a:t>
            </a:r>
            <a:r>
              <a:rPr lang="en-US" dirty="0"/>
              <a:t> Microsoft Office Excel.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3944203"/>
            <a:ext cx="2391109" cy="15442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3943066"/>
            <a:ext cx="1867184" cy="15453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264" y="3943066"/>
            <a:ext cx="2880752" cy="15453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108" y="1418013"/>
            <a:ext cx="1145781" cy="12698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108" y="2988859"/>
            <a:ext cx="1295183" cy="12951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108" y="4528565"/>
            <a:ext cx="1317434" cy="131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30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Schema montajului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046" y="1466881"/>
            <a:ext cx="6919415" cy="5033749"/>
          </a:xfrm>
        </p:spPr>
      </p:pic>
    </p:spTree>
    <p:extLst>
      <p:ext uri="{BB962C8B-B14F-4D97-AF65-F5344CB8AC3E}">
        <p14:creationId xmlns:p14="http://schemas.microsoft.com/office/powerpoint/2010/main" val="301666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Considerații teoretice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Schema </a:t>
            </a:r>
            <a:r>
              <a:rPr lang="ro-RO" dirty="0" smtClean="0"/>
              <a:t>următoare pune </a:t>
            </a:r>
            <a:r>
              <a:rPr lang="ro-RO" dirty="0"/>
              <a:t>în evidență baza teoretică pe care se bazează întregul proiect.Planul A reprezintă masa de lucru deasupra căreia este amplasat laserul iar plăcuța PCB pe care se vor implementa componente THT este notată ca fiind planul B.Punctul F este considerat sursa razei laser.Unghiul P este format de raza laser FG și perpendiculara pe plan FE,unghiul Px este format de perpediculara pe plan ,FE și proiecția punctului G pe axa Ox,iar unghiul Py este format de perpediculara pe plan ,FE și proiecția punctului G pe axa Oy.Motoarele pas cu pas se vor coordona astfel încât dioda laser să indice un punct anume în funcție gradele unghiurilor descrise mai sus.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7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Privire</a:t>
            </a:r>
            <a:r>
              <a:rPr lang="en-US" dirty="0" smtClean="0"/>
              <a:t> de </a:t>
            </a:r>
            <a:r>
              <a:rPr lang="en-US" dirty="0" err="1" smtClean="0"/>
              <a:t>ansamblu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57" y="2052638"/>
            <a:ext cx="5801461" cy="4195762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45130" y="1207587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err="1" smtClean="0"/>
              <a:t>Punctul</a:t>
            </a:r>
            <a:r>
              <a:rPr lang="en-US" dirty="0" smtClean="0"/>
              <a:t> F </a:t>
            </a:r>
            <a:r>
              <a:rPr lang="en-US" dirty="0" err="1" smtClean="0"/>
              <a:t>reprezinta</a:t>
            </a:r>
            <a:r>
              <a:rPr lang="en-US" dirty="0" smtClean="0"/>
              <a:t> </a:t>
            </a:r>
            <a:r>
              <a:rPr lang="en-US" dirty="0" err="1" smtClean="0"/>
              <a:t>punctul</a:t>
            </a:r>
            <a:r>
              <a:rPr lang="en-US" dirty="0" smtClean="0"/>
              <a:t> din care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porni</a:t>
            </a:r>
            <a:r>
              <a:rPr lang="en-US" dirty="0" smtClean="0"/>
              <a:t> </a:t>
            </a:r>
            <a:r>
              <a:rPr lang="en-US" dirty="0" err="1" smtClean="0"/>
              <a:t>raza</a:t>
            </a:r>
            <a:r>
              <a:rPr lang="en-US" dirty="0" smtClean="0"/>
              <a:t> laser</a:t>
            </a:r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58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403699"/>
            <a:ext cx="9404723" cy="1400530"/>
          </a:xfrm>
        </p:spPr>
        <p:txBody>
          <a:bodyPr/>
          <a:lstStyle/>
          <a:p>
            <a:r>
              <a:rPr lang="ro-RO" dirty="0" smtClean="0"/>
              <a:t>Descrierea lucrării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Placa Arduino funcționează precum un automat de stări iar în cazul nostru acesta are 4 stări</a:t>
            </a:r>
            <a:r>
              <a:rPr lang="en-US" dirty="0" smtClean="0"/>
              <a:t>.</a:t>
            </a:r>
            <a:endParaRPr lang="ro-RO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001" y="2956069"/>
            <a:ext cx="6318923" cy="34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8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Starea 0-Calibrarea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46111" y="1383216"/>
            <a:ext cx="8946541" cy="4195481"/>
          </a:xfrm>
        </p:spPr>
        <p:txBody>
          <a:bodyPr/>
          <a:lstStyle/>
          <a:p>
            <a:r>
              <a:rPr lang="ro-RO" dirty="0"/>
              <a:t>Pentru ca raza care fasciculului de lumină produs de dioda laser să fie perpedinculară pe planul PCB-ului,unghiurile i,r α și β trebuie să măsoare 45</a:t>
            </a:r>
            <a:r>
              <a:rPr lang="he-IL" dirty="0"/>
              <a:t>֯.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224" y="2571030"/>
            <a:ext cx="6291618" cy="353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05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171144"/>
            <a:ext cx="9404723" cy="1400530"/>
          </a:xfrm>
        </p:spPr>
        <p:txBody>
          <a:bodyPr/>
          <a:lstStyle/>
          <a:p>
            <a:r>
              <a:rPr lang="ro-RO" dirty="0" smtClean="0"/>
              <a:t>Starea 1-Citirea matricei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130" y="1207587"/>
            <a:ext cx="8946541" cy="4195481"/>
          </a:xfrm>
        </p:spPr>
        <p:txBody>
          <a:bodyPr/>
          <a:lstStyle/>
          <a:p>
            <a:r>
              <a:rPr lang="ro-RO" dirty="0"/>
              <a:t>După cum s-a amintit anterior,în cadrul proiectului s-a creat o matrice care conține coordonatele punctelor care vor fi indicate pe PCB de către dioda laser</a:t>
            </a:r>
            <a:r>
              <a:rPr lang="ro-RO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789" y="2476702"/>
            <a:ext cx="7420610" cy="417195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606774" y="2867830"/>
            <a:ext cx="6288565" cy="2535238"/>
            <a:chOff x="1156013" y="2867830"/>
            <a:chExt cx="6288565" cy="2535238"/>
          </a:xfrm>
        </p:grpSpPr>
        <p:pic>
          <p:nvPicPr>
            <p:cNvPr id="1026" name="Picture 2" descr="39261827_2101386963447545_4707307959124754432_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83" t="17143" r="37721" b="43428"/>
            <a:stretch>
              <a:fillRect/>
            </a:stretch>
          </p:blipFill>
          <p:spPr bwMode="auto">
            <a:xfrm>
              <a:off x="2559841" y="2867830"/>
              <a:ext cx="4884737" cy="2535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6"/>
            <p:cNvGrpSpPr/>
            <p:nvPr/>
          </p:nvGrpSpPr>
          <p:grpSpPr>
            <a:xfrm>
              <a:off x="1156013" y="3589047"/>
              <a:ext cx="2152650" cy="323850"/>
              <a:chOff x="0" y="0"/>
              <a:chExt cx="2152650" cy="32385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0" y="0"/>
                <a:ext cx="552450" cy="32385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552575" y="9525"/>
                <a:ext cx="600075" cy="1143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flipV="1">
                <a:off x="552450" y="57150"/>
                <a:ext cx="1009650" cy="9525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004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328</TotalTime>
  <Words>362</Words>
  <Application>Microsoft Office PowerPoint</Application>
  <PresentationFormat>Widescreen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Times New Roman</vt:lpstr>
      <vt:lpstr>Wingdings 3</vt:lpstr>
      <vt:lpstr>Ion</vt:lpstr>
      <vt:lpstr>Proiect “Indicator de poziție componente THT cu laser” </vt:lpstr>
      <vt:lpstr>Scopul lucrării practice</vt:lpstr>
      <vt:lpstr>Specificații tehnice </vt:lpstr>
      <vt:lpstr>Schema montajului</vt:lpstr>
      <vt:lpstr>Considerații teoretice</vt:lpstr>
      <vt:lpstr>Privire de ansamblu</vt:lpstr>
      <vt:lpstr>Descrierea lucrării</vt:lpstr>
      <vt:lpstr>Starea 0-Calibrarea</vt:lpstr>
      <vt:lpstr>Starea 1-Citirea matricei</vt:lpstr>
      <vt:lpstr>Starea 2&amp;3-Afișarea și parcurgerea matricei</vt:lpstr>
      <vt:lpstr>Posibile imbunatatiri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“Indicator de poziție componente THT cu laser”</dc:title>
  <dc:creator>Berende monalisa</dc:creator>
  <cp:lastModifiedBy>Sebi</cp:lastModifiedBy>
  <cp:revision>11</cp:revision>
  <dcterms:created xsi:type="dcterms:W3CDTF">2018-08-17T07:16:40Z</dcterms:created>
  <dcterms:modified xsi:type="dcterms:W3CDTF">2018-08-21T07:37:15Z</dcterms:modified>
</cp:coreProperties>
</file>