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5029" y="1306287"/>
            <a:ext cx="10985863" cy="2935518"/>
          </a:xfrm>
        </p:spPr>
        <p:txBody>
          <a:bodyPr>
            <a:normAutofit/>
          </a:bodyPr>
          <a:lstStyle/>
          <a:p>
            <a:r>
              <a:rPr lang="es-MX" sz="4400" dirty="0" smtClean="0"/>
              <a:t>TICS –TECNOLOGIAS DE LA INFORMACIÓN Y COMUNICACIÓN</a:t>
            </a:r>
            <a:endParaRPr lang="en-US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Yesica Lorena Castillo Duarte</a:t>
            </a:r>
          </a:p>
          <a:p>
            <a:r>
              <a:rPr lang="es-MX" dirty="0" err="1" smtClean="0"/>
              <a:t>Sebastian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4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SON LAS TICS?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71201" y="1454331"/>
            <a:ext cx="8915400" cy="3777622"/>
          </a:xfrm>
        </p:spPr>
        <p:txBody>
          <a:bodyPr/>
          <a:lstStyle/>
          <a:p>
            <a:r>
              <a:rPr lang="es-MX" dirty="0" smtClean="0"/>
              <a:t>Tecnologías  desarrolladas para facilitar la comunicación y la información entre los seres humanos</a:t>
            </a:r>
            <a:endParaRPr lang="en-US" dirty="0"/>
          </a:p>
        </p:txBody>
      </p:sp>
      <p:pic>
        <p:nvPicPr>
          <p:cNvPr id="1026" name="Picture 2" descr="Resultado de imagen para 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77" y="2406529"/>
            <a:ext cx="6128566" cy="408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36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1771" y="465408"/>
            <a:ext cx="8911687" cy="1280890"/>
          </a:xfrm>
        </p:spPr>
        <p:txBody>
          <a:bodyPr/>
          <a:lstStyle/>
          <a:p>
            <a:pPr algn="ctr"/>
            <a:r>
              <a:rPr lang="es-MX" dirty="0" smtClean="0"/>
              <a:t>HISTORIA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4400" y="2035630"/>
            <a:ext cx="4715691" cy="3346267"/>
          </a:xfrm>
        </p:spPr>
        <p:txBody>
          <a:bodyPr>
            <a:noAutofit/>
          </a:bodyPr>
          <a:lstStyle/>
          <a:p>
            <a:pPr algn="just"/>
            <a:r>
              <a:rPr lang="es-MX" sz="2000" dirty="0" smtClean="0"/>
              <a:t>El ser humano siempre ha buscado herramientas para comunicarse con sus semejantes </a:t>
            </a:r>
          </a:p>
          <a:p>
            <a:pPr algn="just"/>
            <a:r>
              <a:rPr lang="es-MX" sz="2000" dirty="0" smtClean="0"/>
              <a:t>Antiguamente se utilizaban métodos rudimentarios como el sonido de tambores o mensajes enviados a través de animales , gracias a al innovación de estos  dos inventos se creo el TELEGRAFO y el TELEFONO</a:t>
            </a:r>
            <a:endParaRPr lang="en-US" sz="2000" dirty="0"/>
          </a:p>
        </p:txBody>
      </p:sp>
      <p:pic>
        <p:nvPicPr>
          <p:cNvPr id="4" name="Imagen 3" descr="Resultado de imagen para telegrafo y celular antigu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72" y="1389289"/>
            <a:ext cx="20097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Resultado de imagen para primer telefono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247" y="3789589"/>
            <a:ext cx="2834096" cy="225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Resultado de imagen para antonio meucci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247" y="704850"/>
            <a:ext cx="19050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Resultado de imagen para joseph henry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927" y="4144327"/>
            <a:ext cx="192532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Resultado de imagen para palomas mensajeras"/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81" b="92409" l="200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40" r="4000"/>
          <a:stretch/>
        </p:blipFill>
        <p:spPr bwMode="auto">
          <a:xfrm>
            <a:off x="2158182" y="5438301"/>
            <a:ext cx="1920649" cy="13330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46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AÑOS 60 Y 70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67143" y="1295400"/>
            <a:ext cx="8670971" cy="609600"/>
          </a:xfrm>
        </p:spPr>
        <p:txBody>
          <a:bodyPr>
            <a:normAutofit lnSpcReduction="10000"/>
          </a:bodyPr>
          <a:lstStyle/>
          <a:p>
            <a:r>
              <a:rPr lang="es-MX" dirty="0" smtClean="0"/>
              <a:t>Se comienzan a construir las primeras computadoras, los transistores y la primera red que hoy en día es el internet gracias a la “guerra fría”</a:t>
            </a:r>
            <a:endParaRPr lang="en-US" dirty="0"/>
          </a:p>
        </p:txBody>
      </p:sp>
      <p:pic>
        <p:nvPicPr>
          <p:cNvPr id="4" name="Imagen 3" descr="Resultado de imagen para primeros computador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485" y="2576290"/>
            <a:ext cx="448627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Resultado de imagen para guerra fri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422" y="2576289"/>
            <a:ext cx="4715692" cy="385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68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AÑOS 70 Y 80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7955" y="1611086"/>
            <a:ext cx="8853851" cy="962297"/>
          </a:xfrm>
        </p:spPr>
        <p:txBody>
          <a:bodyPr/>
          <a:lstStyle/>
          <a:p>
            <a:r>
              <a:rPr lang="es-MX" dirty="0" smtClean="0"/>
              <a:t>Se produce un gran salto tecnológico incorporando las TICS  definitivamente, teniendo como principal característica nuevos diseños de computadores y teléfonos y su asequibilidad </a:t>
            </a:r>
            <a:endParaRPr lang="en-US" dirty="0"/>
          </a:p>
        </p:txBody>
      </p:sp>
      <p:pic>
        <p:nvPicPr>
          <p:cNvPr id="4" name="Imagen 3" descr="Resultado de imagen para primeros computador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99" y="3074261"/>
            <a:ext cx="3192508" cy="2908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Resultado de imagen para primeros telefono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81" y="2943133"/>
            <a:ext cx="5612130" cy="3405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04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AÑOS 90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dio un impulso mas a las </a:t>
            </a:r>
            <a:r>
              <a:rPr lang="es-MX" dirty="0" err="1" smtClean="0"/>
              <a:t>TICs</a:t>
            </a:r>
            <a:r>
              <a:rPr lang="es-MX" dirty="0" smtClean="0"/>
              <a:t> por parte de la </a:t>
            </a:r>
            <a:r>
              <a:rPr lang="es-MX" dirty="0" err="1" smtClean="0"/>
              <a:t>world</a:t>
            </a:r>
            <a:r>
              <a:rPr lang="es-MX" dirty="0" smtClean="0"/>
              <a:t> </a:t>
            </a:r>
            <a:r>
              <a:rPr lang="es-MX" dirty="0" err="1" smtClean="0"/>
              <a:t>wide</a:t>
            </a:r>
            <a:r>
              <a:rPr lang="es-MX" dirty="0" smtClean="0"/>
              <a:t> web y también se le atribuye a las mejoras técnicas de algunos dispositivos </a:t>
            </a:r>
            <a:endParaRPr lang="en-US" dirty="0"/>
          </a:p>
        </p:txBody>
      </p:sp>
      <p:pic>
        <p:nvPicPr>
          <p:cNvPr id="4" name="Imagen 3" descr="Resultado de imagen para celular 90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93" y="3008812"/>
            <a:ext cx="48387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Resultado de imagen para computador 90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11" y="3008812"/>
            <a:ext cx="4289266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1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sultado de imagen para tics en presen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730" y="1515246"/>
            <a:ext cx="7735116" cy="482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34811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167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TICS –TECNOLOGIAS DE LA INFORMACIÓN Y COMUNICACIÓN</vt:lpstr>
      <vt:lpstr>¿QUÉ SON LAS TICS?</vt:lpstr>
      <vt:lpstr>HISTORIA </vt:lpstr>
      <vt:lpstr>AÑOS 60 Y 70</vt:lpstr>
      <vt:lpstr>AÑOS 70 Y 80</vt:lpstr>
      <vt:lpstr>AÑOS 90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TICS –TECNOLOGIA DE LA INFORMACION</dc:title>
  <dc:creator>Acer</dc:creator>
  <cp:lastModifiedBy>Acer</cp:lastModifiedBy>
  <cp:revision>8</cp:revision>
  <dcterms:created xsi:type="dcterms:W3CDTF">2019-05-27T01:04:18Z</dcterms:created>
  <dcterms:modified xsi:type="dcterms:W3CDTF">2019-05-27T02:24:36Z</dcterms:modified>
</cp:coreProperties>
</file>