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2A7DE4-A20A-4D7E-AB46-2661305252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F3A9C3-D80F-4365-8FD2-AE3CD25990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6/4/2023 4:55:26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3AECB12-7030-4813-A7BA-A1F054406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2023-06-04T21:55:27Z</dcterms:created>
  <dcterms:modified xsi:type="dcterms:W3CDTF">2023-06-04T21:55:27Z</dcterms:modified>
</cp:coreProperties>
</file>