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4" r:id="rId5"/>
    <p:sldId id="268" r:id="rId6"/>
    <p:sldId id="267" r:id="rId7"/>
    <p:sldId id="269" r:id="rId8"/>
    <p:sldId id="271" r:id="rId9"/>
    <p:sldId id="259" r:id="rId10"/>
    <p:sldId id="272" r:id="rId11"/>
    <p:sldId id="273"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29" dt="2023-06-01T17:02:33.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413"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sldOrd">
      <pc:chgData name="Maximilian Schlake" userId="d69807565a22ab48" providerId="LiveId" clId="{497DC6A5-6E98-4823-B94B-BA98122E7321}" dt="2023-06-01T17:36:37.668" v="2011" actId="20577"/>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1T17:36:37.668" v="2011" actId="20577"/>
        <pc:sldMkLst>
          <pc:docMk/>
          <pc:sldMk cId="4972780" sldId="257"/>
        </pc:sldMkLst>
        <pc:spChg chg="mod">
          <ac:chgData name="Maximilian Schlake" userId="d69807565a22ab48" providerId="LiveId" clId="{497DC6A5-6E98-4823-B94B-BA98122E7321}" dt="2023-06-01T17:36:37.668" v="2011" actId="20577"/>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3:40:59.845" v="583"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3:40:59.845" v="583"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pc:chgData name="Maximilian Schlake" userId="d69807565a22ab48" providerId="LiveId" clId="{497DC6A5-6E98-4823-B94B-BA98122E7321}" dt="2023-06-01T16:35:05.707" v="1334" actId="20577"/>
        <pc:sldMkLst>
          <pc:docMk/>
          <pc:sldMk cId="2082576824" sldId="259"/>
        </pc:sldMkLst>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del mod">
          <ac:chgData name="Maximilian Schlake" userId="d69807565a22ab48" providerId="LiveId" clId="{497DC6A5-6E98-4823-B94B-BA98122E7321}" dt="2023-06-01T14:55:39.901" v="608" actId="478"/>
          <ac:spMkLst>
            <pc:docMk/>
            <pc:sldMk cId="2082576824" sldId="259"/>
            <ac:spMk id="7" creationId="{9C296F9C-B501-5452-9A38-DC9F1E00FA23}"/>
          </ac:spMkLst>
        </pc:spChg>
        <pc:spChg chg="add del">
          <ac:chgData name="Maximilian Schlake" userId="d69807565a22ab48" providerId="LiveId" clId="{497DC6A5-6E98-4823-B94B-BA98122E7321}" dt="2023-06-01T16:21:55.187" v="1135" actId="11529"/>
          <ac:spMkLst>
            <pc:docMk/>
            <pc:sldMk cId="2082576824" sldId="259"/>
            <ac:spMk id="25" creationId="{80D3822A-FBFA-848B-708B-103CF9143B6E}"/>
          </ac:spMkLst>
        </pc:spChg>
        <pc:spChg chg="add del">
          <ac:chgData name="Maximilian Schlake" userId="d69807565a22ab48" providerId="LiveId" clId="{497DC6A5-6E98-4823-B94B-BA98122E7321}" dt="2023-06-01T16:22:32.125" v="1137" actId="11529"/>
          <ac:spMkLst>
            <pc:docMk/>
            <pc:sldMk cId="2082576824" sldId="259"/>
            <ac:spMk id="26" creationId="{9D0196CD-B069-583F-99D9-63066DD5E440}"/>
          </ac:spMkLst>
        </pc:spChg>
        <pc:spChg chg="add mod">
          <ac:chgData name="Maximilian Schlake" userId="d69807565a22ab48" providerId="LiveId" clId="{497DC6A5-6E98-4823-B94B-BA98122E7321}" dt="2023-06-01T16:35:05.707" v="1334" actId="20577"/>
          <ac:spMkLst>
            <pc:docMk/>
            <pc:sldMk cId="2082576824" sldId="259"/>
            <ac:spMk id="27" creationId="{453E651C-77D0-0470-10FA-8D90E1A97A08}"/>
          </ac:spMkLst>
        </pc:spChg>
        <pc:picChg chg="add del mod">
          <ac:chgData name="Maximilian Schlake" userId="d69807565a22ab48" providerId="LiveId" clId="{497DC6A5-6E98-4823-B94B-BA98122E7321}" dt="2023-06-01T14:55:53.874" v="609" actId="21"/>
          <ac:picMkLst>
            <pc:docMk/>
            <pc:sldMk cId="2082576824" sldId="259"/>
            <ac:picMk id="3" creationId="{AFD166D9-689D-7B46-4B86-1FA81EFF7D88}"/>
          </ac:picMkLst>
        </pc:picChg>
        <pc:picChg chg="add del mod">
          <ac:chgData name="Maximilian Schlake" userId="d69807565a22ab48" providerId="LiveId" clId="{497DC6A5-6E98-4823-B94B-BA98122E7321}" dt="2023-06-01T14:55:53.874" v="609" actId="21"/>
          <ac:picMkLst>
            <pc:docMk/>
            <pc:sldMk cId="2082576824" sldId="259"/>
            <ac:picMk id="4" creationId="{9BB56CCB-894B-771A-59E5-8C5BAD31BE43}"/>
          </ac:picMkLst>
        </pc:picChg>
        <pc:picChg chg="add del mod">
          <ac:chgData name="Maximilian Schlake" userId="d69807565a22ab48" providerId="LiveId" clId="{497DC6A5-6E98-4823-B94B-BA98122E7321}" dt="2023-06-01T14:55:53.874" v="609" actId="21"/>
          <ac:picMkLst>
            <pc:docMk/>
            <pc:sldMk cId="2082576824" sldId="259"/>
            <ac:picMk id="5" creationId="{8747AEEC-116D-C66F-25D6-0E4AF09364C2}"/>
          </ac:picMkLst>
        </pc:pic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picChg chg="add mod">
          <ac:chgData name="Maximilian Schlake" userId="d69807565a22ab48" providerId="LiveId" clId="{497DC6A5-6E98-4823-B94B-BA98122E7321}" dt="2023-06-01T16:29:06.341" v="1262" actId="1035"/>
          <ac:picMkLst>
            <pc:docMk/>
            <pc:sldMk cId="2082576824" sldId="259"/>
            <ac:picMk id="8" creationId="{A30CBB7A-1EB9-0A6D-51B4-3AC5B27C270F}"/>
          </ac:picMkLst>
        </pc:picChg>
        <pc:picChg chg="add mod">
          <ac:chgData name="Maximilian Schlake" userId="d69807565a22ab48" providerId="LiveId" clId="{497DC6A5-6E98-4823-B94B-BA98122E7321}" dt="2023-06-01T16:29:06.341" v="1262" actId="1035"/>
          <ac:picMkLst>
            <pc:docMk/>
            <pc:sldMk cId="2082576824" sldId="259"/>
            <ac:picMk id="10" creationId="{93918629-06E7-5106-3F99-C27FCC165D06}"/>
          </ac:picMkLst>
        </pc:picChg>
        <pc:picChg chg="add del mod">
          <ac:chgData name="Maximilian Schlake" userId="d69807565a22ab48" providerId="LiveId" clId="{497DC6A5-6E98-4823-B94B-BA98122E7321}" dt="2023-06-01T16:12:20.903" v="1118" actId="478"/>
          <ac:picMkLst>
            <pc:docMk/>
            <pc:sldMk cId="2082576824" sldId="259"/>
            <ac:picMk id="12" creationId="{5F625B20-BAE8-0883-A90E-7DC733ED0225}"/>
          </ac:picMkLst>
        </pc:picChg>
        <pc:picChg chg="add del mod">
          <ac:chgData name="Maximilian Schlake" userId="d69807565a22ab48" providerId="LiveId" clId="{497DC6A5-6E98-4823-B94B-BA98122E7321}" dt="2023-06-01T16:10:04.189" v="1104" actId="478"/>
          <ac:picMkLst>
            <pc:docMk/>
            <pc:sldMk cId="2082576824" sldId="259"/>
            <ac:picMk id="14" creationId="{608C9C84-842E-B180-AFEF-BF0E088C6F7B}"/>
          </ac:picMkLst>
        </pc:picChg>
        <pc:picChg chg="add del mod">
          <ac:chgData name="Maximilian Schlake" userId="d69807565a22ab48" providerId="LiveId" clId="{497DC6A5-6E98-4823-B94B-BA98122E7321}" dt="2023-06-01T16:10:09.481" v="1108" actId="22"/>
          <ac:picMkLst>
            <pc:docMk/>
            <pc:sldMk cId="2082576824" sldId="259"/>
            <ac:picMk id="16" creationId="{B2D96605-F47E-C184-DDD6-BC7DDE5FC041}"/>
          </ac:picMkLst>
        </pc:picChg>
        <pc:picChg chg="add mod">
          <ac:chgData name="Maximilian Schlake" userId="d69807565a22ab48" providerId="LiveId" clId="{497DC6A5-6E98-4823-B94B-BA98122E7321}" dt="2023-06-01T16:29:06.341" v="1262" actId="1035"/>
          <ac:picMkLst>
            <pc:docMk/>
            <pc:sldMk cId="2082576824" sldId="259"/>
            <ac:picMk id="18" creationId="{279F2486-289C-FE77-D752-22634B8DAECD}"/>
          </ac:picMkLst>
        </pc:picChg>
        <pc:picChg chg="add del mod">
          <ac:chgData name="Maximilian Schlake" userId="d69807565a22ab48" providerId="LiveId" clId="{497DC6A5-6E98-4823-B94B-BA98122E7321}" dt="2023-06-01T16:14:45.818" v="1121" actId="478"/>
          <ac:picMkLst>
            <pc:docMk/>
            <pc:sldMk cId="2082576824" sldId="259"/>
            <ac:picMk id="20" creationId="{F1B967A0-6BC6-A0A9-92D5-71DBA32FD79F}"/>
          </ac:picMkLst>
        </pc:picChg>
        <pc:picChg chg="add del mod">
          <ac:chgData name="Maximilian Schlake" userId="d69807565a22ab48" providerId="LiveId" clId="{497DC6A5-6E98-4823-B94B-BA98122E7321}" dt="2023-06-01T16:15:33.086" v="1132" actId="478"/>
          <ac:picMkLst>
            <pc:docMk/>
            <pc:sldMk cId="2082576824" sldId="259"/>
            <ac:picMk id="22" creationId="{82584CB7-D0D2-C54F-A119-670736D49C43}"/>
          </ac:picMkLst>
        </pc:picChg>
        <pc:picChg chg="add mod">
          <ac:chgData name="Maximilian Schlake" userId="d69807565a22ab48" providerId="LiveId" clId="{497DC6A5-6E98-4823-B94B-BA98122E7321}" dt="2023-06-01T16:29:06.341" v="1262" actId="1035"/>
          <ac:picMkLst>
            <pc:docMk/>
            <pc:sldMk cId="2082576824" sldId="259"/>
            <ac:picMk id="24" creationId="{EADBC34E-9B58-7E6E-2D57-D76381B3C42B}"/>
          </ac:picMkLst>
        </pc:picChg>
      </pc:sldChg>
      <pc:sldChg chg="modSp mod">
        <pc:chgData name="Maximilian Schlake" userId="d69807565a22ab48" providerId="LiveId" clId="{497DC6A5-6E98-4823-B94B-BA98122E7321}" dt="2023-06-01T17:36:03.824" v="1990" actId="20577"/>
        <pc:sldMkLst>
          <pc:docMk/>
          <pc:sldMk cId="3708354059" sldId="260"/>
        </pc:sldMkLst>
        <pc:spChg chg="mod">
          <ac:chgData name="Maximilian Schlake" userId="d69807565a22ab48" providerId="LiveId" clId="{497DC6A5-6E98-4823-B94B-BA98122E7321}" dt="2023-06-01T17:36:03.824" v="1990" actId="20577"/>
          <ac:spMkLst>
            <pc:docMk/>
            <pc:sldMk cId="3708354059" sldId="260"/>
            <ac:spMk id="2" creationId="{497E08B4-1A21-5C4A-FF59-0254370A8800}"/>
          </ac:spMkLst>
        </pc:spChg>
      </pc:sldChg>
      <pc:sldChg chg="addSp delSp modSp add mod modNotesTx">
        <pc:chgData name="Maximilian Schlake" userId="d69807565a22ab48" providerId="LiveId" clId="{497DC6A5-6E98-4823-B94B-BA98122E7321}" dt="2023-06-01T17:19:52.007" v="1959" actId="113"/>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7:19:52.007" v="1959" actId="113"/>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del mod modNotesTx">
        <pc:chgData name="Maximilian Schlake" userId="d69807565a22ab48" providerId="LiveId" clId="{497DC6A5-6E98-4823-B94B-BA98122E7321}" dt="2023-06-01T14:57:26.310" v="637" actId="4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4:56:01.016" v="624" actId="20577"/>
          <ac:spMkLst>
            <pc:docMk/>
            <pc:sldMk cId="2877771453" sldId="266"/>
            <ac:spMk id="7" creationId="{38434C18-E629-8B9D-4E85-3B193564F614}"/>
          </ac:spMkLst>
        </pc:spChg>
        <pc:picChg chg="add del mod">
          <ac:chgData name="Maximilian Schlake" userId="d69807565a22ab48" providerId="LiveId" clId="{497DC6A5-6E98-4823-B94B-BA98122E7321}" dt="2023-06-01T14:54:33.854" v="592" actId="21"/>
          <ac:picMkLst>
            <pc:docMk/>
            <pc:sldMk cId="2877771453" sldId="266"/>
            <ac:picMk id="3" creationId="{057CC8B5-B4A5-56F9-3445-E53C7CBDE4B1}"/>
          </ac:picMkLst>
        </pc:picChg>
        <pc:picChg chg="add mod">
          <ac:chgData name="Maximilian Schlake" userId="d69807565a22ab48" providerId="LiveId" clId="{497DC6A5-6E98-4823-B94B-BA98122E7321}" dt="2023-06-01T14:56:18.938" v="626" actId="1076"/>
          <ac:picMkLst>
            <pc:docMk/>
            <pc:sldMk cId="2877771453" sldId="266"/>
            <ac:picMk id="4" creationId="{58BC7E4A-C1EB-3DDC-1C17-6EAF6CD6A58B}"/>
          </ac:picMkLst>
        </pc:picChg>
        <pc:picChg chg="add del mod">
          <ac:chgData name="Maximilian Schlake" userId="d69807565a22ab48" providerId="LiveId" clId="{497DC6A5-6E98-4823-B94B-BA98122E7321}" dt="2023-06-01T14:54:07.592" v="585" actId="21"/>
          <ac:picMkLst>
            <pc:docMk/>
            <pc:sldMk cId="2877771453" sldId="266"/>
            <ac:picMk id="5" creationId="{DBDEEF7F-1D3B-737D-9027-905F1B043533}"/>
          </ac:picMkLst>
        </pc:picChg>
        <pc:picChg chg="add mod">
          <ac:chgData name="Maximilian Schlake" userId="d69807565a22ab48" providerId="LiveId" clId="{497DC6A5-6E98-4823-B94B-BA98122E7321}" dt="2023-06-01T14:56:18.938" v="626" actId="1076"/>
          <ac:picMkLst>
            <pc:docMk/>
            <pc:sldMk cId="2877771453" sldId="266"/>
            <ac:picMk id="6" creationId="{1625A561-FC7F-2DED-FE96-B9F946F40664}"/>
          </ac:picMkLst>
        </pc:picChg>
        <pc:picChg chg="add mod">
          <ac:chgData name="Maximilian Schlake" userId="d69807565a22ab48" providerId="LiveId" clId="{497DC6A5-6E98-4823-B94B-BA98122E7321}" dt="2023-06-01T14:56:18.938" v="626" actId="1076"/>
          <ac:picMkLst>
            <pc:docMk/>
            <pc:sldMk cId="2877771453" sldId="266"/>
            <ac:picMk id="8" creationId="{140363BC-B5D3-3CD1-B3AE-221D35E3B81C}"/>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pc:chgData name="Maximilian Schlake" userId="d69807565a22ab48" providerId="LiveId" clId="{497DC6A5-6E98-4823-B94B-BA98122E7321}" dt="2023-06-01T17:19:34.063" v="1955" actId="113"/>
        <pc:sldMkLst>
          <pc:docMk/>
          <pc:sldMk cId="852344474" sldId="267"/>
        </pc:sldMkLst>
        <pc:spChg chg="mod">
          <ac:chgData name="Maximilian Schlake" userId="d69807565a22ab48" providerId="LiveId" clId="{497DC6A5-6E98-4823-B94B-BA98122E7321}" dt="2023-06-01T17:19:23.266" v="1953" actId="1076"/>
          <ac:spMkLst>
            <pc:docMk/>
            <pc:sldMk cId="852344474" sldId="267"/>
            <ac:spMk id="2" creationId="{9CEF219F-A752-AF3A-FEDC-8EB897838D43}"/>
          </ac:spMkLst>
        </pc:spChg>
        <pc:spChg chg="mod">
          <ac:chgData name="Maximilian Schlake" userId="d69807565a22ab48" providerId="LiveId" clId="{497DC6A5-6E98-4823-B94B-BA98122E7321}" dt="2023-06-01T17:19:34.063" v="1955" actId="113"/>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add del mod">
          <ac:chgData name="Maximilian Schlake" userId="d69807565a22ab48" providerId="LiveId" clId="{497DC6A5-6E98-4823-B94B-BA98122E7321}" dt="2023-06-01T14:55:33.520" v="605" actId="21"/>
          <ac:picMkLst>
            <pc:docMk/>
            <pc:sldMk cId="852344474" sldId="267"/>
            <ac:picMk id="3" creationId="{E2816256-79EB-BE6D-7E48-D81C82598559}"/>
          </ac:picMkLst>
        </pc:picChg>
        <pc:picChg chg="add del mod">
          <ac:chgData name="Maximilian Schlake" userId="d69807565a22ab48" providerId="LiveId" clId="{497DC6A5-6E98-4823-B94B-BA98122E7321}" dt="2023-06-01T14:55:33.520" v="605" actId="21"/>
          <ac:picMkLst>
            <pc:docMk/>
            <pc:sldMk cId="852344474" sldId="267"/>
            <ac:picMk id="4" creationId="{880451C0-5A41-FF35-2691-7A2159FD0A6B}"/>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del mod">
          <ac:chgData name="Maximilian Schlake" userId="d69807565a22ab48" providerId="LiveId" clId="{497DC6A5-6E98-4823-B94B-BA98122E7321}" dt="2023-06-01T14:55:33.520" v="605" actId="21"/>
          <ac:picMkLst>
            <pc:docMk/>
            <pc:sldMk cId="852344474" sldId="267"/>
            <ac:picMk id="8" creationId="{02377EC1-C64A-F212-9D6F-21ABB84B543B}"/>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picChg chg="add del mod">
          <ac:chgData name="Maximilian Schlake" userId="d69807565a22ab48" providerId="LiveId" clId="{497DC6A5-6E98-4823-B94B-BA98122E7321}" dt="2023-06-01T15:55:58.614" v="1054" actId="478"/>
          <ac:picMkLst>
            <pc:docMk/>
            <pc:sldMk cId="852344474" sldId="267"/>
            <ac:picMk id="12" creationId="{532A058C-1296-F864-C043-833495F099C4}"/>
          </ac:picMkLst>
        </pc:picChg>
        <pc:picChg chg="add del mod">
          <ac:chgData name="Maximilian Schlake" userId="d69807565a22ab48" providerId="LiveId" clId="{497DC6A5-6E98-4823-B94B-BA98122E7321}" dt="2023-06-01T15:55:59.483" v="1056" actId="478"/>
          <ac:picMkLst>
            <pc:docMk/>
            <pc:sldMk cId="852344474" sldId="267"/>
            <ac:picMk id="14" creationId="{9F10B256-8BF6-112F-0323-051D9ACBEC37}"/>
          </ac:picMkLst>
        </pc:picChg>
        <pc:picChg chg="add del mod">
          <ac:chgData name="Maximilian Schlake" userId="d69807565a22ab48" providerId="LiveId" clId="{497DC6A5-6E98-4823-B94B-BA98122E7321}" dt="2023-06-01T15:55:59.098" v="1055" actId="478"/>
          <ac:picMkLst>
            <pc:docMk/>
            <pc:sldMk cId="852344474" sldId="267"/>
            <ac:picMk id="16" creationId="{D6A81889-1B18-8808-6870-99E5DDBCAE2F}"/>
          </ac:picMkLst>
        </pc:picChg>
      </pc:sldChg>
      <pc:sldChg chg="addSp delSp modSp add mod ord">
        <pc:chgData name="Maximilian Schlake" userId="d69807565a22ab48" providerId="LiveId" clId="{497DC6A5-6E98-4823-B94B-BA98122E7321}" dt="2023-06-01T17:19:45.184" v="1957" actId="20577"/>
        <pc:sldMkLst>
          <pc:docMk/>
          <pc:sldMk cId="3410715490" sldId="268"/>
        </pc:sldMkLst>
        <pc:spChg chg="mod">
          <ac:chgData name="Maximilian Schlake" userId="d69807565a22ab48" providerId="LiveId" clId="{497DC6A5-6E98-4823-B94B-BA98122E7321}" dt="2023-06-01T17:19:45.184" v="1957" actId="20577"/>
          <ac:spMkLst>
            <pc:docMk/>
            <pc:sldMk cId="3410715490" sldId="268"/>
            <ac:spMk id="7" creationId="{38434C18-E629-8B9D-4E85-3B193564F614}"/>
          </ac:spMkLst>
        </pc:spChg>
        <pc:picChg chg="add mod">
          <ac:chgData name="Maximilian Schlake" userId="d69807565a22ab48" providerId="LiveId" clId="{497DC6A5-6E98-4823-B94B-BA98122E7321}" dt="2023-06-01T14:57:10.080" v="635" actId="1076"/>
          <ac:picMkLst>
            <pc:docMk/>
            <pc:sldMk cId="3410715490" sldId="268"/>
            <ac:picMk id="3" creationId="{5BC247A6-A026-C28A-A020-9106CC410CAE}"/>
          </ac:picMkLst>
        </pc:picChg>
        <pc:picChg chg="add mod">
          <ac:chgData name="Maximilian Schlake" userId="d69807565a22ab48" providerId="LiveId" clId="{497DC6A5-6E98-4823-B94B-BA98122E7321}" dt="2023-06-01T14:57:05.897" v="633" actId="1076"/>
          <ac:picMkLst>
            <pc:docMk/>
            <pc:sldMk cId="3410715490" sldId="268"/>
            <ac:picMk id="4" creationId="{885F2D1A-3EA9-F9CA-54EC-A7D30DEA74D9}"/>
          </ac:picMkLst>
        </pc:picChg>
        <pc:picChg chg="add del mod">
          <ac:chgData name="Maximilian Schlake" userId="d69807565a22ab48" providerId="LiveId" clId="{497DC6A5-6E98-4823-B94B-BA98122E7321}" dt="2023-06-01T15:58:54.319" v="1082" actId="478"/>
          <ac:picMkLst>
            <pc:docMk/>
            <pc:sldMk cId="3410715490" sldId="268"/>
            <ac:picMk id="5" creationId="{F4190311-180F-744E-B7E8-C06FEB15EDE5}"/>
          </ac:picMkLst>
        </pc:picChg>
        <pc:picChg chg="del">
          <ac:chgData name="Maximilian Schlake" userId="d69807565a22ab48" providerId="LiveId" clId="{497DC6A5-6E98-4823-B94B-BA98122E7321}" dt="2023-06-01T14:56:46.906" v="630" actId="478"/>
          <ac:picMkLst>
            <pc:docMk/>
            <pc:sldMk cId="3410715490" sldId="268"/>
            <ac:picMk id="6" creationId="{63D627F6-5C7E-ECDE-6812-5A0255CC8FE1}"/>
          </ac:picMkLst>
        </pc:picChg>
        <pc:picChg chg="del">
          <ac:chgData name="Maximilian Schlake" userId="d69807565a22ab48" providerId="LiveId" clId="{497DC6A5-6E98-4823-B94B-BA98122E7321}" dt="2023-06-01T14:57:07.373" v="634" actId="478"/>
          <ac:picMkLst>
            <pc:docMk/>
            <pc:sldMk cId="3410715490" sldId="268"/>
            <ac:picMk id="9" creationId="{82C6D728-F90C-831C-54F8-A60161E93EE7}"/>
          </ac:picMkLst>
        </pc:picChg>
        <pc:picChg chg="add mod">
          <ac:chgData name="Maximilian Schlake" userId="d69807565a22ab48" providerId="LiveId" clId="{497DC6A5-6E98-4823-B94B-BA98122E7321}" dt="2023-06-01T15:59:04.362" v="1085" actId="14100"/>
          <ac:picMkLst>
            <pc:docMk/>
            <pc:sldMk cId="3410715490" sldId="268"/>
            <ac:picMk id="10" creationId="{9BFAD784-9041-FA98-28D7-236DC96E30F9}"/>
          </ac:picMkLst>
        </pc:picChg>
        <pc:picChg chg="del">
          <ac:chgData name="Maximilian Schlake" userId="d69807565a22ab48" providerId="LiveId" clId="{497DC6A5-6E98-4823-B94B-BA98122E7321}" dt="2023-06-01T14:56:48.241" v="631" actId="478"/>
          <ac:picMkLst>
            <pc:docMk/>
            <pc:sldMk cId="3410715490" sldId="268"/>
            <ac:picMk id="11" creationId="{CA2F37BF-7AA0-41BB-813B-DBFE232C748F}"/>
          </ac:picMkLst>
        </pc:picChg>
      </pc:sldChg>
      <pc:sldChg chg="addSp delSp modSp add mod">
        <pc:chgData name="Maximilian Schlake" userId="d69807565a22ab48" providerId="LiveId" clId="{497DC6A5-6E98-4823-B94B-BA98122E7321}" dt="2023-06-01T17:19:20.061" v="1951" actId="113"/>
        <pc:sldMkLst>
          <pc:docMk/>
          <pc:sldMk cId="404323534" sldId="269"/>
        </pc:sldMkLst>
        <pc:spChg chg="mod">
          <ac:chgData name="Maximilian Schlake" userId="d69807565a22ab48" providerId="LiveId" clId="{497DC6A5-6E98-4823-B94B-BA98122E7321}" dt="2023-06-01T17:19:20.061" v="1951" actId="113"/>
          <ac:spMkLst>
            <pc:docMk/>
            <pc:sldMk cId="404323534" sldId="269"/>
            <ac:spMk id="7" creationId="{38434C18-E629-8B9D-4E85-3B193564F614}"/>
          </ac:spMkLst>
        </pc:spChg>
        <pc:graphicFrameChg chg="add mod modGraphic">
          <ac:chgData name="Maximilian Schlake" userId="d69807565a22ab48" providerId="LiveId" clId="{497DC6A5-6E98-4823-B94B-BA98122E7321}" dt="2023-06-01T15:16:59.037" v="987" actId="20577"/>
          <ac:graphicFrameMkLst>
            <pc:docMk/>
            <pc:sldMk cId="404323534" sldId="269"/>
            <ac:graphicFrameMk id="3" creationId="{D5968D79-A2E6-BAD1-BD4B-05FB00C12F0F}"/>
          </ac:graphicFrameMkLst>
        </pc:graphicFrameChg>
        <pc:picChg chg="del">
          <ac:chgData name="Maximilian Schlake" userId="d69807565a22ab48" providerId="LiveId" clId="{497DC6A5-6E98-4823-B94B-BA98122E7321}" dt="2023-06-01T14:58:47.058" v="668" actId="478"/>
          <ac:picMkLst>
            <pc:docMk/>
            <pc:sldMk cId="404323534" sldId="269"/>
            <ac:picMk id="6" creationId="{63D627F6-5C7E-ECDE-6812-5A0255CC8FE1}"/>
          </ac:picMkLst>
        </pc:picChg>
        <pc:picChg chg="del">
          <ac:chgData name="Maximilian Schlake" userId="d69807565a22ab48" providerId="LiveId" clId="{497DC6A5-6E98-4823-B94B-BA98122E7321}" dt="2023-06-01T14:58:46.623" v="667" actId="478"/>
          <ac:picMkLst>
            <pc:docMk/>
            <pc:sldMk cId="404323534" sldId="269"/>
            <ac:picMk id="9" creationId="{82C6D728-F90C-831C-54F8-A60161E93EE7}"/>
          </ac:picMkLst>
        </pc:picChg>
        <pc:picChg chg="del">
          <ac:chgData name="Maximilian Schlake" userId="d69807565a22ab48" providerId="LiveId" clId="{497DC6A5-6E98-4823-B94B-BA98122E7321}" dt="2023-06-01T14:58:47.363" v="669" actId="478"/>
          <ac:picMkLst>
            <pc:docMk/>
            <pc:sldMk cId="404323534" sldId="269"/>
            <ac:picMk id="11" creationId="{CA2F37BF-7AA0-41BB-813B-DBFE232C748F}"/>
          </ac:picMkLst>
        </pc:picChg>
      </pc:sldChg>
      <pc:sldChg chg="delSp modSp add del mod">
        <pc:chgData name="Maximilian Schlake" userId="d69807565a22ab48" providerId="LiveId" clId="{497DC6A5-6E98-4823-B94B-BA98122E7321}" dt="2023-06-01T15:56:51.547" v="1081" actId="2696"/>
        <pc:sldMkLst>
          <pc:docMk/>
          <pc:sldMk cId="1744504504" sldId="270"/>
        </pc:sldMkLst>
        <pc:spChg chg="mod">
          <ac:chgData name="Maximilian Schlake" userId="d69807565a22ab48" providerId="LiveId" clId="{497DC6A5-6E98-4823-B94B-BA98122E7321}" dt="2023-06-01T15:18:26.724" v="1028" actId="20577"/>
          <ac:spMkLst>
            <pc:docMk/>
            <pc:sldMk cId="1744504504" sldId="270"/>
            <ac:spMk id="7" creationId="{38434C18-E629-8B9D-4E85-3B193564F614}"/>
          </ac:spMkLst>
        </pc:spChg>
        <pc:graphicFrameChg chg="del">
          <ac:chgData name="Maximilian Schlake" userId="d69807565a22ab48" providerId="LiveId" clId="{497DC6A5-6E98-4823-B94B-BA98122E7321}" dt="2023-06-01T15:19:03.794" v="1029" actId="478"/>
          <ac:graphicFrameMkLst>
            <pc:docMk/>
            <pc:sldMk cId="1744504504" sldId="270"/>
            <ac:graphicFrameMk id="3" creationId="{D5968D79-A2E6-BAD1-BD4B-05FB00C12F0F}"/>
          </ac:graphicFrameMkLst>
        </pc:graphicFrameChg>
      </pc:sldChg>
      <pc:sldChg chg="delSp modSp add mod ord">
        <pc:chgData name="Maximilian Schlake" userId="d69807565a22ab48" providerId="LiveId" clId="{497DC6A5-6E98-4823-B94B-BA98122E7321}" dt="2023-06-01T17:19:09.770" v="1949" actId="113"/>
        <pc:sldMkLst>
          <pc:docMk/>
          <pc:sldMk cId="3603686234" sldId="271"/>
        </pc:sldMkLst>
        <pc:spChg chg="mod">
          <ac:chgData name="Maximilian Schlake" userId="d69807565a22ab48" providerId="LiveId" clId="{497DC6A5-6E98-4823-B94B-BA98122E7321}" dt="2023-06-01T17:19:09.770" v="1949" actId="113"/>
          <ac:spMkLst>
            <pc:docMk/>
            <pc:sldMk cId="3603686234" sldId="271"/>
            <ac:spMk id="7" creationId="{38434C18-E629-8B9D-4E85-3B193564F614}"/>
          </ac:spMkLst>
        </pc:spChg>
        <pc:picChg chg="del">
          <ac:chgData name="Maximilian Schlake" userId="d69807565a22ab48" providerId="LiveId" clId="{497DC6A5-6E98-4823-B94B-BA98122E7321}" dt="2023-06-01T15:56:05.147" v="1059" actId="478"/>
          <ac:picMkLst>
            <pc:docMk/>
            <pc:sldMk cId="3603686234" sldId="271"/>
            <ac:picMk id="6" creationId="{63D627F6-5C7E-ECDE-6812-5A0255CC8FE1}"/>
          </ac:picMkLst>
        </pc:picChg>
        <pc:picChg chg="del">
          <ac:chgData name="Maximilian Schlake" userId="d69807565a22ab48" providerId="LiveId" clId="{497DC6A5-6E98-4823-B94B-BA98122E7321}" dt="2023-06-01T15:56:15.973" v="1061" actId="478"/>
          <ac:picMkLst>
            <pc:docMk/>
            <pc:sldMk cId="3603686234" sldId="271"/>
            <ac:picMk id="9" creationId="{82C6D728-F90C-831C-54F8-A60161E93EE7}"/>
          </ac:picMkLst>
        </pc:picChg>
        <pc:picChg chg="del">
          <ac:chgData name="Maximilian Schlake" userId="d69807565a22ab48" providerId="LiveId" clId="{497DC6A5-6E98-4823-B94B-BA98122E7321}" dt="2023-06-01T15:56:02.002" v="1057" actId="478"/>
          <ac:picMkLst>
            <pc:docMk/>
            <pc:sldMk cId="3603686234" sldId="271"/>
            <ac:picMk id="11" creationId="{CA2F37BF-7AA0-41BB-813B-DBFE232C748F}"/>
          </ac:picMkLst>
        </pc:picChg>
        <pc:picChg chg="mod">
          <ac:chgData name="Maximilian Schlake" userId="d69807565a22ab48" providerId="LiveId" clId="{497DC6A5-6E98-4823-B94B-BA98122E7321}" dt="2023-06-01T15:56:03.901" v="1058" actId="1076"/>
          <ac:picMkLst>
            <pc:docMk/>
            <pc:sldMk cId="3603686234" sldId="271"/>
            <ac:picMk id="12" creationId="{532A058C-1296-F864-C043-833495F099C4}"/>
          </ac:picMkLst>
        </pc:picChg>
        <pc:picChg chg="mod">
          <ac:chgData name="Maximilian Schlake" userId="d69807565a22ab48" providerId="LiveId" clId="{497DC6A5-6E98-4823-B94B-BA98122E7321}" dt="2023-06-01T15:56:17.899" v="1062" actId="1076"/>
          <ac:picMkLst>
            <pc:docMk/>
            <pc:sldMk cId="3603686234" sldId="271"/>
            <ac:picMk id="14" creationId="{9F10B256-8BF6-112F-0323-051D9ACBEC37}"/>
          </ac:picMkLst>
        </pc:picChg>
        <pc:picChg chg="mod">
          <ac:chgData name="Maximilian Schlake" userId="d69807565a22ab48" providerId="LiveId" clId="{497DC6A5-6E98-4823-B94B-BA98122E7321}" dt="2023-06-01T15:56:14.611" v="1060" actId="1076"/>
          <ac:picMkLst>
            <pc:docMk/>
            <pc:sldMk cId="3603686234" sldId="271"/>
            <ac:picMk id="16" creationId="{D6A81889-1B18-8808-6870-99E5DDBCAE2F}"/>
          </ac:picMkLst>
        </pc:picChg>
      </pc:sldChg>
      <pc:sldChg chg="addSp delSp modSp add mod">
        <pc:chgData name="Maximilian Schlake" userId="d69807565a22ab48" providerId="LiveId" clId="{497DC6A5-6E98-4823-B94B-BA98122E7321}" dt="2023-06-01T17:33:12.919" v="1989" actId="20577"/>
        <pc:sldMkLst>
          <pc:docMk/>
          <pc:sldMk cId="3193646607" sldId="272"/>
        </pc:sldMkLst>
        <pc:spChg chg="add mod">
          <ac:chgData name="Maximilian Schlake" userId="d69807565a22ab48" providerId="LiveId" clId="{497DC6A5-6E98-4823-B94B-BA98122E7321}" dt="2023-06-01T17:33:12.919" v="1989" actId="20577"/>
          <ac:spMkLst>
            <pc:docMk/>
            <pc:sldMk cId="3193646607" sldId="272"/>
            <ac:spMk id="7" creationId="{C286ED0A-2D4D-8B04-1FBE-436025404D2D}"/>
          </ac:spMkLst>
        </pc:spChg>
        <pc:spChg chg="del">
          <ac:chgData name="Maximilian Schlake" userId="d69807565a22ab48" providerId="LiveId" clId="{497DC6A5-6E98-4823-B94B-BA98122E7321}" dt="2023-06-01T16:35:43.114" v="1340" actId="478"/>
          <ac:spMkLst>
            <pc:docMk/>
            <pc:sldMk cId="3193646607" sldId="272"/>
            <ac:spMk id="27" creationId="{453E651C-77D0-0470-10FA-8D90E1A97A08}"/>
          </ac:spMkLst>
        </pc:spChg>
        <pc:picChg chg="add mod">
          <ac:chgData name="Maximilian Schlake" userId="d69807565a22ab48" providerId="LiveId" clId="{497DC6A5-6E98-4823-B94B-BA98122E7321}" dt="2023-06-01T16:39:27.615" v="1344" actId="1076"/>
          <ac:picMkLst>
            <pc:docMk/>
            <pc:sldMk cId="3193646607" sldId="272"/>
            <ac:picMk id="4" creationId="{755555F1-081E-F6D6-A388-D039EDDF956A}"/>
          </ac:picMkLst>
        </pc:picChg>
        <pc:picChg chg="add mod">
          <ac:chgData name="Maximilian Schlake" userId="d69807565a22ab48" providerId="LiveId" clId="{497DC6A5-6E98-4823-B94B-BA98122E7321}" dt="2023-06-01T16:39:33.079" v="1347" actId="14100"/>
          <ac:picMkLst>
            <pc:docMk/>
            <pc:sldMk cId="3193646607" sldId="272"/>
            <ac:picMk id="6" creationId="{6C341124-2E2F-A537-88CC-4904C85A4DCD}"/>
          </ac:picMkLst>
        </pc:picChg>
        <pc:picChg chg="del">
          <ac:chgData name="Maximilian Schlake" userId="d69807565a22ab48" providerId="LiveId" clId="{497DC6A5-6E98-4823-B94B-BA98122E7321}" dt="2023-06-01T16:35:40.297" v="1337" actId="478"/>
          <ac:picMkLst>
            <pc:docMk/>
            <pc:sldMk cId="3193646607" sldId="272"/>
            <ac:picMk id="8" creationId="{A30CBB7A-1EB9-0A6D-51B4-3AC5B27C270F}"/>
          </ac:picMkLst>
        </pc:picChg>
        <pc:picChg chg="del">
          <ac:chgData name="Maximilian Schlake" userId="d69807565a22ab48" providerId="LiveId" clId="{497DC6A5-6E98-4823-B94B-BA98122E7321}" dt="2023-06-01T16:35:39.695" v="1336" actId="478"/>
          <ac:picMkLst>
            <pc:docMk/>
            <pc:sldMk cId="3193646607" sldId="272"/>
            <ac:picMk id="10" creationId="{93918629-06E7-5106-3F99-C27FCC165D06}"/>
          </ac:picMkLst>
        </pc:picChg>
        <pc:picChg chg="del">
          <ac:chgData name="Maximilian Schlake" userId="d69807565a22ab48" providerId="LiveId" clId="{497DC6A5-6E98-4823-B94B-BA98122E7321}" dt="2023-06-01T16:35:41.121" v="1339" actId="478"/>
          <ac:picMkLst>
            <pc:docMk/>
            <pc:sldMk cId="3193646607" sldId="272"/>
            <ac:picMk id="18" creationId="{279F2486-289C-FE77-D752-22634B8DAECD}"/>
          </ac:picMkLst>
        </pc:picChg>
        <pc:picChg chg="del">
          <ac:chgData name="Maximilian Schlake" userId="d69807565a22ab48" providerId="LiveId" clId="{497DC6A5-6E98-4823-B94B-BA98122E7321}" dt="2023-06-01T16:35:40.615" v="1338" actId="478"/>
          <ac:picMkLst>
            <pc:docMk/>
            <pc:sldMk cId="3193646607" sldId="272"/>
            <ac:picMk id="24" creationId="{EADBC34E-9B58-7E6E-2D57-D76381B3C42B}"/>
          </ac:picMkLst>
        </pc:picChg>
      </pc:sldChg>
      <pc:sldChg chg="addSp delSp modSp add mod">
        <pc:chgData name="Maximilian Schlake" userId="d69807565a22ab48" providerId="LiveId" clId="{497DC6A5-6E98-4823-B94B-BA98122E7321}" dt="2023-06-01T17:23:03.466" v="1988" actId="20577"/>
        <pc:sldMkLst>
          <pc:docMk/>
          <pc:sldMk cId="3831600297" sldId="273"/>
        </pc:sldMkLst>
        <pc:spChg chg="mod">
          <ac:chgData name="Maximilian Schlake" userId="d69807565a22ab48" providerId="LiveId" clId="{497DC6A5-6E98-4823-B94B-BA98122E7321}" dt="2023-06-01T16:50:46.378" v="1475" actId="20577"/>
          <ac:spMkLst>
            <pc:docMk/>
            <pc:sldMk cId="3831600297" sldId="273"/>
            <ac:spMk id="2" creationId="{497E08B4-1A21-5C4A-FF59-0254370A8800}"/>
          </ac:spMkLst>
        </pc:spChg>
        <pc:spChg chg="del">
          <ac:chgData name="Maximilian Schlake" userId="d69807565a22ab48" providerId="LiveId" clId="{497DC6A5-6E98-4823-B94B-BA98122E7321}" dt="2023-06-01T16:54:22.590" v="1478" actId="478"/>
          <ac:spMkLst>
            <pc:docMk/>
            <pc:sldMk cId="3831600297" sldId="273"/>
            <ac:spMk id="7" creationId="{C286ED0A-2D4D-8B04-1FBE-436025404D2D}"/>
          </ac:spMkLst>
        </pc:spChg>
        <pc:spChg chg="add mod">
          <ac:chgData name="Maximilian Schlake" userId="d69807565a22ab48" providerId="LiveId" clId="{497DC6A5-6E98-4823-B94B-BA98122E7321}" dt="2023-06-01T17:05:19.416" v="1808" actId="1076"/>
          <ac:spMkLst>
            <pc:docMk/>
            <pc:sldMk cId="3831600297" sldId="273"/>
            <ac:spMk id="12" creationId="{266858B4-C6E2-2B4A-F0DA-96BD82EB3B96}"/>
          </ac:spMkLst>
        </pc:spChg>
        <pc:spChg chg="add mod">
          <ac:chgData name="Maximilian Schlake" userId="d69807565a22ab48" providerId="LiveId" clId="{497DC6A5-6E98-4823-B94B-BA98122E7321}" dt="2023-06-01T17:23:03.466" v="1988" actId="20577"/>
          <ac:spMkLst>
            <pc:docMk/>
            <pc:sldMk cId="3831600297" sldId="273"/>
            <ac:spMk id="13" creationId="{54F54134-9C78-4D9C-A321-13C4B1DFD359}"/>
          </ac:spMkLst>
        </pc:spChg>
        <pc:picChg chg="del">
          <ac:chgData name="Maximilian Schlake" userId="d69807565a22ab48" providerId="LiveId" clId="{497DC6A5-6E98-4823-B94B-BA98122E7321}" dt="2023-06-01T16:51:00.299" v="1477" actId="478"/>
          <ac:picMkLst>
            <pc:docMk/>
            <pc:sldMk cId="3831600297" sldId="273"/>
            <ac:picMk id="4" creationId="{755555F1-081E-F6D6-A388-D039EDDF956A}"/>
          </ac:picMkLst>
        </pc:picChg>
        <pc:picChg chg="add mod">
          <ac:chgData name="Maximilian Schlake" userId="d69807565a22ab48" providerId="LiveId" clId="{497DC6A5-6E98-4823-B94B-BA98122E7321}" dt="2023-06-01T16:54:26.804" v="1480" actId="1076"/>
          <ac:picMkLst>
            <pc:docMk/>
            <pc:sldMk cId="3831600297" sldId="273"/>
            <ac:picMk id="5" creationId="{0A0B0805-49C9-35E5-0D01-D59E026167D1}"/>
          </ac:picMkLst>
        </pc:picChg>
        <pc:picChg chg="del">
          <ac:chgData name="Maximilian Schlake" userId="d69807565a22ab48" providerId="LiveId" clId="{497DC6A5-6E98-4823-B94B-BA98122E7321}" dt="2023-06-01T16:50:59.131" v="1476" actId="478"/>
          <ac:picMkLst>
            <pc:docMk/>
            <pc:sldMk cId="3831600297" sldId="273"/>
            <ac:picMk id="6" creationId="{6C341124-2E2F-A537-88CC-4904C85A4DCD}"/>
          </ac:picMkLst>
        </pc:picChg>
        <pc:picChg chg="add del mod">
          <ac:chgData name="Maximilian Schlake" userId="d69807565a22ab48" providerId="LiveId" clId="{497DC6A5-6E98-4823-B94B-BA98122E7321}" dt="2023-06-01T17:15:08.040" v="1809" actId="478"/>
          <ac:picMkLst>
            <pc:docMk/>
            <pc:sldMk cId="3831600297" sldId="273"/>
            <ac:picMk id="9" creationId="{60B395CC-C894-8DC8-FC12-33A41BB3FDEB}"/>
          </ac:picMkLst>
        </pc:picChg>
        <pc:picChg chg="add mod">
          <ac:chgData name="Maximilian Schlake" userId="d69807565a22ab48" providerId="LiveId" clId="{497DC6A5-6E98-4823-B94B-BA98122E7321}" dt="2023-06-01T16:59:31.719" v="1583" actId="1035"/>
          <ac:picMkLst>
            <pc:docMk/>
            <pc:sldMk cId="3831600297" sldId="273"/>
            <ac:picMk id="11" creationId="{BA72DC02-707B-335E-BFB2-752C5EEA1288}"/>
          </ac:picMkLst>
        </pc:picChg>
        <pc:picChg chg="add mod">
          <ac:chgData name="Maximilian Schlake" userId="d69807565a22ab48" providerId="LiveId" clId="{497DC6A5-6E98-4823-B94B-BA98122E7321}" dt="2023-06-01T17:15:17.271" v="1811" actId="1076"/>
          <ac:picMkLst>
            <pc:docMk/>
            <pc:sldMk cId="3831600297" sldId="273"/>
            <ac:picMk id="15" creationId="{51CD6BD5-3F4C-DDA2-1657-3D56D7F22735}"/>
          </ac:picMkLst>
        </pc:picChg>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11</a:t>
            </a:fld>
            <a:endParaRPr lang="en-GB"/>
          </a:p>
        </p:txBody>
      </p:sp>
    </p:spTree>
    <p:extLst>
      <p:ext uri="{BB962C8B-B14F-4D97-AF65-F5344CB8AC3E}">
        <p14:creationId xmlns:p14="http://schemas.microsoft.com/office/powerpoint/2010/main" val="343011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12</a:t>
            </a:fld>
            <a:endParaRPr lang="en-GB"/>
          </a:p>
        </p:txBody>
      </p:sp>
    </p:spTree>
    <p:extLst>
      <p:ext uri="{BB962C8B-B14F-4D97-AF65-F5344CB8AC3E}">
        <p14:creationId xmlns:p14="http://schemas.microsoft.com/office/powerpoint/2010/main" val="179967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3380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7</a:t>
            </a:fld>
            <a:endParaRPr lang="en-GB"/>
          </a:p>
        </p:txBody>
      </p:sp>
    </p:spTree>
    <p:extLst>
      <p:ext uri="{BB962C8B-B14F-4D97-AF65-F5344CB8AC3E}">
        <p14:creationId xmlns:p14="http://schemas.microsoft.com/office/powerpoint/2010/main" val="143712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35224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9</a:t>
            </a:fld>
            <a:endParaRPr lang="en-GB"/>
          </a:p>
        </p:txBody>
      </p:sp>
    </p:spTree>
    <p:extLst>
      <p:ext uri="{BB962C8B-B14F-4D97-AF65-F5344CB8AC3E}">
        <p14:creationId xmlns:p14="http://schemas.microsoft.com/office/powerpoint/2010/main" val="265253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10</a:t>
            </a:fld>
            <a:endParaRPr lang="en-GB"/>
          </a:p>
        </p:txBody>
      </p:sp>
    </p:spTree>
    <p:extLst>
      <p:ext uri="{BB962C8B-B14F-4D97-AF65-F5344CB8AC3E}">
        <p14:creationId xmlns:p14="http://schemas.microsoft.com/office/powerpoint/2010/main" val="253022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01/06/2023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a:t>
            </a:r>
            <a:r>
              <a:rPr lang="en-GB" dirty="0" err="1"/>
              <a:t>Veuskens</a:t>
            </a:r>
            <a:endParaRPr lang="en-GB" dirty="0"/>
          </a:p>
          <a:p>
            <a:pPr>
              <a:spcBef>
                <a:spcPts val="0"/>
              </a:spcBef>
              <a:spcAft>
                <a:spcPts val="0"/>
              </a:spcAft>
            </a:pPr>
            <a:r>
              <a:rPr lang="en-GB" dirty="0"/>
              <a:t>Jose Gabriel </a:t>
            </a:r>
            <a:r>
              <a:rPr lang="en-GB" dirty="0" err="1"/>
              <a:t>Escarraman</a:t>
            </a:r>
            <a:r>
              <a:rPr lang="en-GB" dirty="0"/>
              <a:t>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4" name="Picture 3">
            <a:extLst>
              <a:ext uri="{FF2B5EF4-FFF2-40B4-BE49-F238E27FC236}">
                <a16:creationId xmlns:a16="http://schemas.microsoft.com/office/drawing/2014/main" id="{755555F1-081E-F6D6-A388-D039EDDF956A}"/>
              </a:ext>
            </a:extLst>
          </p:cNvPr>
          <p:cNvPicPr>
            <a:picLocks noChangeAspect="1"/>
          </p:cNvPicPr>
          <p:nvPr/>
        </p:nvPicPr>
        <p:blipFill>
          <a:blip r:embed="rId3"/>
          <a:stretch>
            <a:fillRect/>
          </a:stretch>
        </p:blipFill>
        <p:spPr>
          <a:xfrm>
            <a:off x="1223375" y="2104246"/>
            <a:ext cx="4572000" cy="4572000"/>
          </a:xfrm>
          <a:prstGeom prst="rect">
            <a:avLst/>
          </a:prstGeom>
        </p:spPr>
      </p:pic>
      <p:pic>
        <p:nvPicPr>
          <p:cNvPr id="6" name="Picture 5">
            <a:extLst>
              <a:ext uri="{FF2B5EF4-FFF2-40B4-BE49-F238E27FC236}">
                <a16:creationId xmlns:a16="http://schemas.microsoft.com/office/drawing/2014/main" id="{6C341124-2E2F-A537-88CC-4904C85A4DCD}"/>
              </a:ext>
            </a:extLst>
          </p:cNvPr>
          <p:cNvPicPr>
            <a:picLocks noChangeAspect="1"/>
          </p:cNvPicPr>
          <p:nvPr/>
        </p:nvPicPr>
        <p:blipFill>
          <a:blip r:embed="rId4"/>
          <a:stretch>
            <a:fillRect/>
          </a:stretch>
        </p:blipFill>
        <p:spPr>
          <a:xfrm>
            <a:off x="1206674" y="1667078"/>
            <a:ext cx="4572001" cy="313051"/>
          </a:xfrm>
          <a:prstGeom prst="rect">
            <a:avLst/>
          </a:prstGeom>
        </p:spPr>
      </p:pic>
      <p:sp>
        <p:nvSpPr>
          <p:cNvPr id="7" name="TextBox 6">
            <a:extLst>
              <a:ext uri="{FF2B5EF4-FFF2-40B4-BE49-F238E27FC236}">
                <a16:creationId xmlns:a16="http://schemas.microsoft.com/office/drawing/2014/main" id="{C286ED0A-2D4D-8B04-1FBE-436025404D2D}"/>
              </a:ext>
            </a:extLst>
          </p:cNvPr>
          <p:cNvSpPr txBox="1"/>
          <p:nvPr/>
        </p:nvSpPr>
        <p:spPr>
          <a:xfrm>
            <a:off x="6590973" y="3466916"/>
            <a:ext cx="4296427" cy="1200329"/>
          </a:xfrm>
          <a:prstGeom prst="rect">
            <a:avLst/>
          </a:prstGeom>
          <a:noFill/>
        </p:spPr>
        <p:txBody>
          <a:bodyPr wrap="square" rtlCol="0">
            <a:spAutoFit/>
          </a:bodyPr>
          <a:lstStyle/>
          <a:p>
            <a:r>
              <a:rPr lang="es-ES" b="1" dirty="0"/>
              <a:t>Cox </a:t>
            </a:r>
            <a:r>
              <a:rPr lang="es-ES" b="1" dirty="0" err="1"/>
              <a:t>Proportional</a:t>
            </a:r>
            <a:r>
              <a:rPr lang="es-ES" b="1" dirty="0"/>
              <a:t> Hazard </a:t>
            </a:r>
            <a:r>
              <a:rPr lang="es-ES" b="1" dirty="0" err="1"/>
              <a:t>model</a:t>
            </a:r>
            <a:r>
              <a:rPr lang="es-ES" dirty="0"/>
              <a:t>: </a:t>
            </a:r>
            <a:r>
              <a:rPr lang="es-ES" dirty="0" err="1"/>
              <a:t>The</a:t>
            </a:r>
            <a:r>
              <a:rPr lang="es-ES" dirty="0"/>
              <a:t> Cox </a:t>
            </a:r>
            <a:r>
              <a:rPr lang="es-ES" dirty="0" err="1"/>
              <a:t>model</a:t>
            </a:r>
            <a:r>
              <a:rPr lang="es-ES" dirty="0"/>
              <a:t> </a:t>
            </a:r>
            <a:r>
              <a:rPr lang="es-ES" dirty="0" err="1"/>
              <a:t>including</a:t>
            </a:r>
            <a:r>
              <a:rPr lang="es-ES" dirty="0"/>
              <a:t> </a:t>
            </a:r>
            <a:r>
              <a:rPr lang="es-ES" dirty="0" err="1"/>
              <a:t>all</a:t>
            </a:r>
            <a:r>
              <a:rPr lang="es-ES" dirty="0"/>
              <a:t> variables </a:t>
            </a:r>
            <a:r>
              <a:rPr lang="es-ES" dirty="0" err="1"/>
              <a:t>overestimates</a:t>
            </a:r>
            <a:r>
              <a:rPr lang="es-ES" dirty="0"/>
              <a:t> </a:t>
            </a:r>
            <a:r>
              <a:rPr lang="es-ES" dirty="0" err="1"/>
              <a:t>survival</a:t>
            </a:r>
            <a:r>
              <a:rPr lang="es-ES" dirty="0"/>
              <a:t> </a:t>
            </a:r>
            <a:r>
              <a:rPr lang="es-ES" dirty="0" err="1"/>
              <a:t>compared</a:t>
            </a:r>
            <a:r>
              <a:rPr lang="es-ES" dirty="0"/>
              <a:t> </a:t>
            </a:r>
            <a:r>
              <a:rPr lang="es-ES" dirty="0" err="1"/>
              <a:t>to</a:t>
            </a:r>
            <a:r>
              <a:rPr lang="es-ES" dirty="0"/>
              <a:t> </a:t>
            </a:r>
            <a:r>
              <a:rPr lang="es-ES" dirty="0" err="1"/>
              <a:t>the</a:t>
            </a:r>
            <a:r>
              <a:rPr lang="es-ES" dirty="0"/>
              <a:t> </a:t>
            </a:r>
            <a:r>
              <a:rPr lang="es-ES" dirty="0" err="1"/>
              <a:t>observed</a:t>
            </a:r>
            <a:r>
              <a:rPr lang="es-ES" dirty="0"/>
              <a:t> KM </a:t>
            </a:r>
            <a:r>
              <a:rPr lang="es-ES" dirty="0" err="1"/>
              <a:t>estimates</a:t>
            </a:r>
            <a:r>
              <a:rPr lang="es-ES" dirty="0"/>
              <a:t>.</a:t>
            </a:r>
            <a:endParaRPr lang="en-GB" dirty="0"/>
          </a:p>
        </p:txBody>
      </p:sp>
    </p:spTree>
    <p:extLst>
      <p:ext uri="{BB962C8B-B14F-4D97-AF65-F5344CB8AC3E}">
        <p14:creationId xmlns:p14="http://schemas.microsoft.com/office/powerpoint/2010/main" val="319364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Reduced</a:t>
            </a:r>
            <a:r>
              <a:rPr lang="es-ES" dirty="0"/>
              <a:t> </a:t>
            </a:r>
            <a:r>
              <a:rPr lang="es-ES" dirty="0" err="1"/>
              <a:t>model</a:t>
            </a:r>
            <a:endParaRPr lang="en-GB" dirty="0"/>
          </a:p>
        </p:txBody>
      </p:sp>
      <p:pic>
        <p:nvPicPr>
          <p:cNvPr id="5" name="Picture 4">
            <a:extLst>
              <a:ext uri="{FF2B5EF4-FFF2-40B4-BE49-F238E27FC236}">
                <a16:creationId xmlns:a16="http://schemas.microsoft.com/office/drawing/2014/main" id="{0A0B0805-49C9-35E5-0D01-D59E026167D1}"/>
              </a:ext>
            </a:extLst>
          </p:cNvPr>
          <p:cNvPicPr>
            <a:picLocks noChangeAspect="1"/>
          </p:cNvPicPr>
          <p:nvPr/>
        </p:nvPicPr>
        <p:blipFill>
          <a:blip r:embed="rId3"/>
          <a:stretch>
            <a:fillRect/>
          </a:stretch>
        </p:blipFill>
        <p:spPr>
          <a:xfrm>
            <a:off x="1247932" y="2037783"/>
            <a:ext cx="6614733" cy="1028789"/>
          </a:xfrm>
          <a:prstGeom prst="rect">
            <a:avLst/>
          </a:prstGeom>
        </p:spPr>
      </p:pic>
      <p:pic>
        <p:nvPicPr>
          <p:cNvPr id="11" name="Picture 10">
            <a:extLst>
              <a:ext uri="{FF2B5EF4-FFF2-40B4-BE49-F238E27FC236}">
                <a16:creationId xmlns:a16="http://schemas.microsoft.com/office/drawing/2014/main" id="{BA72DC02-707B-335E-BFB2-752C5EEA1288}"/>
              </a:ext>
            </a:extLst>
          </p:cNvPr>
          <p:cNvPicPr>
            <a:picLocks noChangeAspect="1"/>
          </p:cNvPicPr>
          <p:nvPr/>
        </p:nvPicPr>
        <p:blipFill>
          <a:blip r:embed="rId4"/>
          <a:stretch>
            <a:fillRect/>
          </a:stretch>
        </p:blipFill>
        <p:spPr>
          <a:xfrm>
            <a:off x="1247932" y="4795280"/>
            <a:ext cx="2834886" cy="1501270"/>
          </a:xfrm>
          <a:prstGeom prst="rect">
            <a:avLst/>
          </a:prstGeom>
        </p:spPr>
      </p:pic>
      <p:sp>
        <p:nvSpPr>
          <p:cNvPr id="12" name="TextBox 11">
            <a:extLst>
              <a:ext uri="{FF2B5EF4-FFF2-40B4-BE49-F238E27FC236}">
                <a16:creationId xmlns:a16="http://schemas.microsoft.com/office/drawing/2014/main" id="{266858B4-C6E2-2B4A-F0DA-96BD82EB3B96}"/>
              </a:ext>
            </a:extLst>
          </p:cNvPr>
          <p:cNvSpPr txBox="1"/>
          <p:nvPr/>
        </p:nvSpPr>
        <p:spPr>
          <a:xfrm>
            <a:off x="1247932" y="3371567"/>
            <a:ext cx="9975389" cy="646331"/>
          </a:xfrm>
          <a:prstGeom prst="rect">
            <a:avLst/>
          </a:prstGeom>
          <a:noFill/>
        </p:spPr>
        <p:txBody>
          <a:bodyPr wrap="square" rtlCol="0">
            <a:spAutoFit/>
          </a:bodyPr>
          <a:lstStyle/>
          <a:p>
            <a:r>
              <a:rPr lang="es-ES" b="1" dirty="0" err="1"/>
              <a:t>Backward</a:t>
            </a:r>
            <a:r>
              <a:rPr lang="es-ES" b="1" dirty="0"/>
              <a:t> </a:t>
            </a:r>
            <a:r>
              <a:rPr lang="es-ES" b="1" dirty="0" err="1"/>
              <a:t>selection</a:t>
            </a:r>
            <a:r>
              <a:rPr lang="es-ES" dirty="0"/>
              <a:t>: </a:t>
            </a:r>
            <a:r>
              <a:rPr lang="es-ES" dirty="0" err="1"/>
              <a:t>We</a:t>
            </a:r>
            <a:r>
              <a:rPr lang="es-ES" dirty="0"/>
              <a:t> are </a:t>
            </a:r>
            <a:r>
              <a:rPr lang="es-ES" dirty="0" err="1"/>
              <a:t>gradually</a:t>
            </a:r>
            <a:r>
              <a:rPr lang="es-ES" dirty="0"/>
              <a:t> </a:t>
            </a:r>
            <a:r>
              <a:rPr lang="es-ES" dirty="0" err="1"/>
              <a:t>reducing</a:t>
            </a:r>
            <a:r>
              <a:rPr lang="es-ES" dirty="0"/>
              <a:t> </a:t>
            </a:r>
            <a:r>
              <a:rPr lang="es-ES" dirty="0" err="1"/>
              <a:t>our</a:t>
            </a:r>
            <a:r>
              <a:rPr lang="es-ES" dirty="0"/>
              <a:t> </a:t>
            </a:r>
            <a:r>
              <a:rPr lang="es-ES" dirty="0" err="1"/>
              <a:t>baseline</a:t>
            </a:r>
            <a:r>
              <a:rPr lang="es-ES" dirty="0"/>
              <a:t> </a:t>
            </a:r>
            <a:r>
              <a:rPr lang="es-ES" dirty="0" err="1"/>
              <a:t>model</a:t>
            </a:r>
            <a:r>
              <a:rPr lang="es-ES" dirty="0"/>
              <a:t>, </a:t>
            </a:r>
            <a:r>
              <a:rPr lang="es-ES" i="1" dirty="0" err="1">
                <a:solidFill>
                  <a:srgbClr val="FFFF00"/>
                </a:solidFill>
              </a:rPr>
              <a:t>cox_all</a:t>
            </a:r>
            <a:r>
              <a:rPr lang="es-ES" dirty="0"/>
              <a:t>, </a:t>
            </a:r>
            <a:r>
              <a:rPr lang="es-ES" dirty="0" err="1"/>
              <a:t>by</a:t>
            </a:r>
            <a:r>
              <a:rPr lang="es-ES" dirty="0"/>
              <a:t> </a:t>
            </a:r>
            <a:r>
              <a:rPr lang="es-ES" dirty="0" err="1"/>
              <a:t>four</a:t>
            </a:r>
            <a:r>
              <a:rPr lang="es-ES" dirty="0"/>
              <a:t> variables </a:t>
            </a:r>
            <a:r>
              <a:rPr lang="es-ES" dirty="0" err="1"/>
              <a:t>which</a:t>
            </a:r>
            <a:r>
              <a:rPr lang="es-ES" dirty="0"/>
              <a:t> do </a:t>
            </a:r>
            <a:r>
              <a:rPr lang="es-ES" dirty="0" err="1"/>
              <a:t>not</a:t>
            </a:r>
            <a:r>
              <a:rPr lang="es-ES" dirty="0"/>
              <a:t> show </a:t>
            </a:r>
            <a:r>
              <a:rPr lang="es-ES" dirty="0" err="1"/>
              <a:t>significant</a:t>
            </a:r>
            <a:r>
              <a:rPr lang="es-ES" dirty="0"/>
              <a:t> </a:t>
            </a:r>
            <a:r>
              <a:rPr lang="es-ES" dirty="0" err="1"/>
              <a:t>effects</a:t>
            </a:r>
            <a:r>
              <a:rPr lang="es-ES" dirty="0"/>
              <a:t>. </a:t>
            </a:r>
            <a:r>
              <a:rPr lang="es-ES" dirty="0" err="1"/>
              <a:t>The</a:t>
            </a:r>
            <a:r>
              <a:rPr lang="es-ES" dirty="0"/>
              <a:t> </a:t>
            </a:r>
            <a:r>
              <a:rPr lang="es-ES" dirty="0" err="1"/>
              <a:t>remaining</a:t>
            </a:r>
            <a:r>
              <a:rPr lang="es-ES" dirty="0"/>
              <a:t> variables in </a:t>
            </a:r>
            <a:r>
              <a:rPr lang="es-ES" i="1" dirty="0" err="1">
                <a:solidFill>
                  <a:srgbClr val="FFFF00"/>
                </a:solidFill>
              </a:rPr>
              <a:t>cox_reduced</a:t>
            </a:r>
            <a:r>
              <a:rPr lang="es-ES" i="1" dirty="0">
                <a:solidFill>
                  <a:srgbClr val="FFFF00"/>
                </a:solidFill>
              </a:rPr>
              <a:t> </a:t>
            </a:r>
            <a:r>
              <a:rPr lang="es-ES" dirty="0"/>
              <a:t>are </a:t>
            </a:r>
            <a:r>
              <a:rPr lang="es-ES" dirty="0" err="1"/>
              <a:t>all</a:t>
            </a:r>
            <a:r>
              <a:rPr lang="es-ES" dirty="0"/>
              <a:t> </a:t>
            </a:r>
            <a:r>
              <a:rPr lang="es-ES" dirty="0" err="1"/>
              <a:t>significant</a:t>
            </a:r>
            <a:r>
              <a:rPr lang="es-ES" dirty="0"/>
              <a:t>. </a:t>
            </a:r>
            <a:endParaRPr lang="en-GB" dirty="0"/>
          </a:p>
        </p:txBody>
      </p:sp>
      <p:sp>
        <p:nvSpPr>
          <p:cNvPr id="13" name="TextBox 12">
            <a:extLst>
              <a:ext uri="{FF2B5EF4-FFF2-40B4-BE49-F238E27FC236}">
                <a16:creationId xmlns:a16="http://schemas.microsoft.com/office/drawing/2014/main" id="{54F54134-9C78-4D9C-A321-13C4B1DFD359}"/>
              </a:ext>
            </a:extLst>
          </p:cNvPr>
          <p:cNvSpPr txBox="1"/>
          <p:nvPr/>
        </p:nvSpPr>
        <p:spPr>
          <a:xfrm>
            <a:off x="4388345" y="4876020"/>
            <a:ext cx="6722242" cy="1200329"/>
          </a:xfrm>
          <a:prstGeom prst="rect">
            <a:avLst/>
          </a:prstGeom>
          <a:noFill/>
        </p:spPr>
        <p:txBody>
          <a:bodyPr wrap="square" rtlCol="0">
            <a:spAutoFit/>
          </a:bodyPr>
          <a:lstStyle/>
          <a:p>
            <a:r>
              <a:rPr lang="es-ES" b="1" dirty="0" err="1"/>
              <a:t>Testing</a:t>
            </a:r>
            <a:r>
              <a:rPr lang="es-ES" b="1" dirty="0"/>
              <a:t> </a:t>
            </a:r>
            <a:r>
              <a:rPr lang="es-ES" b="1" dirty="0" err="1"/>
              <a:t>for</a:t>
            </a:r>
            <a:r>
              <a:rPr lang="es-ES" b="1" dirty="0"/>
              <a:t> </a:t>
            </a:r>
            <a:r>
              <a:rPr lang="es-ES" b="1" dirty="0" err="1"/>
              <a:t>proportional</a:t>
            </a:r>
            <a:r>
              <a:rPr lang="es-ES" b="1" dirty="0"/>
              <a:t> </a:t>
            </a:r>
            <a:r>
              <a:rPr lang="es-ES" b="1" dirty="0" err="1"/>
              <a:t>hazard</a:t>
            </a:r>
            <a:r>
              <a:rPr lang="es-ES" dirty="0"/>
              <a:t>: </a:t>
            </a:r>
            <a:r>
              <a:rPr lang="en-US" dirty="0"/>
              <a:t>Globally, the PH assumption stands in all tests. Only </a:t>
            </a:r>
            <a:r>
              <a:rPr lang="en-US" i="1" dirty="0" err="1">
                <a:solidFill>
                  <a:srgbClr val="FFFF00"/>
                </a:solidFill>
              </a:rPr>
              <a:t>Ejection.Fraction</a:t>
            </a:r>
            <a:r>
              <a:rPr lang="en-US" i="1" dirty="0">
                <a:solidFill>
                  <a:srgbClr val="FFFF00"/>
                </a:solidFill>
              </a:rPr>
              <a:t> </a:t>
            </a:r>
            <a:r>
              <a:rPr lang="en-US" dirty="0"/>
              <a:t>shows inconsistent </a:t>
            </a:r>
            <a:r>
              <a:rPr lang="en-US" dirty="0" err="1"/>
              <a:t>behaviour</a:t>
            </a:r>
            <a:r>
              <a:rPr lang="en-US" dirty="0"/>
              <a:t> for the PH assumption under the 'identity' and 'km’ transformations.</a:t>
            </a:r>
            <a:endParaRPr lang="en-GB" dirty="0"/>
          </a:p>
        </p:txBody>
      </p:sp>
      <p:pic>
        <p:nvPicPr>
          <p:cNvPr id="15" name="Picture 14">
            <a:extLst>
              <a:ext uri="{FF2B5EF4-FFF2-40B4-BE49-F238E27FC236}">
                <a16:creationId xmlns:a16="http://schemas.microsoft.com/office/drawing/2014/main" id="{51CD6BD5-3F4C-DDA2-1657-3D56D7F22735}"/>
              </a:ext>
            </a:extLst>
          </p:cNvPr>
          <p:cNvPicPr>
            <a:picLocks noChangeAspect="1"/>
          </p:cNvPicPr>
          <p:nvPr/>
        </p:nvPicPr>
        <p:blipFill>
          <a:blip r:embed="rId5"/>
          <a:stretch>
            <a:fillRect/>
          </a:stretch>
        </p:blipFill>
        <p:spPr>
          <a:xfrm>
            <a:off x="1247932" y="4322893"/>
            <a:ext cx="6264183" cy="320068"/>
          </a:xfrm>
          <a:prstGeom prst="rect">
            <a:avLst/>
          </a:prstGeom>
        </p:spPr>
      </p:pic>
    </p:spTree>
    <p:extLst>
      <p:ext uri="{BB962C8B-B14F-4D97-AF65-F5344CB8AC3E}">
        <p14:creationId xmlns:p14="http://schemas.microsoft.com/office/powerpoint/2010/main" val="383160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With</a:t>
            </a:r>
            <a:r>
              <a:rPr lang="es-ES" dirty="0"/>
              <a:t> time </a:t>
            </a:r>
            <a:r>
              <a:rPr lang="es-ES" dirty="0" err="1"/>
              <a:t>varying</a:t>
            </a:r>
            <a:r>
              <a:rPr lang="es-ES" dirty="0"/>
              <a:t> </a:t>
            </a:r>
            <a:r>
              <a:rPr lang="es-ES" dirty="0" err="1"/>
              <a:t>coefficients</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0835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Linearity</a:t>
            </a:r>
            <a:r>
              <a:rPr lang="es-ES" dirty="0"/>
              <a:t> test</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4837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938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normAutofit lnSpcReduction="10000"/>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Reduced</a:t>
            </a:r>
            <a:r>
              <a:rPr lang="es-ES" dirty="0"/>
              <a:t> </a:t>
            </a:r>
            <a:r>
              <a:rPr lang="es-ES" dirty="0" err="1"/>
              <a:t>model</a:t>
            </a:r>
            <a:endParaRPr lang="es-ES" dirty="0"/>
          </a:p>
          <a:p>
            <a:pPr marL="908050" lvl="1" indent="-457200">
              <a:buFont typeface="+mj-lt"/>
              <a:buAutoNum type="alphaUcPeriod"/>
            </a:pP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 blood pressure?</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added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Overall</a:t>
            </a:r>
            <a:r>
              <a:rPr lang="es-ES" b="1" dirty="0"/>
              <a:t> </a:t>
            </a:r>
            <a:r>
              <a:rPr lang="es-ES" b="1" dirty="0" err="1"/>
              <a:t>Survival</a:t>
            </a:r>
            <a:r>
              <a:rPr lang="es-ES" b="1" dirty="0"/>
              <a:t> </a:t>
            </a:r>
            <a:r>
              <a:rPr lang="es-ES" b="1" dirty="0" err="1"/>
              <a:t>Probability</a:t>
            </a:r>
            <a:r>
              <a:rPr lang="es-ES" dirty="0"/>
              <a:t>:</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a:t>
            </a:r>
            <a:endParaRPr lang="en-GB" dirty="0"/>
          </a:p>
        </p:txBody>
      </p:sp>
      <p:pic>
        <p:nvPicPr>
          <p:cNvPr id="3" name="Picture 2">
            <a:extLst>
              <a:ext uri="{FF2B5EF4-FFF2-40B4-BE49-F238E27FC236}">
                <a16:creationId xmlns:a16="http://schemas.microsoft.com/office/drawing/2014/main" id="{5BC247A6-A026-C28A-A020-9106CC410CAE}"/>
              </a:ext>
            </a:extLst>
          </p:cNvPr>
          <p:cNvPicPr>
            <a:picLocks noChangeAspect="1"/>
          </p:cNvPicPr>
          <p:nvPr/>
        </p:nvPicPr>
        <p:blipFill>
          <a:blip r:embed="rId3"/>
          <a:stretch>
            <a:fillRect/>
          </a:stretch>
        </p:blipFill>
        <p:spPr>
          <a:xfrm>
            <a:off x="1073107" y="2238705"/>
            <a:ext cx="3272625" cy="3272625"/>
          </a:xfrm>
          <a:prstGeom prst="rect">
            <a:avLst/>
          </a:prstGeom>
        </p:spPr>
      </p:pic>
      <p:pic>
        <p:nvPicPr>
          <p:cNvPr id="4" name="Content Placeholder 4">
            <a:extLst>
              <a:ext uri="{FF2B5EF4-FFF2-40B4-BE49-F238E27FC236}">
                <a16:creationId xmlns:a16="http://schemas.microsoft.com/office/drawing/2014/main" id="{885F2D1A-3EA9-F9CA-54EC-A7D30DEA74D9}"/>
              </a:ext>
            </a:extLst>
          </p:cNvPr>
          <p:cNvPicPr>
            <a:picLocks noChangeAspect="1"/>
          </p:cNvPicPr>
          <p:nvPr/>
        </p:nvPicPr>
        <p:blipFill>
          <a:blip r:embed="rId4"/>
          <a:stretch>
            <a:fillRect/>
          </a:stretch>
        </p:blipFill>
        <p:spPr>
          <a:xfrm>
            <a:off x="4510456" y="2238705"/>
            <a:ext cx="3272625" cy="3272625"/>
          </a:xfrm>
          <a:prstGeom prst="rect">
            <a:avLst/>
          </a:prstGeom>
        </p:spPr>
      </p:pic>
      <p:pic>
        <p:nvPicPr>
          <p:cNvPr id="10" name="Picture 9">
            <a:extLst>
              <a:ext uri="{FF2B5EF4-FFF2-40B4-BE49-F238E27FC236}">
                <a16:creationId xmlns:a16="http://schemas.microsoft.com/office/drawing/2014/main" id="{9BFAD784-9041-FA98-28D7-236DC96E30F9}"/>
              </a:ext>
            </a:extLst>
          </p:cNvPr>
          <p:cNvPicPr>
            <a:picLocks noChangeAspect="1"/>
          </p:cNvPicPr>
          <p:nvPr/>
        </p:nvPicPr>
        <p:blipFill>
          <a:blip r:embed="rId5"/>
          <a:stretch>
            <a:fillRect/>
          </a:stretch>
        </p:blipFill>
        <p:spPr>
          <a:xfrm>
            <a:off x="7947805" y="2238705"/>
            <a:ext cx="3272625" cy="3272625"/>
          </a:xfrm>
          <a:prstGeom prst="rect">
            <a:avLst/>
          </a:prstGeom>
        </p:spPr>
      </p:pic>
    </p:spTree>
    <p:extLst>
      <p:ext uri="{BB962C8B-B14F-4D97-AF65-F5344CB8AC3E}">
        <p14:creationId xmlns:p14="http://schemas.microsoft.com/office/powerpoint/2010/main" val="34107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Cloglog</a:t>
            </a:r>
            <a:r>
              <a:rPr lang="es-ES" b="1" dirty="0"/>
              <a:t> </a:t>
            </a:r>
            <a:r>
              <a:rPr lang="es-ES" b="1" dirty="0" err="1"/>
              <a:t>transformation</a:t>
            </a:r>
            <a:r>
              <a:rPr lang="es-ES" b="1" dirty="0"/>
              <a:t> </a:t>
            </a:r>
            <a:r>
              <a:rPr lang="es-ES" dirty="0" err="1"/>
              <a:t>to</a:t>
            </a:r>
            <a:r>
              <a:rPr lang="es-ES" dirty="0"/>
              <a:t> test PH </a:t>
            </a:r>
            <a:r>
              <a:rPr lang="es-ES" dirty="0" err="1"/>
              <a:t>assumption</a:t>
            </a:r>
            <a:r>
              <a:rPr lang="es-ES" dirty="0"/>
              <a:t>:</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Logrank</a:t>
            </a:r>
            <a:r>
              <a:rPr lang="es-ES" b="1" dirty="0"/>
              <a:t> and Wilcoxon </a:t>
            </a:r>
            <a:r>
              <a:rPr lang="es-ES" b="1" dirty="0" err="1"/>
              <a:t>tests</a:t>
            </a:r>
            <a:r>
              <a:rPr lang="es-ES" dirty="0"/>
              <a:t>: </a:t>
            </a:r>
            <a:r>
              <a:rPr lang="es-ES" sz="1400" i="1" dirty="0"/>
              <a:t>(* </a:t>
            </a:r>
            <a:r>
              <a:rPr lang="es-ES" sz="1400" i="1" dirty="0" err="1"/>
              <a:t>indicates</a:t>
            </a:r>
            <a:r>
              <a:rPr lang="es-ES" sz="1400" i="1" dirty="0"/>
              <a:t> </a:t>
            </a:r>
            <a:r>
              <a:rPr lang="es-ES" sz="1400" i="1" dirty="0" err="1"/>
              <a:t>significance</a:t>
            </a:r>
            <a:r>
              <a:rPr lang="es-ES" sz="1400" i="1" dirty="0"/>
              <a:t> </a:t>
            </a:r>
            <a:r>
              <a:rPr lang="es-ES" sz="1400" i="1" dirty="0" err="1"/>
              <a:t>on</a:t>
            </a:r>
            <a:r>
              <a:rPr lang="es-ES" sz="1400" i="1" dirty="0"/>
              <a:t> </a:t>
            </a:r>
            <a:r>
              <a:rPr lang="es-ES" sz="1400" i="1" dirty="0" err="1"/>
              <a:t>the</a:t>
            </a:r>
            <a:r>
              <a:rPr lang="es-ES" sz="1400" i="1" dirty="0"/>
              <a:t> 5%-</a:t>
            </a:r>
            <a:r>
              <a:rPr lang="es-ES" sz="1400" i="1" dirty="0" err="1"/>
              <a:t>level</a:t>
            </a:r>
            <a:r>
              <a:rPr lang="es-ES" sz="1400" i="1" dirty="0"/>
              <a:t>)</a:t>
            </a:r>
            <a:endParaRPr lang="en-GB" i="1" dirty="0"/>
          </a:p>
        </p:txBody>
      </p:sp>
      <p:graphicFrame>
        <p:nvGraphicFramePr>
          <p:cNvPr id="3" name="Table 3">
            <a:extLst>
              <a:ext uri="{FF2B5EF4-FFF2-40B4-BE49-F238E27FC236}">
                <a16:creationId xmlns:a16="http://schemas.microsoft.com/office/drawing/2014/main" id="{D5968D79-A2E6-BAD1-BD4B-05FB00C12F0F}"/>
              </a:ext>
            </a:extLst>
          </p:cNvPr>
          <p:cNvGraphicFramePr>
            <a:graphicFrameLocks noGrp="1"/>
          </p:cNvGraphicFramePr>
          <p:nvPr>
            <p:extLst>
              <p:ext uri="{D42A27DB-BD31-4B8C-83A1-F6EECF244321}">
                <p14:modId xmlns:p14="http://schemas.microsoft.com/office/powerpoint/2010/main" val="1349351641"/>
              </p:ext>
            </p:extLst>
          </p:nvPr>
        </p:nvGraphicFramePr>
        <p:xfrm>
          <a:off x="2197729" y="2060791"/>
          <a:ext cx="8127999" cy="442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a:solidFill>
                            <a:schemeClr val="bg1"/>
                          </a:solidFill>
                        </a:rPr>
                        <a:t>Variable</a:t>
                      </a:r>
                      <a:endParaRPr lang="en-GB" dirty="0">
                        <a:solidFill>
                          <a:schemeClr val="bg1"/>
                        </a:solidFill>
                      </a:endParaRPr>
                    </a:p>
                  </a:txBody>
                  <a:tcPr/>
                </a:tc>
                <a:tc>
                  <a:txBody>
                    <a:bodyPr/>
                    <a:lstStyle/>
                    <a:p>
                      <a:r>
                        <a:rPr lang="es-ES" dirty="0" err="1">
                          <a:solidFill>
                            <a:schemeClr val="bg1"/>
                          </a:solidFill>
                        </a:rPr>
                        <a:t>Logrank</a:t>
                      </a:r>
                      <a:r>
                        <a:rPr lang="es-ES" dirty="0">
                          <a:solidFill>
                            <a:schemeClr val="bg1"/>
                          </a:solidFill>
                        </a:rPr>
                        <a:t> test (p-</a:t>
                      </a:r>
                      <a:r>
                        <a:rPr lang="es-ES" dirty="0" err="1">
                          <a:solidFill>
                            <a:schemeClr val="bg1"/>
                          </a:solidFill>
                        </a:rPr>
                        <a:t>value</a:t>
                      </a:r>
                      <a:r>
                        <a:rPr lang="es-ES" dirty="0">
                          <a:solidFill>
                            <a:schemeClr val="bg1"/>
                          </a:solidFill>
                        </a:rPr>
                        <a:t>)</a:t>
                      </a:r>
                      <a:endParaRPr lang="en-GB" dirty="0">
                        <a:solidFill>
                          <a:schemeClr val="bg1"/>
                        </a:solidFill>
                      </a:endParaRPr>
                    </a:p>
                  </a:txBody>
                  <a:tcPr/>
                </a:tc>
                <a:tc>
                  <a:txBody>
                    <a:bodyPr/>
                    <a:lstStyle/>
                    <a:p>
                      <a:r>
                        <a:rPr lang="es-ES" dirty="0">
                          <a:solidFill>
                            <a:schemeClr val="bg1"/>
                          </a:solidFill>
                        </a:rPr>
                        <a:t>Wilcoxon test (p-</a:t>
                      </a:r>
                      <a:r>
                        <a:rPr lang="es-ES" dirty="0" err="1">
                          <a:solidFill>
                            <a:schemeClr val="bg1"/>
                          </a:solidFill>
                        </a:rPr>
                        <a:t>value</a:t>
                      </a:r>
                      <a:r>
                        <a:rPr lang="es-ES" dirty="0">
                          <a:solidFill>
                            <a:schemeClr val="bg1"/>
                          </a:solidFill>
                        </a:rPr>
                        <a:t>)</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Gender</a:t>
                      </a:r>
                      <a:endParaRPr lang="en-GB" i="1" dirty="0"/>
                    </a:p>
                  </a:txBody>
                  <a:tcPr/>
                </a:tc>
                <a:tc>
                  <a:txBody>
                    <a:bodyPr/>
                    <a:lstStyle/>
                    <a:p>
                      <a:r>
                        <a:rPr lang="es-ES" dirty="0">
                          <a:solidFill>
                            <a:schemeClr val="tx1">
                              <a:lumMod val="65000"/>
                            </a:schemeClr>
                          </a:solidFill>
                        </a:rPr>
                        <a:t>0.9</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349952682"/>
                  </a:ext>
                </a:extLst>
              </a:tr>
              <a:tr h="370840">
                <a:tc>
                  <a:txBody>
                    <a:bodyPr/>
                    <a:lstStyle/>
                    <a:p>
                      <a:r>
                        <a:rPr lang="es-ES" i="1" dirty="0"/>
                        <a:t>Smoking</a:t>
                      </a:r>
                      <a:endParaRPr lang="en-GB" i="1" dirty="0"/>
                    </a:p>
                  </a:txBody>
                  <a:tcPr/>
                </a:tc>
                <a:tc>
                  <a:txBody>
                    <a:bodyPr/>
                    <a:lstStyle/>
                    <a:p>
                      <a:r>
                        <a:rPr lang="es-ES" dirty="0">
                          <a:solidFill>
                            <a:schemeClr val="tx1">
                              <a:lumMod val="65000"/>
                            </a:schemeClr>
                          </a:solidFill>
                        </a:rPr>
                        <a:t>1.0</a:t>
                      </a:r>
                      <a:endParaRPr lang="en-GB" dirty="0">
                        <a:solidFill>
                          <a:schemeClr val="tx1">
                            <a:lumMod val="65000"/>
                          </a:schemeClr>
                        </a:solidFill>
                      </a:endParaRPr>
                    </a:p>
                  </a:txBody>
                  <a:tcPr/>
                </a:tc>
                <a:tc>
                  <a:txBody>
                    <a:bodyPr/>
                    <a:lstStyle/>
                    <a:p>
                      <a:r>
                        <a:rPr lang="es-ES" dirty="0"/>
                        <a:t>1.0</a:t>
                      </a:r>
                      <a:endParaRPr lang="en-GB" dirty="0"/>
                    </a:p>
                  </a:txBody>
                  <a:tcPr/>
                </a:tc>
                <a:extLst>
                  <a:ext uri="{0D108BD9-81ED-4DB2-BD59-A6C34878D82A}">
                    <a16:rowId xmlns:a16="http://schemas.microsoft.com/office/drawing/2014/main" val="93902608"/>
                  </a:ext>
                </a:extLst>
              </a:tr>
              <a:tr h="370840">
                <a:tc>
                  <a:txBody>
                    <a:bodyPr/>
                    <a:lstStyle/>
                    <a:p>
                      <a:r>
                        <a:rPr lang="es-ES" i="1" dirty="0"/>
                        <a:t>Diabetes</a:t>
                      </a:r>
                      <a:endParaRPr lang="en-GB" i="1" dirty="0"/>
                    </a:p>
                  </a:txBody>
                  <a:tcPr/>
                </a:tc>
                <a:tc>
                  <a:txBody>
                    <a:bodyPr/>
                    <a:lstStyle/>
                    <a:p>
                      <a:r>
                        <a:rPr lang="es-ES" dirty="0">
                          <a:solidFill>
                            <a:schemeClr val="tx1">
                              <a:lumMod val="65000"/>
                            </a:schemeClr>
                          </a:solidFill>
                        </a:rPr>
                        <a:t>0.8</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794258951"/>
                  </a:ext>
                </a:extLst>
              </a:tr>
              <a:tr h="370840">
                <a:tc>
                  <a:txBody>
                    <a:bodyPr/>
                    <a:lstStyle/>
                    <a:p>
                      <a:r>
                        <a:rPr lang="es-ES" i="1" dirty="0"/>
                        <a:t>BP</a:t>
                      </a:r>
                      <a:endParaRPr lang="en-GB" i="1" dirty="0"/>
                    </a:p>
                  </a:txBody>
                  <a:tcPr/>
                </a:tc>
                <a:tc>
                  <a:txBody>
                    <a:bodyPr/>
                    <a:lstStyle/>
                    <a:p>
                      <a:r>
                        <a:rPr lang="es-ES" dirty="0"/>
                        <a:t>0.04*</a:t>
                      </a:r>
                      <a:endParaRPr lang="en-GB" dirty="0"/>
                    </a:p>
                  </a:txBody>
                  <a:tcPr/>
                </a:tc>
                <a:tc>
                  <a:txBody>
                    <a:bodyPr/>
                    <a:lstStyle/>
                    <a:p>
                      <a:r>
                        <a:rPr lang="es-ES" dirty="0"/>
                        <a:t>0.03*</a:t>
                      </a:r>
                      <a:endParaRPr lang="en-GB" dirty="0"/>
                    </a:p>
                  </a:txBody>
                  <a:tcPr/>
                </a:tc>
                <a:extLst>
                  <a:ext uri="{0D108BD9-81ED-4DB2-BD59-A6C34878D82A}">
                    <a16:rowId xmlns:a16="http://schemas.microsoft.com/office/drawing/2014/main" val="4169310468"/>
                  </a:ext>
                </a:extLst>
              </a:tr>
              <a:tr h="370840">
                <a:tc>
                  <a:txBody>
                    <a:bodyPr/>
                    <a:lstStyle/>
                    <a:p>
                      <a:r>
                        <a:rPr lang="es-ES" i="1" dirty="0" err="1"/>
                        <a:t>Anaemia</a:t>
                      </a:r>
                      <a:endParaRPr lang="en-GB" i="1" dirty="0"/>
                    </a:p>
                  </a:txBody>
                  <a:tcPr/>
                </a:tc>
                <a:tc>
                  <a:txBody>
                    <a:bodyPr/>
                    <a:lstStyle/>
                    <a:p>
                      <a:r>
                        <a:rPr lang="es-ES" dirty="0"/>
                        <a:t>0.1</a:t>
                      </a:r>
                      <a:endParaRPr lang="en-GB" dirty="0"/>
                    </a:p>
                  </a:txBody>
                  <a:tcPr/>
                </a:tc>
                <a:tc>
                  <a:txBody>
                    <a:bodyPr/>
                    <a:lstStyle/>
                    <a:p>
                      <a:r>
                        <a:rPr lang="es-ES" dirty="0"/>
                        <a:t>0.08</a:t>
                      </a:r>
                      <a:endParaRPr lang="en-GB" dirty="0"/>
                    </a:p>
                  </a:txBody>
                  <a:tcPr/>
                </a:tc>
                <a:extLst>
                  <a:ext uri="{0D108BD9-81ED-4DB2-BD59-A6C34878D82A}">
                    <a16:rowId xmlns:a16="http://schemas.microsoft.com/office/drawing/2014/main" val="3225914729"/>
                  </a:ext>
                </a:extLst>
              </a:tr>
              <a:tr h="370840">
                <a:tc>
                  <a:txBody>
                    <a:bodyPr/>
                    <a:lstStyle/>
                    <a:p>
                      <a:r>
                        <a:rPr lang="es-ES" i="1" dirty="0" err="1"/>
                        <a:t>Age_group</a:t>
                      </a:r>
                      <a:endParaRPr lang="en-GB" i="1" dirty="0"/>
                    </a:p>
                  </a:txBody>
                  <a:tcPr/>
                </a:tc>
                <a:tc>
                  <a:txBody>
                    <a:bodyPr/>
                    <a:lstStyle/>
                    <a:p>
                      <a:r>
                        <a:rPr lang="en-GB" dirty="0">
                          <a:solidFill>
                            <a:schemeClr val="tx1">
                              <a:lumMod val="65000"/>
                            </a:schemeClr>
                          </a:solidFill>
                        </a:rPr>
                        <a:t>0.000004*</a:t>
                      </a:r>
                    </a:p>
                  </a:txBody>
                  <a:tcPr/>
                </a:tc>
                <a:tc>
                  <a:txBody>
                    <a:bodyPr/>
                    <a:lstStyle/>
                    <a:p>
                      <a:r>
                        <a:rPr lang="en-GB" dirty="0"/>
                        <a:t>0.000007*</a:t>
                      </a:r>
                    </a:p>
                  </a:txBody>
                  <a:tcPr/>
                </a:tc>
                <a:extLst>
                  <a:ext uri="{0D108BD9-81ED-4DB2-BD59-A6C34878D82A}">
                    <a16:rowId xmlns:a16="http://schemas.microsoft.com/office/drawing/2014/main" val="2857183528"/>
                  </a:ext>
                </a:extLst>
              </a:tr>
              <a:tr h="0">
                <a:tc>
                  <a:txBody>
                    <a:bodyPr/>
                    <a:lstStyle/>
                    <a:p>
                      <a:r>
                        <a:rPr lang="es-ES" i="1" dirty="0" err="1"/>
                        <a:t>Ejection.Fraction</a:t>
                      </a:r>
                      <a:endParaRPr lang="en-GB" i="1" dirty="0"/>
                    </a:p>
                  </a:txBody>
                  <a:tcPr/>
                </a:tc>
                <a:tc>
                  <a:txBody>
                    <a:bodyPr/>
                    <a:lstStyle/>
                    <a:p>
                      <a:r>
                        <a:rPr lang="en-GB" dirty="0">
                          <a:solidFill>
                            <a:schemeClr val="tx1">
                              <a:lumMod val="65000"/>
                            </a:schemeClr>
                          </a:solidFill>
                        </a:rPr>
                        <a:t>0.0000006*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0.000007*</a:t>
                      </a:r>
                    </a:p>
                  </a:txBody>
                  <a:tcPr/>
                </a:tc>
                <a:extLst>
                  <a:ext uri="{0D108BD9-81ED-4DB2-BD59-A6C34878D82A}">
                    <a16:rowId xmlns:a16="http://schemas.microsoft.com/office/drawing/2014/main" val="2682710705"/>
                  </a:ext>
                </a:extLst>
              </a:tr>
              <a:tr h="273050">
                <a:tc>
                  <a:txBody>
                    <a:bodyPr/>
                    <a:lstStyle/>
                    <a:p>
                      <a:r>
                        <a:rPr lang="es-ES" i="1" dirty="0" err="1"/>
                        <a:t>Sodium_group</a:t>
                      </a:r>
                      <a:endParaRPr lang="en-GB" i="1" dirty="0"/>
                    </a:p>
                  </a:txBody>
                  <a:tcPr/>
                </a:tc>
                <a:tc>
                  <a:txBody>
                    <a:bodyPr/>
                    <a:lstStyle/>
                    <a:p>
                      <a:r>
                        <a:rPr lang="es-ES" dirty="0">
                          <a:solidFill>
                            <a:schemeClr val="tx1">
                              <a:lumMod val="65000"/>
                            </a:schemeClr>
                          </a:solidFill>
                        </a:rPr>
                        <a:t>0.001*</a:t>
                      </a:r>
                      <a:endParaRPr lang="en-GB" dirty="0">
                        <a:solidFill>
                          <a:schemeClr val="tx1">
                            <a:lumMod val="65000"/>
                          </a:schemeClr>
                        </a:solidFill>
                      </a:endParaRPr>
                    </a:p>
                  </a:txBody>
                  <a:tcPr/>
                </a:tc>
                <a:tc>
                  <a:txBody>
                    <a:bodyPr/>
                    <a:lstStyle/>
                    <a:p>
                      <a:r>
                        <a:rPr lang="es-ES" dirty="0"/>
                        <a:t>0.002*</a:t>
                      </a:r>
                      <a:endParaRPr lang="en-GB" dirty="0"/>
                    </a:p>
                  </a:txBody>
                  <a:tcPr/>
                </a:tc>
                <a:extLst>
                  <a:ext uri="{0D108BD9-81ED-4DB2-BD59-A6C34878D82A}">
                    <a16:rowId xmlns:a16="http://schemas.microsoft.com/office/drawing/2014/main" val="741059790"/>
                  </a:ext>
                </a:extLst>
              </a:tr>
              <a:tr h="180340">
                <a:tc>
                  <a:txBody>
                    <a:bodyPr/>
                    <a:lstStyle/>
                    <a:p>
                      <a:r>
                        <a:rPr lang="es-ES" i="1" dirty="0" err="1"/>
                        <a:t>Creatinine_group</a:t>
                      </a:r>
                      <a:endParaRPr lang="en-GB" i="1" dirty="0"/>
                    </a:p>
                  </a:txBody>
                  <a:tcPr/>
                </a:tc>
                <a:tc>
                  <a:txBody>
                    <a:bodyPr/>
                    <a:lstStyle/>
                    <a:p>
                      <a:r>
                        <a:rPr lang="en-GB" dirty="0"/>
                        <a:t>0.000000001*</a:t>
                      </a:r>
                    </a:p>
                  </a:txBody>
                  <a:tcPr/>
                </a:tc>
                <a:tc>
                  <a:txBody>
                    <a:bodyPr/>
                    <a:lstStyle/>
                    <a:p>
                      <a:r>
                        <a:rPr lang="en-GB" dirty="0"/>
                        <a:t>0.000000008*</a:t>
                      </a:r>
                    </a:p>
                  </a:txBody>
                  <a:tcPr/>
                </a:tc>
                <a:extLst>
                  <a:ext uri="{0D108BD9-81ED-4DB2-BD59-A6C34878D82A}">
                    <a16:rowId xmlns:a16="http://schemas.microsoft.com/office/drawing/2014/main" val="2461947988"/>
                  </a:ext>
                </a:extLst>
              </a:tr>
              <a:tr h="182880">
                <a:tc>
                  <a:txBody>
                    <a:bodyPr/>
                    <a:lstStyle/>
                    <a:p>
                      <a:r>
                        <a:rPr lang="es-ES" i="1" dirty="0" err="1"/>
                        <a:t>Pletelets_group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0.2</a:t>
                      </a:r>
                      <a:endParaRPr lang="en-GB" dirty="0"/>
                    </a:p>
                  </a:txBody>
                  <a:tcPr/>
                </a:tc>
                <a:extLst>
                  <a:ext uri="{0D108BD9-81ED-4DB2-BD59-A6C34878D82A}">
                    <a16:rowId xmlns:a16="http://schemas.microsoft.com/office/drawing/2014/main" val="2075297352"/>
                  </a:ext>
                </a:extLst>
              </a:tr>
              <a:tr h="182880">
                <a:tc>
                  <a:txBody>
                    <a:bodyPr/>
                    <a:lstStyle/>
                    <a:p>
                      <a:r>
                        <a:rPr lang="es-ES" i="1" dirty="0" err="1"/>
                        <a:t>CPK_group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0.3</a:t>
                      </a:r>
                      <a:endParaRPr lang="en-GB" dirty="0"/>
                    </a:p>
                  </a:txBody>
                  <a:tcPr/>
                </a:tc>
                <a:extLst>
                  <a:ext uri="{0D108BD9-81ED-4DB2-BD59-A6C34878D82A}">
                    <a16:rowId xmlns:a16="http://schemas.microsoft.com/office/drawing/2014/main" val="1241581971"/>
                  </a:ext>
                </a:extLst>
              </a:tr>
            </a:tbl>
          </a:graphicData>
        </a:graphic>
      </p:graphicFrame>
    </p:spTree>
    <p:extLst>
      <p:ext uri="{BB962C8B-B14F-4D97-AF65-F5344CB8AC3E}">
        <p14:creationId xmlns:p14="http://schemas.microsoft.com/office/powerpoint/2010/main" val="40432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12" name="Picture 11">
            <a:extLst>
              <a:ext uri="{FF2B5EF4-FFF2-40B4-BE49-F238E27FC236}">
                <a16:creationId xmlns:a16="http://schemas.microsoft.com/office/drawing/2014/main" id="{532A058C-1296-F864-C043-833495F099C4}"/>
              </a:ext>
            </a:extLst>
          </p:cNvPr>
          <p:cNvPicPr>
            <a:picLocks noChangeAspect="1"/>
          </p:cNvPicPr>
          <p:nvPr/>
        </p:nvPicPr>
        <p:blipFill>
          <a:blip r:embed="rId3"/>
          <a:stretch>
            <a:fillRect/>
          </a:stretch>
        </p:blipFill>
        <p:spPr>
          <a:xfrm>
            <a:off x="7966027" y="2242291"/>
            <a:ext cx="3291694" cy="3291694"/>
          </a:xfrm>
          <a:prstGeom prst="rect">
            <a:avLst/>
          </a:prstGeom>
        </p:spPr>
      </p:pic>
      <p:pic>
        <p:nvPicPr>
          <p:cNvPr id="14" name="Picture 13">
            <a:extLst>
              <a:ext uri="{FF2B5EF4-FFF2-40B4-BE49-F238E27FC236}">
                <a16:creationId xmlns:a16="http://schemas.microsoft.com/office/drawing/2014/main" id="{9F10B256-8BF6-112F-0323-051D9ACBEC37}"/>
              </a:ext>
            </a:extLst>
          </p:cNvPr>
          <p:cNvPicPr>
            <a:picLocks noChangeAspect="1"/>
          </p:cNvPicPr>
          <p:nvPr/>
        </p:nvPicPr>
        <p:blipFill>
          <a:blip r:embed="rId4"/>
          <a:stretch>
            <a:fillRect/>
          </a:stretch>
        </p:blipFill>
        <p:spPr>
          <a:xfrm>
            <a:off x="1090196" y="2261359"/>
            <a:ext cx="3272626" cy="3272626"/>
          </a:xfrm>
          <a:prstGeom prst="rect">
            <a:avLst/>
          </a:prstGeom>
        </p:spPr>
      </p:pic>
      <p:pic>
        <p:nvPicPr>
          <p:cNvPr id="16" name="Picture 15">
            <a:extLst>
              <a:ext uri="{FF2B5EF4-FFF2-40B4-BE49-F238E27FC236}">
                <a16:creationId xmlns:a16="http://schemas.microsoft.com/office/drawing/2014/main" id="{D6A81889-1B18-8808-6870-99E5DDBCAE2F}"/>
              </a:ext>
            </a:extLst>
          </p:cNvPr>
          <p:cNvPicPr>
            <a:picLocks noChangeAspect="1"/>
          </p:cNvPicPr>
          <p:nvPr/>
        </p:nvPicPr>
        <p:blipFill>
          <a:blip r:embed="rId5"/>
          <a:stretch>
            <a:fillRect/>
          </a:stretch>
        </p:blipFill>
        <p:spPr>
          <a:xfrm>
            <a:off x="4528112" y="2242291"/>
            <a:ext cx="3272625" cy="3272625"/>
          </a:xfrm>
          <a:prstGeom prst="rect">
            <a:avLst/>
          </a:prstGeom>
        </p:spPr>
      </p:pic>
    </p:spTree>
    <p:extLst>
      <p:ext uri="{BB962C8B-B14F-4D97-AF65-F5344CB8AC3E}">
        <p14:creationId xmlns:p14="http://schemas.microsoft.com/office/powerpoint/2010/main" val="360368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8" name="Picture 7">
            <a:extLst>
              <a:ext uri="{FF2B5EF4-FFF2-40B4-BE49-F238E27FC236}">
                <a16:creationId xmlns:a16="http://schemas.microsoft.com/office/drawing/2014/main" id="{A30CBB7A-1EB9-0A6D-51B4-3AC5B27C270F}"/>
              </a:ext>
            </a:extLst>
          </p:cNvPr>
          <p:cNvPicPr>
            <a:picLocks noChangeAspect="1"/>
          </p:cNvPicPr>
          <p:nvPr/>
        </p:nvPicPr>
        <p:blipFill>
          <a:blip r:embed="rId3"/>
          <a:stretch>
            <a:fillRect/>
          </a:stretch>
        </p:blipFill>
        <p:spPr>
          <a:xfrm>
            <a:off x="1168921" y="1572135"/>
            <a:ext cx="6059905" cy="479921"/>
          </a:xfrm>
          <a:prstGeom prst="rect">
            <a:avLst/>
          </a:prstGeom>
        </p:spPr>
      </p:pic>
      <p:pic>
        <p:nvPicPr>
          <p:cNvPr id="10" name="Picture 9">
            <a:extLst>
              <a:ext uri="{FF2B5EF4-FFF2-40B4-BE49-F238E27FC236}">
                <a16:creationId xmlns:a16="http://schemas.microsoft.com/office/drawing/2014/main" id="{93918629-06E7-5106-3F99-C27FCC165D06}"/>
              </a:ext>
            </a:extLst>
          </p:cNvPr>
          <p:cNvPicPr>
            <a:picLocks noChangeAspect="1"/>
          </p:cNvPicPr>
          <p:nvPr/>
        </p:nvPicPr>
        <p:blipFill>
          <a:blip r:embed="rId4"/>
          <a:stretch>
            <a:fillRect/>
          </a:stretch>
        </p:blipFill>
        <p:spPr>
          <a:xfrm>
            <a:off x="1168921" y="2195813"/>
            <a:ext cx="6059905" cy="3540981"/>
          </a:xfrm>
          <a:prstGeom prst="rect">
            <a:avLst/>
          </a:prstGeom>
        </p:spPr>
      </p:pic>
      <p:pic>
        <p:nvPicPr>
          <p:cNvPr id="18" name="Picture 17">
            <a:extLst>
              <a:ext uri="{FF2B5EF4-FFF2-40B4-BE49-F238E27FC236}">
                <a16:creationId xmlns:a16="http://schemas.microsoft.com/office/drawing/2014/main" id="{279F2486-289C-FE77-D752-22634B8DAECD}"/>
              </a:ext>
            </a:extLst>
          </p:cNvPr>
          <p:cNvPicPr>
            <a:picLocks noChangeAspect="1"/>
          </p:cNvPicPr>
          <p:nvPr/>
        </p:nvPicPr>
        <p:blipFill>
          <a:blip r:embed="rId5"/>
          <a:stretch>
            <a:fillRect/>
          </a:stretch>
        </p:blipFill>
        <p:spPr>
          <a:xfrm>
            <a:off x="7342399" y="1892022"/>
            <a:ext cx="3093988" cy="160034"/>
          </a:xfrm>
          <a:prstGeom prst="rect">
            <a:avLst/>
          </a:prstGeom>
        </p:spPr>
      </p:pic>
      <p:pic>
        <p:nvPicPr>
          <p:cNvPr id="24" name="Picture 23">
            <a:extLst>
              <a:ext uri="{FF2B5EF4-FFF2-40B4-BE49-F238E27FC236}">
                <a16:creationId xmlns:a16="http://schemas.microsoft.com/office/drawing/2014/main" id="{EADBC34E-9B58-7E6E-2D57-D76381B3C42B}"/>
              </a:ext>
            </a:extLst>
          </p:cNvPr>
          <p:cNvPicPr>
            <a:picLocks noChangeAspect="1"/>
          </p:cNvPicPr>
          <p:nvPr/>
        </p:nvPicPr>
        <p:blipFill>
          <a:blip r:embed="rId6"/>
          <a:stretch>
            <a:fillRect/>
          </a:stretch>
        </p:blipFill>
        <p:spPr>
          <a:xfrm>
            <a:off x="7342399" y="2195812"/>
            <a:ext cx="3907290" cy="3540982"/>
          </a:xfrm>
          <a:prstGeom prst="rect">
            <a:avLst/>
          </a:prstGeom>
        </p:spPr>
      </p:pic>
      <p:sp>
        <p:nvSpPr>
          <p:cNvPr id="27" name="TextBox 26">
            <a:extLst>
              <a:ext uri="{FF2B5EF4-FFF2-40B4-BE49-F238E27FC236}">
                <a16:creationId xmlns:a16="http://schemas.microsoft.com/office/drawing/2014/main" id="{453E651C-77D0-0470-10FA-8D90E1A97A08}"/>
              </a:ext>
            </a:extLst>
          </p:cNvPr>
          <p:cNvSpPr txBox="1"/>
          <p:nvPr/>
        </p:nvSpPr>
        <p:spPr>
          <a:xfrm>
            <a:off x="1168921" y="5880550"/>
            <a:ext cx="8517698" cy="923330"/>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endParaRPr lang="es-ES" i="1" dirty="0">
              <a:solidFill>
                <a:srgbClr val="FFFF00"/>
              </a:solidFill>
            </a:endParaRP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r>
              <a:rPr lang="es-ES" dirty="0"/>
              <a:t>,</a:t>
            </a:r>
          </a:p>
          <a:p>
            <a:r>
              <a:rPr lang="es-ES" dirty="0" err="1"/>
              <a:t>Borderline</a:t>
            </a:r>
            <a:r>
              <a:rPr lang="es-ES" dirty="0"/>
              <a:t> cases: </a:t>
            </a:r>
            <a:r>
              <a:rPr lang="es-ES" i="1" dirty="0" err="1">
                <a:solidFill>
                  <a:srgbClr val="FFFF00"/>
                </a:solidFill>
              </a:rPr>
              <a:t>Sodium</a:t>
            </a:r>
            <a:r>
              <a:rPr lang="es-ES" dirty="0"/>
              <a:t>, </a:t>
            </a:r>
            <a:r>
              <a:rPr lang="es-ES" i="1" dirty="0">
                <a:solidFill>
                  <a:srgbClr val="FFFF00"/>
                </a:solidFill>
              </a:rPr>
              <a:t>CPK</a:t>
            </a:r>
            <a:r>
              <a:rPr lang="es-ES" dirty="0"/>
              <a:t> </a:t>
            </a:r>
            <a:endParaRPr lang="en-GB" dirty="0"/>
          </a:p>
        </p:txBody>
      </p:sp>
    </p:spTree>
    <p:extLst>
      <p:ext uri="{BB962C8B-B14F-4D97-AF65-F5344CB8AC3E}">
        <p14:creationId xmlns:p14="http://schemas.microsoft.com/office/powerpoint/2010/main" val="2082576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488</TotalTime>
  <Words>773</Words>
  <Application>Microsoft Office PowerPoint</Application>
  <PresentationFormat>Widescreen</PresentationFormat>
  <Paragraphs>114</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Univariate analysis</vt:lpstr>
      <vt:lpstr>ii. Univariate analysis</vt:lpstr>
      <vt:lpstr>ii. Multivariate Cox regression model A. Base model</vt:lpstr>
      <vt:lpstr>ii. Multivariate Cox regression model A. Base model</vt:lpstr>
      <vt:lpstr>ii. Multivariate Cox regression model B. Reduced model</vt:lpstr>
      <vt:lpstr>ii. Multivariate Cox regression model C. With time varying coefficients</vt:lpstr>
      <vt:lpstr>iii. Linearity test</vt:lpstr>
      <vt:lpstr>iv.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1</cp:revision>
  <dcterms:created xsi:type="dcterms:W3CDTF">2023-05-29T10:48:08Z</dcterms:created>
  <dcterms:modified xsi:type="dcterms:W3CDTF">2023-06-01T17:36:44Z</dcterms:modified>
</cp:coreProperties>
</file>