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DC6A5-6E98-4823-B94B-BA98122E7321}" v="35" dt="2023-06-02T17:27:36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107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215FD-C011-40F7-B8C6-36FA60F8315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C9E2-2C9A-438E-83DE-17F69134D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DONE: Show </a:t>
            </a:r>
            <a:r>
              <a:rPr lang="es-ES" b="0" dirty="0" err="1"/>
              <a:t>some</a:t>
            </a:r>
            <a:r>
              <a:rPr lang="es-ES" b="0" dirty="0"/>
              <a:t> </a:t>
            </a:r>
            <a:r>
              <a:rPr lang="es-ES" b="0" dirty="0" err="1"/>
              <a:t>bad</a:t>
            </a:r>
            <a:r>
              <a:rPr lang="es-ES" b="0" dirty="0"/>
              <a:t> </a:t>
            </a:r>
            <a:r>
              <a:rPr lang="es-ES" b="0" dirty="0" err="1"/>
              <a:t>examples</a:t>
            </a:r>
            <a:r>
              <a:rPr lang="es-ES" b="0" dirty="0"/>
              <a:t> </a:t>
            </a:r>
            <a:r>
              <a:rPr lang="es-ES" b="0" dirty="0" err="1"/>
              <a:t>like</a:t>
            </a:r>
            <a:r>
              <a:rPr lang="es-ES" b="0" dirty="0"/>
              <a:t> CPK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C9E2-2C9A-438E-83DE-17F69134D4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6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4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9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1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8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1B2EB48-0D68-46EB-BB33-70996AFA08C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3ED9-7715-4A46-AC8C-C91182DA543C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94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219F-A752-AF3A-FEDC-8EB8978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ii</a:t>
            </a:r>
            <a:r>
              <a:rPr lang="es-ES" dirty="0"/>
              <a:t>. </a:t>
            </a:r>
            <a:r>
              <a:rPr lang="es-ES" dirty="0" err="1"/>
              <a:t>Univariate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434C18-E629-8B9D-4E85-3B193564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1346670"/>
            <a:ext cx="7796540" cy="895621"/>
          </a:xfrm>
        </p:spPr>
        <p:txBody>
          <a:bodyPr/>
          <a:lstStyle/>
          <a:p>
            <a:r>
              <a:rPr lang="es-ES" b="1" dirty="0" err="1"/>
              <a:t>Fitting</a:t>
            </a:r>
            <a:r>
              <a:rPr lang="es-ES" b="1" dirty="0"/>
              <a:t> KM vs. Cox</a:t>
            </a:r>
            <a:r>
              <a:rPr lang="es-ES" dirty="0"/>
              <a:t>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543CC-75E1-85C8-3A06-00BC5D71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21" y="2242291"/>
            <a:ext cx="3291694" cy="3291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45D2D-23AC-AB5C-368A-11068A15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54" y="2232756"/>
            <a:ext cx="3278574" cy="327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C6682C-ED6B-1F30-0169-B0817D0C0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47" y="2232756"/>
            <a:ext cx="3278574" cy="32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0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1333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MS Shell Dlg 2</vt:lpstr>
      <vt:lpstr>Wingdings</vt:lpstr>
      <vt:lpstr>Wingdings 3</vt:lpstr>
      <vt:lpstr>Madison</vt:lpstr>
      <vt:lpstr>ii. Univariate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of heart failure patients</dc:title>
  <dc:creator>Maximilian Schlake</dc:creator>
  <cp:lastModifiedBy>Maximilian Schlake</cp:lastModifiedBy>
  <cp:revision>8</cp:revision>
  <dcterms:created xsi:type="dcterms:W3CDTF">2023-05-29T10:48:08Z</dcterms:created>
  <dcterms:modified xsi:type="dcterms:W3CDTF">2023-06-06T13:55:21Z</dcterms:modified>
</cp:coreProperties>
</file>