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64" r:id="rId5"/>
    <p:sldId id="268" r:id="rId6"/>
    <p:sldId id="281" r:id="rId7"/>
    <p:sldId id="267" r:id="rId8"/>
    <p:sldId id="269" r:id="rId9"/>
    <p:sldId id="271" r:id="rId10"/>
    <p:sldId id="282" r:id="rId11"/>
    <p:sldId id="259" r:id="rId12"/>
    <p:sldId id="272" r:id="rId13"/>
    <p:sldId id="273" r:id="rId14"/>
    <p:sldId id="274" r:id="rId15"/>
    <p:sldId id="260" r:id="rId16"/>
    <p:sldId id="276" r:id="rId17"/>
    <p:sldId id="261" r:id="rId18"/>
    <p:sldId id="277" r:id="rId19"/>
    <p:sldId id="278" r:id="rId20"/>
    <p:sldId id="280" r:id="rId21"/>
    <p:sldId id="283" r:id="rId22"/>
    <p:sldId id="262" r:id="rId23"/>
    <p:sldId id="284" r:id="rId24"/>
    <p:sldId id="26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DC6A5-6E98-4823-B94B-BA98122E7321}" v="35" dt="2023-06-02T17:27:36.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107" autoAdjust="0"/>
  </p:normalViewPr>
  <p:slideViewPr>
    <p:cSldViewPr snapToGrid="0">
      <p:cViewPr varScale="1">
        <p:scale>
          <a:sx n="60" d="100"/>
          <a:sy n="60" d="100"/>
        </p:scale>
        <p:origin x="15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ilian Schlake" userId="d69807565a22ab48" providerId="LiveId" clId="{497DC6A5-6E98-4823-B94B-BA98122E7321}"/>
    <pc:docChg chg="undo redo custSel addSld delSld modSld sldOrd">
      <pc:chgData name="Maximilian Schlake" userId="d69807565a22ab48" providerId="LiveId" clId="{497DC6A5-6E98-4823-B94B-BA98122E7321}" dt="2023-06-02T18:52:44.149" v="5860" actId="14100"/>
      <pc:docMkLst>
        <pc:docMk/>
      </pc:docMkLst>
      <pc:sldChg chg="modSp mod">
        <pc:chgData name="Maximilian Schlake" userId="d69807565a22ab48" providerId="LiveId" clId="{497DC6A5-6E98-4823-B94B-BA98122E7321}" dt="2023-06-01T11:08:16.225" v="453" actId="1036"/>
        <pc:sldMkLst>
          <pc:docMk/>
          <pc:sldMk cId="2177361413" sldId="256"/>
        </pc:sldMkLst>
        <pc:spChg chg="mod">
          <ac:chgData name="Maximilian Schlake" userId="d69807565a22ab48" providerId="LiveId" clId="{497DC6A5-6E98-4823-B94B-BA98122E7321}" dt="2023-06-01T11:08:16.225" v="453" actId="1036"/>
          <ac:spMkLst>
            <pc:docMk/>
            <pc:sldMk cId="2177361413" sldId="256"/>
            <ac:spMk id="2" creationId="{1D178E61-77BC-38F0-44A5-449A66BC49F5}"/>
          </ac:spMkLst>
        </pc:spChg>
        <pc:spChg chg="mod">
          <ac:chgData name="Maximilian Schlake" userId="d69807565a22ab48" providerId="LiveId" clId="{497DC6A5-6E98-4823-B94B-BA98122E7321}" dt="2023-06-01T11:08:06.469" v="387" actId="1076"/>
          <ac:spMkLst>
            <pc:docMk/>
            <pc:sldMk cId="2177361413" sldId="256"/>
            <ac:spMk id="3" creationId="{BA61D91F-A662-BAB9-6FF7-DC995D5422D5}"/>
          </ac:spMkLst>
        </pc:spChg>
      </pc:sldChg>
      <pc:sldChg chg="modSp mod">
        <pc:chgData name="Maximilian Schlake" userId="d69807565a22ab48" providerId="LiveId" clId="{497DC6A5-6E98-4823-B94B-BA98122E7321}" dt="2023-06-02T14:45:39.482" v="2763" actId="6549"/>
        <pc:sldMkLst>
          <pc:docMk/>
          <pc:sldMk cId="4972780" sldId="257"/>
        </pc:sldMkLst>
        <pc:spChg chg="mod">
          <ac:chgData name="Maximilian Schlake" userId="d69807565a22ab48" providerId="LiveId" clId="{497DC6A5-6E98-4823-B94B-BA98122E7321}" dt="2023-06-02T14:45:39.482" v="2763" actId="6549"/>
          <ac:spMkLst>
            <pc:docMk/>
            <pc:sldMk cId="4972780" sldId="257"/>
            <ac:spMk id="3" creationId="{9E28193F-FE09-8E4B-A363-00025BEC7E88}"/>
          </ac:spMkLst>
        </pc:spChg>
      </pc:sldChg>
      <pc:sldChg chg="addSp delSp modSp mod modNotesTx">
        <pc:chgData name="Maximilian Schlake" userId="d69807565a22ab48" providerId="LiveId" clId="{497DC6A5-6E98-4823-B94B-BA98122E7321}" dt="2023-06-01T13:40:59.845" v="583" actId="20577"/>
        <pc:sldMkLst>
          <pc:docMk/>
          <pc:sldMk cId="2742971747" sldId="258"/>
        </pc:sldMkLst>
        <pc:spChg chg="mod">
          <ac:chgData name="Maximilian Schlake" userId="d69807565a22ab48" providerId="LiveId" clId="{497DC6A5-6E98-4823-B94B-BA98122E7321}" dt="2023-06-01T11:08:45.581" v="485" actId="20577"/>
          <ac:spMkLst>
            <pc:docMk/>
            <pc:sldMk cId="2742971747" sldId="258"/>
            <ac:spMk id="2" creationId="{9CEF219F-A752-AF3A-FEDC-8EB897838D43}"/>
          </ac:spMkLst>
        </pc:spChg>
        <pc:spChg chg="mod">
          <ac:chgData name="Maximilian Schlake" userId="d69807565a22ab48" providerId="LiveId" clId="{497DC6A5-6E98-4823-B94B-BA98122E7321}" dt="2023-06-01T13:40:59.845" v="583" actId="20577"/>
          <ac:spMkLst>
            <pc:docMk/>
            <pc:sldMk cId="2742971747" sldId="258"/>
            <ac:spMk id="3" creationId="{DD7E7B8A-64D7-42FA-69FE-83D28EA0770B}"/>
          </ac:spMkLst>
        </pc:spChg>
        <pc:graphicFrameChg chg="add del mod">
          <ac:chgData name="Maximilian Schlake" userId="d69807565a22ab48" providerId="LiveId" clId="{497DC6A5-6E98-4823-B94B-BA98122E7321}" dt="2023-06-01T09:24:58.416" v="1"/>
          <ac:graphicFrameMkLst>
            <pc:docMk/>
            <pc:sldMk cId="2742971747" sldId="258"/>
            <ac:graphicFrameMk id="4" creationId="{212E369F-2394-3BEE-D6A1-CE0A1665F47D}"/>
          </ac:graphicFrameMkLst>
        </pc:graphicFrameChg>
      </pc:sldChg>
      <pc:sldChg chg="addSp delSp modSp mod modNotesTx">
        <pc:chgData name="Maximilian Schlake" userId="d69807565a22ab48" providerId="LiveId" clId="{497DC6A5-6E98-4823-B94B-BA98122E7321}" dt="2023-06-02T16:54:14.887" v="3732" actId="20577"/>
        <pc:sldMkLst>
          <pc:docMk/>
          <pc:sldMk cId="2082576824" sldId="259"/>
        </pc:sldMkLst>
        <pc:spChg chg="mod">
          <ac:chgData name="Maximilian Schlake" userId="d69807565a22ab48" providerId="LiveId" clId="{497DC6A5-6E98-4823-B94B-BA98122E7321}" dt="2023-06-02T16:54:14.887" v="3732" actId="20577"/>
          <ac:spMkLst>
            <pc:docMk/>
            <pc:sldMk cId="2082576824" sldId="259"/>
            <ac:spMk id="2" creationId="{497E08B4-1A21-5C4A-FF59-0254370A8800}"/>
          </ac:spMkLst>
        </pc:spChg>
        <pc:spChg chg="del">
          <ac:chgData name="Maximilian Schlake" userId="d69807565a22ab48" providerId="LiveId" clId="{497DC6A5-6E98-4823-B94B-BA98122E7321}" dt="2023-06-01T09:44:41.337" v="2" actId="22"/>
          <ac:spMkLst>
            <pc:docMk/>
            <pc:sldMk cId="2082576824" sldId="259"/>
            <ac:spMk id="3" creationId="{00097D50-5ACB-4FDD-50C2-902AABD801B5}"/>
          </ac:spMkLst>
        </pc:spChg>
        <pc:spChg chg="add del mod">
          <ac:chgData name="Maximilian Schlake" userId="d69807565a22ab48" providerId="LiveId" clId="{497DC6A5-6E98-4823-B94B-BA98122E7321}" dt="2023-06-01T14:55:39.901" v="608" actId="478"/>
          <ac:spMkLst>
            <pc:docMk/>
            <pc:sldMk cId="2082576824" sldId="259"/>
            <ac:spMk id="7" creationId="{9C296F9C-B501-5452-9A38-DC9F1E00FA23}"/>
          </ac:spMkLst>
        </pc:spChg>
        <pc:spChg chg="add del">
          <ac:chgData name="Maximilian Schlake" userId="d69807565a22ab48" providerId="LiveId" clId="{497DC6A5-6E98-4823-B94B-BA98122E7321}" dt="2023-06-01T16:21:55.187" v="1135" actId="11529"/>
          <ac:spMkLst>
            <pc:docMk/>
            <pc:sldMk cId="2082576824" sldId="259"/>
            <ac:spMk id="25" creationId="{80D3822A-FBFA-848B-708B-103CF9143B6E}"/>
          </ac:spMkLst>
        </pc:spChg>
        <pc:spChg chg="add del">
          <ac:chgData name="Maximilian Schlake" userId="d69807565a22ab48" providerId="LiveId" clId="{497DC6A5-6E98-4823-B94B-BA98122E7321}" dt="2023-06-01T16:22:32.125" v="1137" actId="11529"/>
          <ac:spMkLst>
            <pc:docMk/>
            <pc:sldMk cId="2082576824" sldId="259"/>
            <ac:spMk id="26" creationId="{9D0196CD-B069-583F-99D9-63066DD5E440}"/>
          </ac:spMkLst>
        </pc:spChg>
        <pc:spChg chg="add mod">
          <ac:chgData name="Maximilian Schlake" userId="d69807565a22ab48" providerId="LiveId" clId="{497DC6A5-6E98-4823-B94B-BA98122E7321}" dt="2023-06-02T16:04:27.969" v="3614" actId="114"/>
          <ac:spMkLst>
            <pc:docMk/>
            <pc:sldMk cId="2082576824" sldId="259"/>
            <ac:spMk id="27" creationId="{453E651C-77D0-0470-10FA-8D90E1A97A08}"/>
          </ac:spMkLst>
        </pc:spChg>
        <pc:picChg chg="add del mod">
          <ac:chgData name="Maximilian Schlake" userId="d69807565a22ab48" providerId="LiveId" clId="{497DC6A5-6E98-4823-B94B-BA98122E7321}" dt="2023-06-01T14:55:53.874" v="609" actId="21"/>
          <ac:picMkLst>
            <pc:docMk/>
            <pc:sldMk cId="2082576824" sldId="259"/>
            <ac:picMk id="3" creationId="{AFD166D9-689D-7B46-4B86-1FA81EFF7D88}"/>
          </ac:picMkLst>
        </pc:picChg>
        <pc:picChg chg="add del mod">
          <ac:chgData name="Maximilian Schlake" userId="d69807565a22ab48" providerId="LiveId" clId="{497DC6A5-6E98-4823-B94B-BA98122E7321}" dt="2023-06-01T14:55:53.874" v="609" actId="21"/>
          <ac:picMkLst>
            <pc:docMk/>
            <pc:sldMk cId="2082576824" sldId="259"/>
            <ac:picMk id="4" creationId="{9BB56CCB-894B-771A-59E5-8C5BAD31BE43}"/>
          </ac:picMkLst>
        </pc:picChg>
        <pc:picChg chg="add del mod">
          <ac:chgData name="Maximilian Schlake" userId="d69807565a22ab48" providerId="LiveId" clId="{497DC6A5-6E98-4823-B94B-BA98122E7321}" dt="2023-06-01T14:55:53.874" v="609" actId="21"/>
          <ac:picMkLst>
            <pc:docMk/>
            <pc:sldMk cId="2082576824" sldId="259"/>
            <ac:picMk id="5" creationId="{8747AEEC-116D-C66F-25D6-0E4AF09364C2}"/>
          </ac:picMkLst>
        </pc:picChg>
        <pc:picChg chg="add del mod ord">
          <ac:chgData name="Maximilian Schlake" userId="d69807565a22ab48" providerId="LiveId" clId="{497DC6A5-6E98-4823-B94B-BA98122E7321}" dt="2023-06-01T09:44:53.233" v="5" actId="21"/>
          <ac:picMkLst>
            <pc:docMk/>
            <pc:sldMk cId="2082576824" sldId="259"/>
            <ac:picMk id="5" creationId="{CDE566F0-38DB-F343-8DED-3389C1D55D6F}"/>
          </ac:picMkLst>
        </pc:picChg>
        <pc:picChg chg="add mod">
          <ac:chgData name="Maximilian Schlake" userId="d69807565a22ab48" providerId="LiveId" clId="{497DC6A5-6E98-4823-B94B-BA98122E7321}" dt="2023-06-01T16:29:06.341" v="1262" actId="1035"/>
          <ac:picMkLst>
            <pc:docMk/>
            <pc:sldMk cId="2082576824" sldId="259"/>
            <ac:picMk id="8" creationId="{A30CBB7A-1EB9-0A6D-51B4-3AC5B27C270F}"/>
          </ac:picMkLst>
        </pc:picChg>
        <pc:picChg chg="add mod">
          <ac:chgData name="Maximilian Schlake" userId="d69807565a22ab48" providerId="LiveId" clId="{497DC6A5-6E98-4823-B94B-BA98122E7321}" dt="2023-06-01T16:29:06.341" v="1262" actId="1035"/>
          <ac:picMkLst>
            <pc:docMk/>
            <pc:sldMk cId="2082576824" sldId="259"/>
            <ac:picMk id="10" creationId="{93918629-06E7-5106-3F99-C27FCC165D06}"/>
          </ac:picMkLst>
        </pc:picChg>
        <pc:picChg chg="add del mod">
          <ac:chgData name="Maximilian Schlake" userId="d69807565a22ab48" providerId="LiveId" clId="{497DC6A5-6E98-4823-B94B-BA98122E7321}" dt="2023-06-01T16:12:20.903" v="1118" actId="478"/>
          <ac:picMkLst>
            <pc:docMk/>
            <pc:sldMk cId="2082576824" sldId="259"/>
            <ac:picMk id="12" creationId="{5F625B20-BAE8-0883-A90E-7DC733ED0225}"/>
          </ac:picMkLst>
        </pc:picChg>
        <pc:picChg chg="add del mod">
          <ac:chgData name="Maximilian Schlake" userId="d69807565a22ab48" providerId="LiveId" clId="{497DC6A5-6E98-4823-B94B-BA98122E7321}" dt="2023-06-01T16:10:04.189" v="1104" actId="478"/>
          <ac:picMkLst>
            <pc:docMk/>
            <pc:sldMk cId="2082576824" sldId="259"/>
            <ac:picMk id="14" creationId="{608C9C84-842E-B180-AFEF-BF0E088C6F7B}"/>
          </ac:picMkLst>
        </pc:picChg>
        <pc:picChg chg="add del mod">
          <ac:chgData name="Maximilian Schlake" userId="d69807565a22ab48" providerId="LiveId" clId="{497DC6A5-6E98-4823-B94B-BA98122E7321}" dt="2023-06-01T16:10:09.481" v="1108" actId="22"/>
          <ac:picMkLst>
            <pc:docMk/>
            <pc:sldMk cId="2082576824" sldId="259"/>
            <ac:picMk id="16" creationId="{B2D96605-F47E-C184-DDD6-BC7DDE5FC041}"/>
          </ac:picMkLst>
        </pc:picChg>
        <pc:picChg chg="add mod">
          <ac:chgData name="Maximilian Schlake" userId="d69807565a22ab48" providerId="LiveId" clId="{497DC6A5-6E98-4823-B94B-BA98122E7321}" dt="2023-06-01T16:29:06.341" v="1262" actId="1035"/>
          <ac:picMkLst>
            <pc:docMk/>
            <pc:sldMk cId="2082576824" sldId="259"/>
            <ac:picMk id="18" creationId="{279F2486-289C-FE77-D752-22634B8DAECD}"/>
          </ac:picMkLst>
        </pc:picChg>
        <pc:picChg chg="add del mod">
          <ac:chgData name="Maximilian Schlake" userId="d69807565a22ab48" providerId="LiveId" clId="{497DC6A5-6E98-4823-B94B-BA98122E7321}" dt="2023-06-01T16:14:45.818" v="1121" actId="478"/>
          <ac:picMkLst>
            <pc:docMk/>
            <pc:sldMk cId="2082576824" sldId="259"/>
            <ac:picMk id="20" creationId="{F1B967A0-6BC6-A0A9-92D5-71DBA32FD79F}"/>
          </ac:picMkLst>
        </pc:picChg>
        <pc:picChg chg="add del mod">
          <ac:chgData name="Maximilian Schlake" userId="d69807565a22ab48" providerId="LiveId" clId="{497DC6A5-6E98-4823-B94B-BA98122E7321}" dt="2023-06-01T16:15:33.086" v="1132" actId="478"/>
          <ac:picMkLst>
            <pc:docMk/>
            <pc:sldMk cId="2082576824" sldId="259"/>
            <ac:picMk id="22" creationId="{82584CB7-D0D2-C54F-A119-670736D49C43}"/>
          </ac:picMkLst>
        </pc:picChg>
        <pc:picChg chg="add mod">
          <ac:chgData name="Maximilian Schlake" userId="d69807565a22ab48" providerId="LiveId" clId="{497DC6A5-6E98-4823-B94B-BA98122E7321}" dt="2023-06-01T16:29:06.341" v="1262" actId="1035"/>
          <ac:picMkLst>
            <pc:docMk/>
            <pc:sldMk cId="2082576824" sldId="259"/>
            <ac:picMk id="24" creationId="{EADBC34E-9B58-7E6E-2D57-D76381B3C42B}"/>
          </ac:picMkLst>
        </pc:picChg>
      </pc:sldChg>
      <pc:sldChg chg="addSp delSp modSp mod modNotesTx">
        <pc:chgData name="Maximilian Schlake" userId="d69807565a22ab48" providerId="LiveId" clId="{497DC6A5-6E98-4823-B94B-BA98122E7321}" dt="2023-06-02T16:54:27.196" v="3736" actId="20577"/>
        <pc:sldMkLst>
          <pc:docMk/>
          <pc:sldMk cId="3708354059" sldId="260"/>
        </pc:sldMkLst>
        <pc:spChg chg="mod">
          <ac:chgData name="Maximilian Schlake" userId="d69807565a22ab48" providerId="LiveId" clId="{497DC6A5-6E98-4823-B94B-BA98122E7321}" dt="2023-06-02T16:54:27.196" v="3736" actId="20577"/>
          <ac:spMkLst>
            <pc:docMk/>
            <pc:sldMk cId="3708354059" sldId="260"/>
            <ac:spMk id="2" creationId="{497E08B4-1A21-5C4A-FF59-0254370A8800}"/>
          </ac:spMkLst>
        </pc:spChg>
        <pc:spChg chg="del">
          <ac:chgData name="Maximilian Schlake" userId="d69807565a22ab48" providerId="LiveId" clId="{497DC6A5-6E98-4823-B94B-BA98122E7321}" dt="2023-06-02T14:53:01.782" v="2846" actId="478"/>
          <ac:spMkLst>
            <pc:docMk/>
            <pc:sldMk cId="3708354059" sldId="260"/>
            <ac:spMk id="3" creationId="{00097D50-5ACB-4FDD-50C2-902AABD801B5}"/>
          </ac:spMkLst>
        </pc:spChg>
        <pc:spChg chg="add del mod">
          <ac:chgData name="Maximilian Schlake" userId="d69807565a22ab48" providerId="LiveId" clId="{497DC6A5-6E98-4823-B94B-BA98122E7321}" dt="2023-06-02T14:55:16.555" v="2855"/>
          <ac:spMkLst>
            <pc:docMk/>
            <pc:sldMk cId="3708354059" sldId="260"/>
            <ac:spMk id="8" creationId="{FBB8D046-5062-AA98-6D96-CD174779232B}"/>
          </ac:spMkLst>
        </pc:spChg>
        <pc:spChg chg="add mod">
          <ac:chgData name="Maximilian Schlake" userId="d69807565a22ab48" providerId="LiveId" clId="{497DC6A5-6E98-4823-B94B-BA98122E7321}" dt="2023-06-02T16:07:15.321" v="3622" actId="20577"/>
          <ac:spMkLst>
            <pc:docMk/>
            <pc:sldMk cId="3708354059" sldId="260"/>
            <ac:spMk id="9" creationId="{C20DADFE-7887-4409-A3B2-77E87B80935D}"/>
          </ac:spMkLst>
        </pc:spChg>
        <pc:picChg chg="add mod">
          <ac:chgData name="Maximilian Schlake" userId="d69807565a22ab48" providerId="LiveId" clId="{497DC6A5-6E98-4823-B94B-BA98122E7321}" dt="2023-06-02T15:43:05.479" v="3199" actId="1076"/>
          <ac:picMkLst>
            <pc:docMk/>
            <pc:sldMk cId="3708354059" sldId="260"/>
            <ac:picMk id="5" creationId="{5F46927E-9F01-0402-C43F-41DDC0560BFC}"/>
          </ac:picMkLst>
        </pc:picChg>
        <pc:picChg chg="add mod">
          <ac:chgData name="Maximilian Schlake" userId="d69807565a22ab48" providerId="LiveId" clId="{497DC6A5-6E98-4823-B94B-BA98122E7321}" dt="2023-06-02T15:43:13.486" v="3201" actId="1076"/>
          <ac:picMkLst>
            <pc:docMk/>
            <pc:sldMk cId="3708354059" sldId="260"/>
            <ac:picMk id="7" creationId="{35FABCC9-DA63-B7AB-53EA-659105E4D3FB}"/>
          </ac:picMkLst>
        </pc:picChg>
      </pc:sldChg>
      <pc:sldChg chg="addSp delSp modSp mod modNotesTx">
        <pc:chgData name="Maximilian Schlake" userId="d69807565a22ab48" providerId="LiveId" clId="{497DC6A5-6E98-4823-B94B-BA98122E7321}" dt="2023-06-02T18:34:47.531" v="5856" actId="20577"/>
        <pc:sldMkLst>
          <pc:docMk/>
          <pc:sldMk cId="3148376159" sldId="261"/>
        </pc:sldMkLst>
        <pc:spChg chg="mod">
          <ac:chgData name="Maximilian Schlake" userId="d69807565a22ab48" providerId="LiveId" clId="{497DC6A5-6E98-4823-B94B-BA98122E7321}" dt="2023-06-02T16:54:38.495" v="3738" actId="20577"/>
          <ac:spMkLst>
            <pc:docMk/>
            <pc:sldMk cId="3148376159" sldId="261"/>
            <ac:spMk id="2" creationId="{497E08B4-1A21-5C4A-FF59-0254370A8800}"/>
          </ac:spMkLst>
        </pc:spChg>
        <pc:spChg chg="del">
          <ac:chgData name="Maximilian Schlake" userId="d69807565a22ab48" providerId="LiveId" clId="{497DC6A5-6E98-4823-B94B-BA98122E7321}" dt="2023-06-02T16:32:34.710" v="3624" actId="478"/>
          <ac:spMkLst>
            <pc:docMk/>
            <pc:sldMk cId="3148376159" sldId="261"/>
            <ac:spMk id="3" creationId="{00097D50-5ACB-4FDD-50C2-902AABD801B5}"/>
          </ac:spMkLst>
        </pc:spChg>
        <pc:spChg chg="add mod">
          <ac:chgData name="Maximilian Schlake" userId="d69807565a22ab48" providerId="LiveId" clId="{497DC6A5-6E98-4823-B94B-BA98122E7321}" dt="2023-06-02T16:53:03.936" v="3731" actId="14100"/>
          <ac:spMkLst>
            <pc:docMk/>
            <pc:sldMk cId="3148376159" sldId="261"/>
            <ac:spMk id="10" creationId="{45FE6EE5-DD2F-2064-2E7F-59FE5212A61D}"/>
          </ac:spMkLst>
        </pc:spChg>
        <pc:picChg chg="add del mod">
          <ac:chgData name="Maximilian Schlake" userId="d69807565a22ab48" providerId="LiveId" clId="{497DC6A5-6E98-4823-B94B-BA98122E7321}" dt="2023-06-02T16:35:10.645" v="3630" actId="478"/>
          <ac:picMkLst>
            <pc:docMk/>
            <pc:sldMk cId="3148376159" sldId="261"/>
            <ac:picMk id="5" creationId="{7C24C308-9A25-8DBD-18A8-BDB710DAB54B}"/>
          </ac:picMkLst>
        </pc:picChg>
        <pc:picChg chg="add mod">
          <ac:chgData name="Maximilian Schlake" userId="d69807565a22ab48" providerId="LiveId" clId="{497DC6A5-6E98-4823-B94B-BA98122E7321}" dt="2023-06-02T16:40:55.358" v="3639" actId="1076"/>
          <ac:picMkLst>
            <pc:docMk/>
            <pc:sldMk cId="3148376159" sldId="261"/>
            <ac:picMk id="7" creationId="{5D533916-B888-9D0F-763E-A10EE1A98853}"/>
          </ac:picMkLst>
        </pc:picChg>
        <pc:picChg chg="add del mod">
          <ac:chgData name="Maximilian Schlake" userId="d69807565a22ab48" providerId="LiveId" clId="{497DC6A5-6E98-4823-B94B-BA98122E7321}" dt="2023-06-02T16:58:37.971" v="3824" actId="478"/>
          <ac:picMkLst>
            <pc:docMk/>
            <pc:sldMk cId="3148376159" sldId="261"/>
            <ac:picMk id="9" creationId="{4EB656DC-7F23-664F-AE57-4CDA276F1346}"/>
          </ac:picMkLst>
        </pc:picChg>
        <pc:picChg chg="add del mod">
          <ac:chgData name="Maximilian Schlake" userId="d69807565a22ab48" providerId="LiveId" clId="{497DC6A5-6E98-4823-B94B-BA98122E7321}" dt="2023-06-02T16:57:36.822" v="3810" actId="478"/>
          <ac:picMkLst>
            <pc:docMk/>
            <pc:sldMk cId="3148376159" sldId="261"/>
            <ac:picMk id="12" creationId="{2DA6CE1E-4D4D-9BCE-436A-4E5100F10ACF}"/>
          </ac:picMkLst>
        </pc:picChg>
        <pc:picChg chg="add mod">
          <ac:chgData name="Maximilian Schlake" userId="d69807565a22ab48" providerId="LiveId" clId="{497DC6A5-6E98-4823-B94B-BA98122E7321}" dt="2023-06-02T16:58:40.772" v="3833" actId="1036"/>
          <ac:picMkLst>
            <pc:docMk/>
            <pc:sldMk cId="3148376159" sldId="261"/>
            <ac:picMk id="14" creationId="{DA87EE1E-EF7E-0530-EC69-8B25DBC04EC4}"/>
          </ac:picMkLst>
        </pc:picChg>
      </pc:sldChg>
      <pc:sldChg chg="modSp mod">
        <pc:chgData name="Maximilian Schlake" userId="d69807565a22ab48" providerId="LiveId" clId="{497DC6A5-6E98-4823-B94B-BA98122E7321}" dt="2023-06-02T16:54:41.602" v="3739" actId="20577"/>
        <pc:sldMkLst>
          <pc:docMk/>
          <pc:sldMk cId="2789381983" sldId="262"/>
        </pc:sldMkLst>
        <pc:spChg chg="mod">
          <ac:chgData name="Maximilian Schlake" userId="d69807565a22ab48" providerId="LiveId" clId="{497DC6A5-6E98-4823-B94B-BA98122E7321}" dt="2023-06-02T16:54:41.602" v="3739" actId="20577"/>
          <ac:spMkLst>
            <pc:docMk/>
            <pc:sldMk cId="2789381983" sldId="262"/>
            <ac:spMk id="2" creationId="{497E08B4-1A21-5C4A-FF59-0254370A8800}"/>
          </ac:spMkLst>
        </pc:spChg>
      </pc:sldChg>
      <pc:sldChg chg="addSp delSp modSp add mod modNotesTx">
        <pc:chgData name="Maximilian Schlake" userId="d69807565a22ab48" providerId="LiveId" clId="{497DC6A5-6E98-4823-B94B-BA98122E7321}" dt="2023-06-01T17:19:52.007" v="1959" actId="113"/>
        <pc:sldMkLst>
          <pc:docMk/>
          <pc:sldMk cId="47249489" sldId="264"/>
        </pc:sldMkLst>
        <pc:spChg chg="mod">
          <ac:chgData name="Maximilian Schlake" userId="d69807565a22ab48" providerId="LiveId" clId="{497DC6A5-6E98-4823-B94B-BA98122E7321}" dt="2023-06-01T11:09:20.758" v="536" actId="20577"/>
          <ac:spMkLst>
            <pc:docMk/>
            <pc:sldMk cId="47249489" sldId="264"/>
            <ac:spMk id="2" creationId="{9CEF219F-A752-AF3A-FEDC-8EB897838D43}"/>
          </ac:spMkLst>
        </pc:spChg>
        <pc:spChg chg="del mod">
          <ac:chgData name="Maximilian Schlake" userId="d69807565a22ab48" providerId="LiveId" clId="{497DC6A5-6E98-4823-B94B-BA98122E7321}" dt="2023-06-01T09:45:01.050" v="9"/>
          <ac:spMkLst>
            <pc:docMk/>
            <pc:sldMk cId="47249489" sldId="264"/>
            <ac:spMk id="3" creationId="{DD7E7B8A-64D7-42FA-69FE-83D28EA0770B}"/>
          </ac:spMkLst>
        </pc:spChg>
        <pc:spChg chg="add mod">
          <ac:chgData name="Maximilian Schlake" userId="d69807565a22ab48" providerId="LiveId" clId="{497DC6A5-6E98-4823-B94B-BA98122E7321}" dt="2023-06-01T17:19:52.007" v="1959" actId="113"/>
          <ac:spMkLst>
            <pc:docMk/>
            <pc:sldMk cId="47249489" sldId="264"/>
            <ac:spMk id="7" creationId="{38434C18-E629-8B9D-4E85-3B193564F614}"/>
          </ac:spMkLst>
        </pc:spChg>
        <pc:picChg chg="add del mod">
          <ac:chgData name="Maximilian Schlake" userId="d69807565a22ab48" providerId="LiveId" clId="{497DC6A5-6E98-4823-B94B-BA98122E7321}" dt="2023-06-01T09:45:35.960" v="14" actId="478"/>
          <ac:picMkLst>
            <pc:docMk/>
            <pc:sldMk cId="47249489" sldId="264"/>
            <ac:picMk id="4" creationId="{A180C1B9-15D3-8561-4836-13D2188BDB10}"/>
          </ac:picMkLst>
        </pc:picChg>
        <pc:picChg chg="del">
          <ac:chgData name="Maximilian Schlake" userId="d69807565a22ab48" providerId="LiveId" clId="{497DC6A5-6E98-4823-B94B-BA98122E7321}" dt="2023-06-01T09:44:59.480" v="8" actId="478"/>
          <ac:picMkLst>
            <pc:docMk/>
            <pc:sldMk cId="47249489" sldId="264"/>
            <ac:picMk id="5" creationId="{5C8ED170-4989-2D1E-ED52-6ED9FFAE4CF9}"/>
          </ac:picMkLst>
        </pc:picChg>
        <pc:picChg chg="add mod">
          <ac:chgData name="Maximilian Schlake" userId="d69807565a22ab48" providerId="LiveId" clId="{497DC6A5-6E98-4823-B94B-BA98122E7321}" dt="2023-06-01T10:06:38.345" v="80" actId="1076"/>
          <ac:picMkLst>
            <pc:docMk/>
            <pc:sldMk cId="47249489" sldId="264"/>
            <ac:picMk id="9" creationId="{80148DE4-913D-B647-35B2-CD78F58DC834}"/>
          </ac:picMkLst>
        </pc:picChg>
        <pc:picChg chg="add del mod">
          <ac:chgData name="Maximilian Schlake" userId="d69807565a22ab48" providerId="LiveId" clId="{497DC6A5-6E98-4823-B94B-BA98122E7321}" dt="2023-06-01T10:06:14.739" v="77" actId="478"/>
          <ac:picMkLst>
            <pc:docMk/>
            <pc:sldMk cId="47249489" sldId="264"/>
            <ac:picMk id="10" creationId="{A8E7008A-6C42-BC98-7685-D82E7D7D4C4A}"/>
          </ac:picMkLst>
        </pc:picChg>
      </pc:sldChg>
      <pc:sldChg chg="addSp delSp modSp add del mod modNotesTx">
        <pc:chgData name="Maximilian Schlake" userId="d69807565a22ab48" providerId="LiveId" clId="{497DC6A5-6E98-4823-B94B-BA98122E7321}" dt="2023-06-01T11:09:30.778" v="539" actId="2696"/>
        <pc:sldMkLst>
          <pc:docMk/>
          <pc:sldMk cId="1034375881" sldId="265"/>
        </pc:sldMkLst>
        <pc:spChg chg="add mod">
          <ac:chgData name="Maximilian Schlake" userId="d69807565a22ab48" providerId="LiveId" clId="{497DC6A5-6E98-4823-B94B-BA98122E7321}" dt="2023-06-01T10:07:41.949" v="139" actId="21"/>
          <ac:spMkLst>
            <pc:docMk/>
            <pc:sldMk cId="1034375881" sldId="265"/>
            <ac:spMk id="5" creationId="{3F06AFB1-6182-DC3D-F685-DD16604F6CEE}"/>
          </ac:spMkLst>
        </pc:spChg>
        <pc:picChg chg="del mod">
          <ac:chgData name="Maximilian Schlake" userId="d69807565a22ab48" providerId="LiveId" clId="{497DC6A5-6E98-4823-B94B-BA98122E7321}" dt="2023-06-01T10:07:41.949" v="139" actId="21"/>
          <ac:picMkLst>
            <pc:docMk/>
            <pc:sldMk cId="1034375881" sldId="265"/>
            <ac:picMk id="4" creationId="{A180C1B9-15D3-8561-4836-13D2188BDB10}"/>
          </ac:picMkLst>
        </pc:picChg>
      </pc:sldChg>
      <pc:sldChg chg="addSp delSp modSp add del mod modNotesTx">
        <pc:chgData name="Maximilian Schlake" userId="d69807565a22ab48" providerId="LiveId" clId="{497DC6A5-6E98-4823-B94B-BA98122E7321}" dt="2023-06-01T14:57:26.310" v="637" actId="47"/>
        <pc:sldMkLst>
          <pc:docMk/>
          <pc:sldMk cId="2877771453" sldId="266"/>
        </pc:sldMkLst>
        <pc:spChg chg="mod">
          <ac:chgData name="Maximilian Schlake" userId="d69807565a22ab48" providerId="LiveId" clId="{497DC6A5-6E98-4823-B94B-BA98122E7321}" dt="2023-06-01T11:09:23.172" v="537" actId="20577"/>
          <ac:spMkLst>
            <pc:docMk/>
            <pc:sldMk cId="2877771453" sldId="266"/>
            <ac:spMk id="2" creationId="{9CEF219F-A752-AF3A-FEDC-8EB897838D43}"/>
          </ac:spMkLst>
        </pc:spChg>
        <pc:spChg chg="mod">
          <ac:chgData name="Maximilian Schlake" userId="d69807565a22ab48" providerId="LiveId" clId="{497DC6A5-6E98-4823-B94B-BA98122E7321}" dt="2023-06-01T14:56:01.016" v="624" actId="20577"/>
          <ac:spMkLst>
            <pc:docMk/>
            <pc:sldMk cId="2877771453" sldId="266"/>
            <ac:spMk id="7" creationId="{38434C18-E629-8B9D-4E85-3B193564F614}"/>
          </ac:spMkLst>
        </pc:spChg>
        <pc:picChg chg="add del mod">
          <ac:chgData name="Maximilian Schlake" userId="d69807565a22ab48" providerId="LiveId" clId="{497DC6A5-6E98-4823-B94B-BA98122E7321}" dt="2023-06-01T14:54:33.854" v="592" actId="21"/>
          <ac:picMkLst>
            <pc:docMk/>
            <pc:sldMk cId="2877771453" sldId="266"/>
            <ac:picMk id="3" creationId="{057CC8B5-B4A5-56F9-3445-E53C7CBDE4B1}"/>
          </ac:picMkLst>
        </pc:picChg>
        <pc:picChg chg="add mod">
          <ac:chgData name="Maximilian Schlake" userId="d69807565a22ab48" providerId="LiveId" clId="{497DC6A5-6E98-4823-B94B-BA98122E7321}" dt="2023-06-01T14:56:18.938" v="626" actId="1076"/>
          <ac:picMkLst>
            <pc:docMk/>
            <pc:sldMk cId="2877771453" sldId="266"/>
            <ac:picMk id="4" creationId="{58BC7E4A-C1EB-3DDC-1C17-6EAF6CD6A58B}"/>
          </ac:picMkLst>
        </pc:picChg>
        <pc:picChg chg="add del mod">
          <ac:chgData name="Maximilian Schlake" userId="d69807565a22ab48" providerId="LiveId" clId="{497DC6A5-6E98-4823-B94B-BA98122E7321}" dt="2023-06-01T14:54:07.592" v="585" actId="21"/>
          <ac:picMkLst>
            <pc:docMk/>
            <pc:sldMk cId="2877771453" sldId="266"/>
            <ac:picMk id="5" creationId="{DBDEEF7F-1D3B-737D-9027-905F1B043533}"/>
          </ac:picMkLst>
        </pc:picChg>
        <pc:picChg chg="add mod">
          <ac:chgData name="Maximilian Schlake" userId="d69807565a22ab48" providerId="LiveId" clId="{497DC6A5-6E98-4823-B94B-BA98122E7321}" dt="2023-06-01T14:56:18.938" v="626" actId="1076"/>
          <ac:picMkLst>
            <pc:docMk/>
            <pc:sldMk cId="2877771453" sldId="266"/>
            <ac:picMk id="6" creationId="{1625A561-FC7F-2DED-FE96-B9F946F40664}"/>
          </ac:picMkLst>
        </pc:picChg>
        <pc:picChg chg="add mod">
          <ac:chgData name="Maximilian Schlake" userId="d69807565a22ab48" providerId="LiveId" clId="{497DC6A5-6E98-4823-B94B-BA98122E7321}" dt="2023-06-01T14:56:18.938" v="626" actId="1076"/>
          <ac:picMkLst>
            <pc:docMk/>
            <pc:sldMk cId="2877771453" sldId="266"/>
            <ac:picMk id="8" creationId="{140363BC-B5D3-3CD1-B3AE-221D35E3B81C}"/>
          </ac:picMkLst>
        </pc:picChg>
        <pc:picChg chg="del">
          <ac:chgData name="Maximilian Schlake" userId="d69807565a22ab48" providerId="LiveId" clId="{497DC6A5-6E98-4823-B94B-BA98122E7321}" dt="2023-06-01T10:07:39.147" v="138" actId="478"/>
          <ac:picMkLst>
            <pc:docMk/>
            <pc:sldMk cId="2877771453" sldId="266"/>
            <ac:picMk id="9" creationId="{80148DE4-913D-B647-35B2-CD78F58DC834}"/>
          </ac:picMkLst>
        </pc:picChg>
      </pc:sldChg>
      <pc:sldChg chg="addSp delSp modSp add mod modNotesTx">
        <pc:chgData name="Maximilian Schlake" userId="d69807565a22ab48" providerId="LiveId" clId="{497DC6A5-6E98-4823-B94B-BA98122E7321}" dt="2023-06-02T18:33:21.723" v="5816" actId="20577"/>
        <pc:sldMkLst>
          <pc:docMk/>
          <pc:sldMk cId="852344474" sldId="267"/>
        </pc:sldMkLst>
        <pc:spChg chg="mod">
          <ac:chgData name="Maximilian Schlake" userId="d69807565a22ab48" providerId="LiveId" clId="{497DC6A5-6E98-4823-B94B-BA98122E7321}" dt="2023-06-01T17:19:23.266" v="1953" actId="1076"/>
          <ac:spMkLst>
            <pc:docMk/>
            <pc:sldMk cId="852344474" sldId="267"/>
            <ac:spMk id="2" creationId="{9CEF219F-A752-AF3A-FEDC-8EB897838D43}"/>
          </ac:spMkLst>
        </pc:spChg>
        <pc:spChg chg="mod">
          <ac:chgData name="Maximilian Schlake" userId="d69807565a22ab48" providerId="LiveId" clId="{497DC6A5-6E98-4823-B94B-BA98122E7321}" dt="2023-06-01T17:19:34.063" v="1955" actId="113"/>
          <ac:spMkLst>
            <pc:docMk/>
            <pc:sldMk cId="852344474" sldId="267"/>
            <ac:spMk id="7" creationId="{38434C18-E629-8B9D-4E85-3B193564F614}"/>
          </ac:spMkLst>
        </pc:spChg>
        <pc:picChg chg="del">
          <ac:chgData name="Maximilian Schlake" userId="d69807565a22ab48" providerId="LiveId" clId="{497DC6A5-6E98-4823-B94B-BA98122E7321}" dt="2023-06-01T10:34:23.891" v="205" actId="478"/>
          <ac:picMkLst>
            <pc:docMk/>
            <pc:sldMk cId="852344474" sldId="267"/>
            <ac:picMk id="3" creationId="{057CC8B5-B4A5-56F9-3445-E53C7CBDE4B1}"/>
          </ac:picMkLst>
        </pc:picChg>
        <pc:picChg chg="add del mod">
          <ac:chgData name="Maximilian Schlake" userId="d69807565a22ab48" providerId="LiveId" clId="{497DC6A5-6E98-4823-B94B-BA98122E7321}" dt="2023-06-01T14:55:33.520" v="605" actId="21"/>
          <ac:picMkLst>
            <pc:docMk/>
            <pc:sldMk cId="852344474" sldId="267"/>
            <ac:picMk id="3" creationId="{E2816256-79EB-BE6D-7E48-D81C82598559}"/>
          </ac:picMkLst>
        </pc:picChg>
        <pc:picChg chg="add del mod">
          <ac:chgData name="Maximilian Schlake" userId="d69807565a22ab48" providerId="LiveId" clId="{497DC6A5-6E98-4823-B94B-BA98122E7321}" dt="2023-06-01T14:55:33.520" v="605" actId="21"/>
          <ac:picMkLst>
            <pc:docMk/>
            <pc:sldMk cId="852344474" sldId="267"/>
            <ac:picMk id="4" creationId="{880451C0-5A41-FF35-2691-7A2159FD0A6B}"/>
          </ac:picMkLst>
        </pc:picChg>
        <pc:picChg chg="del">
          <ac:chgData name="Maximilian Schlake" userId="d69807565a22ab48" providerId="LiveId" clId="{497DC6A5-6E98-4823-B94B-BA98122E7321}" dt="2023-06-01T10:34:23.239" v="204" actId="478"/>
          <ac:picMkLst>
            <pc:docMk/>
            <pc:sldMk cId="852344474" sldId="267"/>
            <ac:picMk id="5" creationId="{DBDEEF7F-1D3B-737D-9027-905F1B043533}"/>
          </ac:picMkLst>
        </pc:picChg>
        <pc:picChg chg="add mod">
          <ac:chgData name="Maximilian Schlake" userId="d69807565a22ab48" providerId="LiveId" clId="{497DC6A5-6E98-4823-B94B-BA98122E7321}" dt="2023-06-01T10:50:34.944" v="241" actId="1076"/>
          <ac:picMkLst>
            <pc:docMk/>
            <pc:sldMk cId="852344474" sldId="267"/>
            <ac:picMk id="6" creationId="{63D627F6-5C7E-ECDE-6812-5A0255CC8FE1}"/>
          </ac:picMkLst>
        </pc:picChg>
        <pc:picChg chg="add del mod">
          <ac:chgData name="Maximilian Schlake" userId="d69807565a22ab48" providerId="LiveId" clId="{497DC6A5-6E98-4823-B94B-BA98122E7321}" dt="2023-06-01T14:55:33.520" v="605" actId="21"/>
          <ac:picMkLst>
            <pc:docMk/>
            <pc:sldMk cId="852344474" sldId="267"/>
            <ac:picMk id="8" creationId="{02377EC1-C64A-F212-9D6F-21ABB84B543B}"/>
          </ac:picMkLst>
        </pc:picChg>
        <pc:picChg chg="add mod">
          <ac:chgData name="Maximilian Schlake" userId="d69807565a22ab48" providerId="LiveId" clId="{497DC6A5-6E98-4823-B94B-BA98122E7321}" dt="2023-06-01T10:50:34.944" v="241" actId="1076"/>
          <ac:picMkLst>
            <pc:docMk/>
            <pc:sldMk cId="852344474" sldId="267"/>
            <ac:picMk id="9" creationId="{82C6D728-F90C-831C-54F8-A60161E93EE7}"/>
          </ac:picMkLst>
        </pc:picChg>
        <pc:picChg chg="add mod">
          <ac:chgData name="Maximilian Schlake" userId="d69807565a22ab48" providerId="LiveId" clId="{497DC6A5-6E98-4823-B94B-BA98122E7321}" dt="2023-06-01T10:50:34.944" v="241" actId="1076"/>
          <ac:picMkLst>
            <pc:docMk/>
            <pc:sldMk cId="852344474" sldId="267"/>
            <ac:picMk id="11" creationId="{CA2F37BF-7AA0-41BB-813B-DBFE232C748F}"/>
          </ac:picMkLst>
        </pc:picChg>
        <pc:picChg chg="add del mod">
          <ac:chgData name="Maximilian Schlake" userId="d69807565a22ab48" providerId="LiveId" clId="{497DC6A5-6E98-4823-B94B-BA98122E7321}" dt="2023-06-01T15:55:58.614" v="1054" actId="478"/>
          <ac:picMkLst>
            <pc:docMk/>
            <pc:sldMk cId="852344474" sldId="267"/>
            <ac:picMk id="12" creationId="{532A058C-1296-F864-C043-833495F099C4}"/>
          </ac:picMkLst>
        </pc:picChg>
        <pc:picChg chg="add del mod">
          <ac:chgData name="Maximilian Schlake" userId="d69807565a22ab48" providerId="LiveId" clId="{497DC6A5-6E98-4823-B94B-BA98122E7321}" dt="2023-06-01T15:55:59.483" v="1056" actId="478"/>
          <ac:picMkLst>
            <pc:docMk/>
            <pc:sldMk cId="852344474" sldId="267"/>
            <ac:picMk id="14" creationId="{9F10B256-8BF6-112F-0323-051D9ACBEC37}"/>
          </ac:picMkLst>
        </pc:picChg>
        <pc:picChg chg="add del mod">
          <ac:chgData name="Maximilian Schlake" userId="d69807565a22ab48" providerId="LiveId" clId="{497DC6A5-6E98-4823-B94B-BA98122E7321}" dt="2023-06-01T15:55:59.098" v="1055" actId="478"/>
          <ac:picMkLst>
            <pc:docMk/>
            <pc:sldMk cId="852344474" sldId="267"/>
            <ac:picMk id="16" creationId="{D6A81889-1B18-8808-6870-99E5DDBCAE2F}"/>
          </ac:picMkLst>
        </pc:picChg>
      </pc:sldChg>
      <pc:sldChg chg="addSp delSp modSp add mod ord modNotesTx">
        <pc:chgData name="Maximilian Schlake" userId="d69807565a22ab48" providerId="LiveId" clId="{497DC6A5-6E98-4823-B94B-BA98122E7321}" dt="2023-06-02T18:22:10.826" v="5373" actId="20577"/>
        <pc:sldMkLst>
          <pc:docMk/>
          <pc:sldMk cId="3410715490" sldId="268"/>
        </pc:sldMkLst>
        <pc:spChg chg="mod">
          <ac:chgData name="Maximilian Schlake" userId="d69807565a22ab48" providerId="LiveId" clId="{497DC6A5-6E98-4823-B94B-BA98122E7321}" dt="2023-06-01T17:19:45.184" v="1957" actId="20577"/>
          <ac:spMkLst>
            <pc:docMk/>
            <pc:sldMk cId="3410715490" sldId="268"/>
            <ac:spMk id="7" creationId="{38434C18-E629-8B9D-4E85-3B193564F614}"/>
          </ac:spMkLst>
        </pc:spChg>
        <pc:picChg chg="add mod">
          <ac:chgData name="Maximilian Schlake" userId="d69807565a22ab48" providerId="LiveId" clId="{497DC6A5-6E98-4823-B94B-BA98122E7321}" dt="2023-06-01T14:57:10.080" v="635" actId="1076"/>
          <ac:picMkLst>
            <pc:docMk/>
            <pc:sldMk cId="3410715490" sldId="268"/>
            <ac:picMk id="3" creationId="{5BC247A6-A026-C28A-A020-9106CC410CAE}"/>
          </ac:picMkLst>
        </pc:picChg>
        <pc:picChg chg="add mod">
          <ac:chgData name="Maximilian Schlake" userId="d69807565a22ab48" providerId="LiveId" clId="{497DC6A5-6E98-4823-B94B-BA98122E7321}" dt="2023-06-01T14:57:05.897" v="633" actId="1076"/>
          <ac:picMkLst>
            <pc:docMk/>
            <pc:sldMk cId="3410715490" sldId="268"/>
            <ac:picMk id="4" creationId="{885F2D1A-3EA9-F9CA-54EC-A7D30DEA74D9}"/>
          </ac:picMkLst>
        </pc:picChg>
        <pc:picChg chg="add del mod">
          <ac:chgData name="Maximilian Schlake" userId="d69807565a22ab48" providerId="LiveId" clId="{497DC6A5-6E98-4823-B94B-BA98122E7321}" dt="2023-06-01T15:58:54.319" v="1082" actId="478"/>
          <ac:picMkLst>
            <pc:docMk/>
            <pc:sldMk cId="3410715490" sldId="268"/>
            <ac:picMk id="5" creationId="{F4190311-180F-744E-B7E8-C06FEB15EDE5}"/>
          </ac:picMkLst>
        </pc:picChg>
        <pc:picChg chg="del">
          <ac:chgData name="Maximilian Schlake" userId="d69807565a22ab48" providerId="LiveId" clId="{497DC6A5-6E98-4823-B94B-BA98122E7321}" dt="2023-06-01T14:56:46.906" v="630" actId="478"/>
          <ac:picMkLst>
            <pc:docMk/>
            <pc:sldMk cId="3410715490" sldId="268"/>
            <ac:picMk id="6" creationId="{63D627F6-5C7E-ECDE-6812-5A0255CC8FE1}"/>
          </ac:picMkLst>
        </pc:picChg>
        <pc:picChg chg="del">
          <ac:chgData name="Maximilian Schlake" userId="d69807565a22ab48" providerId="LiveId" clId="{497DC6A5-6E98-4823-B94B-BA98122E7321}" dt="2023-06-01T14:57:07.373" v="634" actId="478"/>
          <ac:picMkLst>
            <pc:docMk/>
            <pc:sldMk cId="3410715490" sldId="268"/>
            <ac:picMk id="9" creationId="{82C6D728-F90C-831C-54F8-A60161E93EE7}"/>
          </ac:picMkLst>
        </pc:picChg>
        <pc:picChg chg="add mod">
          <ac:chgData name="Maximilian Schlake" userId="d69807565a22ab48" providerId="LiveId" clId="{497DC6A5-6E98-4823-B94B-BA98122E7321}" dt="2023-06-01T15:59:04.362" v="1085" actId="14100"/>
          <ac:picMkLst>
            <pc:docMk/>
            <pc:sldMk cId="3410715490" sldId="268"/>
            <ac:picMk id="10" creationId="{9BFAD784-9041-FA98-28D7-236DC96E30F9}"/>
          </ac:picMkLst>
        </pc:picChg>
        <pc:picChg chg="del">
          <ac:chgData name="Maximilian Schlake" userId="d69807565a22ab48" providerId="LiveId" clId="{497DC6A5-6E98-4823-B94B-BA98122E7321}" dt="2023-06-01T14:56:48.241" v="631" actId="478"/>
          <ac:picMkLst>
            <pc:docMk/>
            <pc:sldMk cId="3410715490" sldId="268"/>
            <ac:picMk id="11" creationId="{CA2F37BF-7AA0-41BB-813B-DBFE232C748F}"/>
          </ac:picMkLst>
        </pc:picChg>
      </pc:sldChg>
      <pc:sldChg chg="addSp delSp modSp add mod modNotesTx">
        <pc:chgData name="Maximilian Schlake" userId="d69807565a22ab48" providerId="LiveId" clId="{497DC6A5-6E98-4823-B94B-BA98122E7321}" dt="2023-06-02T18:33:36.544" v="5853" actId="20577"/>
        <pc:sldMkLst>
          <pc:docMk/>
          <pc:sldMk cId="404323534" sldId="269"/>
        </pc:sldMkLst>
        <pc:spChg chg="mod">
          <ac:chgData name="Maximilian Schlake" userId="d69807565a22ab48" providerId="LiveId" clId="{497DC6A5-6E98-4823-B94B-BA98122E7321}" dt="2023-06-01T17:19:20.061" v="1951" actId="113"/>
          <ac:spMkLst>
            <pc:docMk/>
            <pc:sldMk cId="404323534" sldId="269"/>
            <ac:spMk id="7" creationId="{38434C18-E629-8B9D-4E85-3B193564F614}"/>
          </ac:spMkLst>
        </pc:spChg>
        <pc:graphicFrameChg chg="add mod modGraphic">
          <ac:chgData name="Maximilian Schlake" userId="d69807565a22ab48" providerId="LiveId" clId="{497DC6A5-6E98-4823-B94B-BA98122E7321}" dt="2023-06-01T15:16:59.037" v="987" actId="20577"/>
          <ac:graphicFrameMkLst>
            <pc:docMk/>
            <pc:sldMk cId="404323534" sldId="269"/>
            <ac:graphicFrameMk id="3" creationId="{D5968D79-A2E6-BAD1-BD4B-05FB00C12F0F}"/>
          </ac:graphicFrameMkLst>
        </pc:graphicFrameChg>
        <pc:picChg chg="del">
          <ac:chgData name="Maximilian Schlake" userId="d69807565a22ab48" providerId="LiveId" clId="{497DC6A5-6E98-4823-B94B-BA98122E7321}" dt="2023-06-01T14:58:47.058" v="668" actId="478"/>
          <ac:picMkLst>
            <pc:docMk/>
            <pc:sldMk cId="404323534" sldId="269"/>
            <ac:picMk id="6" creationId="{63D627F6-5C7E-ECDE-6812-5A0255CC8FE1}"/>
          </ac:picMkLst>
        </pc:picChg>
        <pc:picChg chg="del">
          <ac:chgData name="Maximilian Schlake" userId="d69807565a22ab48" providerId="LiveId" clId="{497DC6A5-6E98-4823-B94B-BA98122E7321}" dt="2023-06-01T14:58:46.623" v="667" actId="478"/>
          <ac:picMkLst>
            <pc:docMk/>
            <pc:sldMk cId="404323534" sldId="269"/>
            <ac:picMk id="9" creationId="{82C6D728-F90C-831C-54F8-A60161E93EE7}"/>
          </ac:picMkLst>
        </pc:picChg>
        <pc:picChg chg="del">
          <ac:chgData name="Maximilian Schlake" userId="d69807565a22ab48" providerId="LiveId" clId="{497DC6A5-6E98-4823-B94B-BA98122E7321}" dt="2023-06-01T14:58:47.363" v="669" actId="478"/>
          <ac:picMkLst>
            <pc:docMk/>
            <pc:sldMk cId="404323534" sldId="269"/>
            <ac:picMk id="11" creationId="{CA2F37BF-7AA0-41BB-813B-DBFE232C748F}"/>
          </ac:picMkLst>
        </pc:picChg>
      </pc:sldChg>
      <pc:sldChg chg="delSp modSp add del mod">
        <pc:chgData name="Maximilian Schlake" userId="d69807565a22ab48" providerId="LiveId" clId="{497DC6A5-6E98-4823-B94B-BA98122E7321}" dt="2023-06-01T15:56:51.547" v="1081" actId="2696"/>
        <pc:sldMkLst>
          <pc:docMk/>
          <pc:sldMk cId="1744504504" sldId="270"/>
        </pc:sldMkLst>
        <pc:spChg chg="mod">
          <ac:chgData name="Maximilian Schlake" userId="d69807565a22ab48" providerId="LiveId" clId="{497DC6A5-6E98-4823-B94B-BA98122E7321}" dt="2023-06-01T15:18:26.724" v="1028" actId="20577"/>
          <ac:spMkLst>
            <pc:docMk/>
            <pc:sldMk cId="1744504504" sldId="270"/>
            <ac:spMk id="7" creationId="{38434C18-E629-8B9D-4E85-3B193564F614}"/>
          </ac:spMkLst>
        </pc:spChg>
        <pc:graphicFrameChg chg="del">
          <ac:chgData name="Maximilian Schlake" userId="d69807565a22ab48" providerId="LiveId" clId="{497DC6A5-6E98-4823-B94B-BA98122E7321}" dt="2023-06-01T15:19:03.794" v="1029" actId="478"/>
          <ac:graphicFrameMkLst>
            <pc:docMk/>
            <pc:sldMk cId="1744504504" sldId="270"/>
            <ac:graphicFrameMk id="3" creationId="{D5968D79-A2E6-BAD1-BD4B-05FB00C12F0F}"/>
          </ac:graphicFrameMkLst>
        </pc:graphicFrameChg>
      </pc:sldChg>
      <pc:sldChg chg="delSp modSp add mod ord">
        <pc:chgData name="Maximilian Schlake" userId="d69807565a22ab48" providerId="LiveId" clId="{497DC6A5-6E98-4823-B94B-BA98122E7321}" dt="2023-06-01T17:19:09.770" v="1949" actId="113"/>
        <pc:sldMkLst>
          <pc:docMk/>
          <pc:sldMk cId="3603686234" sldId="271"/>
        </pc:sldMkLst>
        <pc:spChg chg="mod">
          <ac:chgData name="Maximilian Schlake" userId="d69807565a22ab48" providerId="LiveId" clId="{497DC6A5-6E98-4823-B94B-BA98122E7321}" dt="2023-06-01T17:19:09.770" v="1949" actId="113"/>
          <ac:spMkLst>
            <pc:docMk/>
            <pc:sldMk cId="3603686234" sldId="271"/>
            <ac:spMk id="7" creationId="{38434C18-E629-8B9D-4E85-3B193564F614}"/>
          </ac:spMkLst>
        </pc:spChg>
        <pc:picChg chg="del">
          <ac:chgData name="Maximilian Schlake" userId="d69807565a22ab48" providerId="LiveId" clId="{497DC6A5-6E98-4823-B94B-BA98122E7321}" dt="2023-06-01T15:56:05.147" v="1059" actId="478"/>
          <ac:picMkLst>
            <pc:docMk/>
            <pc:sldMk cId="3603686234" sldId="271"/>
            <ac:picMk id="6" creationId="{63D627F6-5C7E-ECDE-6812-5A0255CC8FE1}"/>
          </ac:picMkLst>
        </pc:picChg>
        <pc:picChg chg="del">
          <ac:chgData name="Maximilian Schlake" userId="d69807565a22ab48" providerId="LiveId" clId="{497DC6A5-6E98-4823-B94B-BA98122E7321}" dt="2023-06-01T15:56:15.973" v="1061" actId="478"/>
          <ac:picMkLst>
            <pc:docMk/>
            <pc:sldMk cId="3603686234" sldId="271"/>
            <ac:picMk id="9" creationId="{82C6D728-F90C-831C-54F8-A60161E93EE7}"/>
          </ac:picMkLst>
        </pc:picChg>
        <pc:picChg chg="del">
          <ac:chgData name="Maximilian Schlake" userId="d69807565a22ab48" providerId="LiveId" clId="{497DC6A5-6E98-4823-B94B-BA98122E7321}" dt="2023-06-01T15:56:02.002" v="1057" actId="478"/>
          <ac:picMkLst>
            <pc:docMk/>
            <pc:sldMk cId="3603686234" sldId="271"/>
            <ac:picMk id="11" creationId="{CA2F37BF-7AA0-41BB-813B-DBFE232C748F}"/>
          </ac:picMkLst>
        </pc:picChg>
        <pc:picChg chg="mod">
          <ac:chgData name="Maximilian Schlake" userId="d69807565a22ab48" providerId="LiveId" clId="{497DC6A5-6E98-4823-B94B-BA98122E7321}" dt="2023-06-01T15:56:03.901" v="1058" actId="1076"/>
          <ac:picMkLst>
            <pc:docMk/>
            <pc:sldMk cId="3603686234" sldId="271"/>
            <ac:picMk id="12" creationId="{532A058C-1296-F864-C043-833495F099C4}"/>
          </ac:picMkLst>
        </pc:picChg>
        <pc:picChg chg="mod">
          <ac:chgData name="Maximilian Schlake" userId="d69807565a22ab48" providerId="LiveId" clId="{497DC6A5-6E98-4823-B94B-BA98122E7321}" dt="2023-06-01T15:56:17.899" v="1062" actId="1076"/>
          <ac:picMkLst>
            <pc:docMk/>
            <pc:sldMk cId="3603686234" sldId="271"/>
            <ac:picMk id="14" creationId="{9F10B256-8BF6-112F-0323-051D9ACBEC37}"/>
          </ac:picMkLst>
        </pc:picChg>
        <pc:picChg chg="mod">
          <ac:chgData name="Maximilian Schlake" userId="d69807565a22ab48" providerId="LiveId" clId="{497DC6A5-6E98-4823-B94B-BA98122E7321}" dt="2023-06-01T15:56:14.611" v="1060" actId="1076"/>
          <ac:picMkLst>
            <pc:docMk/>
            <pc:sldMk cId="3603686234" sldId="271"/>
            <ac:picMk id="16" creationId="{D6A81889-1B18-8808-6870-99E5DDBCAE2F}"/>
          </ac:picMkLst>
        </pc:picChg>
      </pc:sldChg>
      <pc:sldChg chg="addSp delSp modSp add mod">
        <pc:chgData name="Maximilian Schlake" userId="d69807565a22ab48" providerId="LiveId" clId="{497DC6A5-6E98-4823-B94B-BA98122E7321}" dt="2023-06-02T16:54:20.500" v="3733" actId="20577"/>
        <pc:sldMkLst>
          <pc:docMk/>
          <pc:sldMk cId="3193646607" sldId="272"/>
        </pc:sldMkLst>
        <pc:spChg chg="mod">
          <ac:chgData name="Maximilian Schlake" userId="d69807565a22ab48" providerId="LiveId" clId="{497DC6A5-6E98-4823-B94B-BA98122E7321}" dt="2023-06-02T16:54:20.500" v="3733" actId="20577"/>
          <ac:spMkLst>
            <pc:docMk/>
            <pc:sldMk cId="3193646607" sldId="272"/>
            <ac:spMk id="2" creationId="{497E08B4-1A21-5C4A-FF59-0254370A8800}"/>
          </ac:spMkLst>
        </pc:spChg>
        <pc:spChg chg="add mod">
          <ac:chgData name="Maximilian Schlake" userId="d69807565a22ab48" providerId="LiveId" clId="{497DC6A5-6E98-4823-B94B-BA98122E7321}" dt="2023-06-02T13:57:06.068" v="2274" actId="12"/>
          <ac:spMkLst>
            <pc:docMk/>
            <pc:sldMk cId="3193646607" sldId="272"/>
            <ac:spMk id="7" creationId="{C286ED0A-2D4D-8B04-1FBE-436025404D2D}"/>
          </ac:spMkLst>
        </pc:spChg>
        <pc:spChg chg="del">
          <ac:chgData name="Maximilian Schlake" userId="d69807565a22ab48" providerId="LiveId" clId="{497DC6A5-6E98-4823-B94B-BA98122E7321}" dt="2023-06-01T16:35:43.114" v="1340" actId="478"/>
          <ac:spMkLst>
            <pc:docMk/>
            <pc:sldMk cId="3193646607" sldId="272"/>
            <ac:spMk id="27" creationId="{453E651C-77D0-0470-10FA-8D90E1A97A08}"/>
          </ac:spMkLst>
        </pc:spChg>
        <pc:picChg chg="add mod">
          <ac:chgData name="Maximilian Schlake" userId="d69807565a22ab48" providerId="LiveId" clId="{497DC6A5-6E98-4823-B94B-BA98122E7321}" dt="2023-06-01T16:39:27.615" v="1344" actId="1076"/>
          <ac:picMkLst>
            <pc:docMk/>
            <pc:sldMk cId="3193646607" sldId="272"/>
            <ac:picMk id="4" creationId="{755555F1-081E-F6D6-A388-D039EDDF956A}"/>
          </ac:picMkLst>
        </pc:picChg>
        <pc:picChg chg="add mod">
          <ac:chgData name="Maximilian Schlake" userId="d69807565a22ab48" providerId="LiveId" clId="{497DC6A5-6E98-4823-B94B-BA98122E7321}" dt="2023-06-01T16:39:33.079" v="1347" actId="14100"/>
          <ac:picMkLst>
            <pc:docMk/>
            <pc:sldMk cId="3193646607" sldId="272"/>
            <ac:picMk id="6" creationId="{6C341124-2E2F-A537-88CC-4904C85A4DCD}"/>
          </ac:picMkLst>
        </pc:picChg>
        <pc:picChg chg="del">
          <ac:chgData name="Maximilian Schlake" userId="d69807565a22ab48" providerId="LiveId" clId="{497DC6A5-6E98-4823-B94B-BA98122E7321}" dt="2023-06-01T16:35:40.297" v="1337" actId="478"/>
          <ac:picMkLst>
            <pc:docMk/>
            <pc:sldMk cId="3193646607" sldId="272"/>
            <ac:picMk id="8" creationId="{A30CBB7A-1EB9-0A6D-51B4-3AC5B27C270F}"/>
          </ac:picMkLst>
        </pc:picChg>
        <pc:picChg chg="del">
          <ac:chgData name="Maximilian Schlake" userId="d69807565a22ab48" providerId="LiveId" clId="{497DC6A5-6E98-4823-B94B-BA98122E7321}" dt="2023-06-01T16:35:39.695" v="1336" actId="478"/>
          <ac:picMkLst>
            <pc:docMk/>
            <pc:sldMk cId="3193646607" sldId="272"/>
            <ac:picMk id="10" creationId="{93918629-06E7-5106-3F99-C27FCC165D06}"/>
          </ac:picMkLst>
        </pc:picChg>
        <pc:picChg chg="del">
          <ac:chgData name="Maximilian Schlake" userId="d69807565a22ab48" providerId="LiveId" clId="{497DC6A5-6E98-4823-B94B-BA98122E7321}" dt="2023-06-01T16:35:41.121" v="1339" actId="478"/>
          <ac:picMkLst>
            <pc:docMk/>
            <pc:sldMk cId="3193646607" sldId="272"/>
            <ac:picMk id="18" creationId="{279F2486-289C-FE77-D752-22634B8DAECD}"/>
          </ac:picMkLst>
        </pc:picChg>
        <pc:picChg chg="del">
          <ac:chgData name="Maximilian Schlake" userId="d69807565a22ab48" providerId="LiveId" clId="{497DC6A5-6E98-4823-B94B-BA98122E7321}" dt="2023-06-01T16:35:40.615" v="1338" actId="478"/>
          <ac:picMkLst>
            <pc:docMk/>
            <pc:sldMk cId="3193646607" sldId="272"/>
            <ac:picMk id="24" creationId="{EADBC34E-9B58-7E6E-2D57-D76381B3C42B}"/>
          </ac:picMkLst>
        </pc:picChg>
      </pc:sldChg>
      <pc:sldChg chg="addSp delSp modSp add mod modNotesTx">
        <pc:chgData name="Maximilian Schlake" userId="d69807565a22ab48" providerId="LiveId" clId="{497DC6A5-6E98-4823-B94B-BA98122E7321}" dt="2023-06-02T18:02:00.698" v="4518" actId="20577"/>
        <pc:sldMkLst>
          <pc:docMk/>
          <pc:sldMk cId="3831600297" sldId="273"/>
        </pc:sldMkLst>
        <pc:spChg chg="mod">
          <ac:chgData name="Maximilian Schlake" userId="d69807565a22ab48" providerId="LiveId" clId="{497DC6A5-6E98-4823-B94B-BA98122E7321}" dt="2023-06-02T16:54:23.059" v="3734" actId="20577"/>
          <ac:spMkLst>
            <pc:docMk/>
            <pc:sldMk cId="3831600297" sldId="273"/>
            <ac:spMk id="2" creationId="{497E08B4-1A21-5C4A-FF59-0254370A8800}"/>
          </ac:spMkLst>
        </pc:spChg>
        <pc:spChg chg="add mod">
          <ac:chgData name="Maximilian Schlake" userId="d69807565a22ab48" providerId="LiveId" clId="{497DC6A5-6E98-4823-B94B-BA98122E7321}" dt="2023-06-02T16:06:38.217" v="3620" actId="20577"/>
          <ac:spMkLst>
            <pc:docMk/>
            <pc:sldMk cId="3831600297" sldId="273"/>
            <ac:spMk id="6" creationId="{192A0FC1-E8E6-C222-BD9E-9955F11B1C20}"/>
          </ac:spMkLst>
        </pc:spChg>
        <pc:spChg chg="add mod">
          <ac:chgData name="Maximilian Schlake" userId="d69807565a22ab48" providerId="LiveId" clId="{497DC6A5-6E98-4823-B94B-BA98122E7321}" dt="2023-06-02T13:57:22.040" v="2276" actId="12"/>
          <ac:spMkLst>
            <pc:docMk/>
            <pc:sldMk cId="3831600297" sldId="273"/>
            <ac:spMk id="7" creationId="{935A9DA5-8FC6-99A9-427D-5CBA2A927494}"/>
          </ac:spMkLst>
        </pc:spChg>
        <pc:spChg chg="del">
          <ac:chgData name="Maximilian Schlake" userId="d69807565a22ab48" providerId="LiveId" clId="{497DC6A5-6E98-4823-B94B-BA98122E7321}" dt="2023-06-01T16:54:22.590" v="1478" actId="478"/>
          <ac:spMkLst>
            <pc:docMk/>
            <pc:sldMk cId="3831600297" sldId="273"/>
            <ac:spMk id="7" creationId="{C286ED0A-2D4D-8B04-1FBE-436025404D2D}"/>
          </ac:spMkLst>
        </pc:spChg>
        <pc:spChg chg="add mod">
          <ac:chgData name="Maximilian Schlake" userId="d69807565a22ab48" providerId="LiveId" clId="{497DC6A5-6E98-4823-B94B-BA98122E7321}" dt="2023-06-02T18:02:00.698" v="4518" actId="20577"/>
          <ac:spMkLst>
            <pc:docMk/>
            <pc:sldMk cId="3831600297" sldId="273"/>
            <ac:spMk id="12" creationId="{266858B4-C6E2-2B4A-F0DA-96BD82EB3B96}"/>
          </ac:spMkLst>
        </pc:spChg>
        <pc:spChg chg="add del mod">
          <ac:chgData name="Maximilian Schlake" userId="d69807565a22ab48" providerId="LiveId" clId="{497DC6A5-6E98-4823-B94B-BA98122E7321}" dt="2023-06-02T13:40:27.001" v="2150" actId="478"/>
          <ac:spMkLst>
            <pc:docMk/>
            <pc:sldMk cId="3831600297" sldId="273"/>
            <ac:spMk id="13" creationId="{54F54134-9C78-4D9C-A321-13C4B1DFD359}"/>
          </ac:spMkLst>
        </pc:spChg>
        <pc:picChg chg="del">
          <ac:chgData name="Maximilian Schlake" userId="d69807565a22ab48" providerId="LiveId" clId="{497DC6A5-6E98-4823-B94B-BA98122E7321}" dt="2023-06-01T16:51:00.299" v="1477" actId="478"/>
          <ac:picMkLst>
            <pc:docMk/>
            <pc:sldMk cId="3831600297" sldId="273"/>
            <ac:picMk id="4" creationId="{755555F1-081E-F6D6-A388-D039EDDF956A}"/>
          </ac:picMkLst>
        </pc:picChg>
        <pc:picChg chg="add mod">
          <ac:chgData name="Maximilian Schlake" userId="d69807565a22ab48" providerId="LiveId" clId="{497DC6A5-6E98-4823-B94B-BA98122E7321}" dt="2023-06-02T13:47:11.547" v="2194" actId="1076"/>
          <ac:picMkLst>
            <pc:docMk/>
            <pc:sldMk cId="3831600297" sldId="273"/>
            <ac:picMk id="4" creationId="{A7CD4A61-2BAB-1D45-4A46-ECEDB0F565E9}"/>
          </ac:picMkLst>
        </pc:picChg>
        <pc:picChg chg="add mod">
          <ac:chgData name="Maximilian Schlake" userId="d69807565a22ab48" providerId="LiveId" clId="{497DC6A5-6E98-4823-B94B-BA98122E7321}" dt="2023-06-02T13:47:08.508" v="2193" actId="1076"/>
          <ac:picMkLst>
            <pc:docMk/>
            <pc:sldMk cId="3831600297" sldId="273"/>
            <ac:picMk id="5" creationId="{0A0B0805-49C9-35E5-0D01-D59E026167D1}"/>
          </ac:picMkLst>
        </pc:picChg>
        <pc:picChg chg="del">
          <ac:chgData name="Maximilian Schlake" userId="d69807565a22ab48" providerId="LiveId" clId="{497DC6A5-6E98-4823-B94B-BA98122E7321}" dt="2023-06-01T16:50:59.131" v="1476" actId="478"/>
          <ac:picMkLst>
            <pc:docMk/>
            <pc:sldMk cId="3831600297" sldId="273"/>
            <ac:picMk id="6" creationId="{6C341124-2E2F-A537-88CC-4904C85A4DCD}"/>
          </ac:picMkLst>
        </pc:picChg>
        <pc:picChg chg="add del mod">
          <ac:chgData name="Maximilian Schlake" userId="d69807565a22ab48" providerId="LiveId" clId="{497DC6A5-6E98-4823-B94B-BA98122E7321}" dt="2023-06-01T17:15:08.040" v="1809" actId="478"/>
          <ac:picMkLst>
            <pc:docMk/>
            <pc:sldMk cId="3831600297" sldId="273"/>
            <ac:picMk id="9" creationId="{60B395CC-C894-8DC8-FC12-33A41BB3FDEB}"/>
          </ac:picMkLst>
        </pc:picChg>
        <pc:picChg chg="add del mod">
          <ac:chgData name="Maximilian Schlake" userId="d69807565a22ab48" providerId="LiveId" clId="{497DC6A5-6E98-4823-B94B-BA98122E7321}" dt="2023-06-02T13:40:25.795" v="2149" actId="478"/>
          <ac:picMkLst>
            <pc:docMk/>
            <pc:sldMk cId="3831600297" sldId="273"/>
            <ac:picMk id="11" creationId="{BA72DC02-707B-335E-BFB2-752C5EEA1288}"/>
          </ac:picMkLst>
        </pc:picChg>
        <pc:picChg chg="add del mod">
          <ac:chgData name="Maximilian Schlake" userId="d69807565a22ab48" providerId="LiveId" clId="{497DC6A5-6E98-4823-B94B-BA98122E7321}" dt="2023-06-02T13:40:27.498" v="2151" actId="478"/>
          <ac:picMkLst>
            <pc:docMk/>
            <pc:sldMk cId="3831600297" sldId="273"/>
            <ac:picMk id="15" creationId="{51CD6BD5-3F4C-DDA2-1657-3D56D7F22735}"/>
          </ac:picMkLst>
        </pc:picChg>
      </pc:sldChg>
      <pc:sldChg chg="addSp delSp modSp add mod modNotesTx">
        <pc:chgData name="Maximilian Schlake" userId="d69807565a22ab48" providerId="LiveId" clId="{497DC6A5-6E98-4823-B94B-BA98122E7321}" dt="2023-06-02T16:54:25.001" v="3735" actId="20577"/>
        <pc:sldMkLst>
          <pc:docMk/>
          <pc:sldMk cId="4065129981" sldId="274"/>
        </pc:sldMkLst>
        <pc:spChg chg="mod">
          <ac:chgData name="Maximilian Schlake" userId="d69807565a22ab48" providerId="LiveId" clId="{497DC6A5-6E98-4823-B94B-BA98122E7321}" dt="2023-06-02T16:54:25.001" v="3735" actId="20577"/>
          <ac:spMkLst>
            <pc:docMk/>
            <pc:sldMk cId="4065129981" sldId="274"/>
            <ac:spMk id="2" creationId="{497E08B4-1A21-5C4A-FF59-0254370A8800}"/>
          </ac:spMkLst>
        </pc:spChg>
        <pc:spChg chg="add del">
          <ac:chgData name="Maximilian Schlake" userId="d69807565a22ab48" providerId="LiveId" clId="{497DC6A5-6E98-4823-B94B-BA98122E7321}" dt="2023-06-02T14:30:19.505" v="2433" actId="22"/>
          <ac:spMkLst>
            <pc:docMk/>
            <pc:sldMk cId="4065129981" sldId="274"/>
            <ac:spMk id="4" creationId="{F43F57A4-91B6-4E67-B1EA-508C6CF35495}"/>
          </ac:spMkLst>
        </pc:spChg>
        <pc:spChg chg="del">
          <ac:chgData name="Maximilian Schlake" userId="d69807565a22ab48" providerId="LiveId" clId="{497DC6A5-6E98-4823-B94B-BA98122E7321}" dt="2023-06-02T13:48:50.405" v="2205" actId="478"/>
          <ac:spMkLst>
            <pc:docMk/>
            <pc:sldMk cId="4065129981" sldId="274"/>
            <ac:spMk id="12" creationId="{266858B4-C6E2-2B4A-F0DA-96BD82EB3B96}"/>
          </ac:spMkLst>
        </pc:spChg>
        <pc:spChg chg="mod">
          <ac:chgData name="Maximilian Schlake" userId="d69807565a22ab48" providerId="LiveId" clId="{497DC6A5-6E98-4823-B94B-BA98122E7321}" dt="2023-06-02T14:38:41.173" v="2615" actId="1076"/>
          <ac:spMkLst>
            <pc:docMk/>
            <pc:sldMk cId="4065129981" sldId="274"/>
            <ac:spMk id="13" creationId="{54F54134-9C78-4D9C-A321-13C4B1DFD359}"/>
          </ac:spMkLst>
        </pc:spChg>
        <pc:picChg chg="del">
          <ac:chgData name="Maximilian Schlake" userId="d69807565a22ab48" providerId="LiveId" clId="{497DC6A5-6E98-4823-B94B-BA98122E7321}" dt="2023-06-02T13:48:48.938" v="2204" actId="478"/>
          <ac:picMkLst>
            <pc:docMk/>
            <pc:sldMk cId="4065129981" sldId="274"/>
            <ac:picMk id="5" creationId="{0A0B0805-49C9-35E5-0D01-D59E026167D1}"/>
          </ac:picMkLst>
        </pc:picChg>
        <pc:picChg chg="add mod">
          <ac:chgData name="Maximilian Schlake" userId="d69807565a22ab48" providerId="LiveId" clId="{497DC6A5-6E98-4823-B94B-BA98122E7321}" dt="2023-06-02T14:38:01.653" v="2583" actId="1076"/>
          <ac:picMkLst>
            <pc:docMk/>
            <pc:sldMk cId="4065129981" sldId="274"/>
            <ac:picMk id="7" creationId="{C65DE0E6-1AFE-5FBB-3555-E94B535EC217}"/>
          </ac:picMkLst>
        </pc:picChg>
        <pc:picChg chg="add mod">
          <ac:chgData name="Maximilian Schlake" userId="d69807565a22ab48" providerId="LiveId" clId="{497DC6A5-6E98-4823-B94B-BA98122E7321}" dt="2023-06-02T14:37:56.454" v="2582" actId="1076"/>
          <ac:picMkLst>
            <pc:docMk/>
            <pc:sldMk cId="4065129981" sldId="274"/>
            <ac:picMk id="9" creationId="{8C8F4F9F-75D4-73EC-B6CE-F21E30E551C4}"/>
          </ac:picMkLst>
        </pc:picChg>
        <pc:picChg chg="mod">
          <ac:chgData name="Maximilian Schlake" userId="d69807565a22ab48" providerId="LiveId" clId="{497DC6A5-6E98-4823-B94B-BA98122E7321}" dt="2023-06-02T14:38:35.557" v="2614" actId="1076"/>
          <ac:picMkLst>
            <pc:docMk/>
            <pc:sldMk cId="4065129981" sldId="274"/>
            <ac:picMk id="11" creationId="{BA72DC02-707B-335E-BFB2-752C5EEA1288}"/>
          </ac:picMkLst>
        </pc:picChg>
        <pc:picChg chg="add mod">
          <ac:chgData name="Maximilian Schlake" userId="d69807565a22ab48" providerId="LiveId" clId="{497DC6A5-6E98-4823-B94B-BA98122E7321}" dt="2023-06-02T14:37:33.709" v="2580" actId="1076"/>
          <ac:picMkLst>
            <pc:docMk/>
            <pc:sldMk cId="4065129981" sldId="274"/>
            <ac:picMk id="14" creationId="{136555D1-3944-694E-C3BB-B90F19A9D6C5}"/>
          </ac:picMkLst>
        </pc:picChg>
        <pc:picChg chg="mod">
          <ac:chgData name="Maximilian Schlake" userId="d69807565a22ab48" providerId="LiveId" clId="{497DC6A5-6E98-4823-B94B-BA98122E7321}" dt="2023-06-02T14:31:38.029" v="2452" actId="1035"/>
          <ac:picMkLst>
            <pc:docMk/>
            <pc:sldMk cId="4065129981" sldId="274"/>
            <ac:picMk id="15" creationId="{51CD6BD5-3F4C-DDA2-1657-3D56D7F22735}"/>
          </ac:picMkLst>
        </pc:picChg>
        <pc:picChg chg="add mod">
          <ac:chgData name="Maximilian Schlake" userId="d69807565a22ab48" providerId="LiveId" clId="{497DC6A5-6E98-4823-B94B-BA98122E7321}" dt="2023-06-02T14:37:33.709" v="2580" actId="1076"/>
          <ac:picMkLst>
            <pc:docMk/>
            <pc:sldMk cId="4065129981" sldId="274"/>
            <ac:picMk id="17" creationId="{B2CCF7CF-05CF-9BF0-C199-2985DD0B7B82}"/>
          </ac:picMkLst>
        </pc:picChg>
      </pc:sldChg>
      <pc:sldChg chg="add del">
        <pc:chgData name="Maximilian Schlake" userId="d69807565a22ab48" providerId="LiveId" clId="{497DC6A5-6E98-4823-B94B-BA98122E7321}" dt="2023-06-02T15:45:21.294" v="3206" actId="2696"/>
        <pc:sldMkLst>
          <pc:docMk/>
          <pc:sldMk cId="2871844566" sldId="275"/>
        </pc:sldMkLst>
      </pc:sldChg>
      <pc:sldChg chg="addSp delSp modSp add mod ord">
        <pc:chgData name="Maximilian Schlake" userId="d69807565a22ab48" providerId="LiveId" clId="{497DC6A5-6E98-4823-B94B-BA98122E7321}" dt="2023-06-02T16:54:29.237" v="3737" actId="20577"/>
        <pc:sldMkLst>
          <pc:docMk/>
          <pc:sldMk cId="2132109088" sldId="276"/>
        </pc:sldMkLst>
        <pc:spChg chg="mod">
          <ac:chgData name="Maximilian Schlake" userId="d69807565a22ab48" providerId="LiveId" clId="{497DC6A5-6E98-4823-B94B-BA98122E7321}" dt="2023-06-02T16:54:29.237" v="3737" actId="20577"/>
          <ac:spMkLst>
            <pc:docMk/>
            <pc:sldMk cId="2132109088" sldId="276"/>
            <ac:spMk id="2" creationId="{497E08B4-1A21-5C4A-FF59-0254370A8800}"/>
          </ac:spMkLst>
        </pc:spChg>
        <pc:spChg chg="mod">
          <ac:chgData name="Maximilian Schlake" userId="d69807565a22ab48" providerId="LiveId" clId="{497DC6A5-6E98-4823-B94B-BA98122E7321}" dt="2023-06-02T15:52:14.806" v="3495" actId="114"/>
          <ac:spMkLst>
            <pc:docMk/>
            <pc:sldMk cId="2132109088" sldId="276"/>
            <ac:spMk id="6" creationId="{192A0FC1-E8E6-C222-BD9E-9955F11B1C20}"/>
          </ac:spMkLst>
        </pc:spChg>
        <pc:spChg chg="mod">
          <ac:chgData name="Maximilian Schlake" userId="d69807565a22ab48" providerId="LiveId" clId="{497DC6A5-6E98-4823-B94B-BA98122E7321}" dt="2023-06-02T16:07:35.014" v="3623" actId="1076"/>
          <ac:spMkLst>
            <pc:docMk/>
            <pc:sldMk cId="2132109088" sldId="276"/>
            <ac:spMk id="7" creationId="{935A9DA5-8FC6-99A9-427D-5CBA2A927494}"/>
          </ac:spMkLst>
        </pc:spChg>
        <pc:spChg chg="mod">
          <ac:chgData name="Maximilian Schlake" userId="d69807565a22ab48" providerId="LiveId" clId="{497DC6A5-6E98-4823-B94B-BA98122E7321}" dt="2023-06-02T15:51:49.678" v="3491" actId="1076"/>
          <ac:spMkLst>
            <pc:docMk/>
            <pc:sldMk cId="2132109088" sldId="276"/>
            <ac:spMk id="12" creationId="{266858B4-C6E2-2B4A-F0DA-96BD82EB3B96}"/>
          </ac:spMkLst>
        </pc:spChg>
        <pc:picChg chg="del">
          <ac:chgData name="Maximilian Schlake" userId="d69807565a22ab48" providerId="LiveId" clId="{497DC6A5-6E98-4823-B94B-BA98122E7321}" dt="2023-06-02T15:49:43.070" v="3456" actId="478"/>
          <ac:picMkLst>
            <pc:docMk/>
            <pc:sldMk cId="2132109088" sldId="276"/>
            <ac:picMk id="4" creationId="{A7CD4A61-2BAB-1D45-4A46-ECEDB0F565E9}"/>
          </ac:picMkLst>
        </pc:picChg>
        <pc:picChg chg="del">
          <ac:chgData name="Maximilian Schlake" userId="d69807565a22ab48" providerId="LiveId" clId="{497DC6A5-6E98-4823-B94B-BA98122E7321}" dt="2023-06-02T15:48:55.682" v="3453" actId="478"/>
          <ac:picMkLst>
            <pc:docMk/>
            <pc:sldMk cId="2132109088" sldId="276"/>
            <ac:picMk id="5" creationId="{0A0B0805-49C9-35E5-0D01-D59E026167D1}"/>
          </ac:picMkLst>
        </pc:picChg>
        <pc:picChg chg="add mod">
          <ac:chgData name="Maximilian Schlake" userId="d69807565a22ab48" providerId="LiveId" clId="{497DC6A5-6E98-4823-B94B-BA98122E7321}" dt="2023-06-02T15:50:18.805" v="3465" actId="1076"/>
          <ac:picMkLst>
            <pc:docMk/>
            <pc:sldMk cId="2132109088" sldId="276"/>
            <ac:picMk id="8" creationId="{C103778A-92B5-CD29-49FC-5D4C01B4BC53}"/>
          </ac:picMkLst>
        </pc:picChg>
        <pc:picChg chg="add mod">
          <ac:chgData name="Maximilian Schlake" userId="d69807565a22ab48" providerId="LiveId" clId="{497DC6A5-6E98-4823-B94B-BA98122E7321}" dt="2023-06-02T15:50:18.805" v="3465" actId="1076"/>
          <ac:picMkLst>
            <pc:docMk/>
            <pc:sldMk cId="2132109088" sldId="276"/>
            <ac:picMk id="10" creationId="{F209787C-F88C-359E-BC5D-5AC9A2A8F14F}"/>
          </ac:picMkLst>
        </pc:picChg>
      </pc:sldChg>
      <pc:sldChg chg="addSp delSp modSp add mod modNotesTx">
        <pc:chgData name="Maximilian Schlake" userId="d69807565a22ab48" providerId="LiveId" clId="{497DC6A5-6E98-4823-B94B-BA98122E7321}" dt="2023-06-02T17:01:11.636" v="4010" actId="20577"/>
        <pc:sldMkLst>
          <pc:docMk/>
          <pc:sldMk cId="1583453349" sldId="277"/>
        </pc:sldMkLst>
        <pc:spChg chg="mod">
          <ac:chgData name="Maximilian Schlake" userId="d69807565a22ab48" providerId="LiveId" clId="{497DC6A5-6E98-4823-B94B-BA98122E7321}" dt="2023-06-02T16:55:00.851" v="3748" actId="20577"/>
          <ac:spMkLst>
            <pc:docMk/>
            <pc:sldMk cId="1583453349" sldId="277"/>
            <ac:spMk id="10" creationId="{45FE6EE5-DD2F-2064-2E7F-59FE5212A61D}"/>
          </ac:spMkLst>
        </pc:spChg>
        <pc:picChg chg="add mod">
          <ac:chgData name="Maximilian Schlake" userId="d69807565a22ab48" providerId="LiveId" clId="{497DC6A5-6E98-4823-B94B-BA98122E7321}" dt="2023-06-02T16:56:06.186" v="3799" actId="1037"/>
          <ac:picMkLst>
            <pc:docMk/>
            <pc:sldMk cId="1583453349" sldId="277"/>
            <ac:picMk id="4" creationId="{AAB67CA9-DB24-E861-B98E-3BC71118DF1A}"/>
          </ac:picMkLst>
        </pc:picChg>
        <pc:picChg chg="add del">
          <ac:chgData name="Maximilian Schlake" userId="d69807565a22ab48" providerId="LiveId" clId="{497DC6A5-6E98-4823-B94B-BA98122E7321}" dt="2023-06-02T16:56:03.617" v="3793" actId="478"/>
          <ac:picMkLst>
            <pc:docMk/>
            <pc:sldMk cId="1583453349" sldId="277"/>
            <ac:picMk id="7" creationId="{5D533916-B888-9D0F-763E-A10EE1A98853}"/>
          </ac:picMkLst>
        </pc:picChg>
      </pc:sldChg>
      <pc:sldChg chg="addSp delSp modSp add mod ord modNotesTx">
        <pc:chgData name="Maximilian Schlake" userId="d69807565a22ab48" providerId="LiveId" clId="{497DC6A5-6E98-4823-B94B-BA98122E7321}" dt="2023-06-02T18:52:44.149" v="5860" actId="14100"/>
        <pc:sldMkLst>
          <pc:docMk/>
          <pc:sldMk cId="817226470" sldId="278"/>
        </pc:sldMkLst>
        <pc:spChg chg="add mod">
          <ac:chgData name="Maximilian Schlake" userId="d69807565a22ab48" providerId="LiveId" clId="{497DC6A5-6E98-4823-B94B-BA98122E7321}" dt="2023-06-02T18:29:08.600" v="5725" actId="1076"/>
          <ac:spMkLst>
            <pc:docMk/>
            <pc:sldMk cId="817226470" sldId="278"/>
            <ac:spMk id="8" creationId="{C588648D-8376-02FA-BE47-8DB125CA8323}"/>
          </ac:spMkLst>
        </pc:spChg>
        <pc:spChg chg="mod">
          <ac:chgData name="Maximilian Schlake" userId="d69807565a22ab48" providerId="LiveId" clId="{497DC6A5-6E98-4823-B94B-BA98122E7321}" dt="2023-06-02T18:29:04.872" v="5724" actId="1076"/>
          <ac:spMkLst>
            <pc:docMk/>
            <pc:sldMk cId="817226470" sldId="278"/>
            <ac:spMk id="10" creationId="{45FE6EE5-DD2F-2064-2E7F-59FE5212A61D}"/>
          </ac:spMkLst>
        </pc:spChg>
        <pc:spChg chg="add del">
          <ac:chgData name="Maximilian Schlake" userId="d69807565a22ab48" providerId="LiveId" clId="{497DC6A5-6E98-4823-B94B-BA98122E7321}" dt="2023-06-02T18:09:14.978" v="4709" actId="22"/>
          <ac:spMkLst>
            <pc:docMk/>
            <pc:sldMk cId="817226470" sldId="278"/>
            <ac:spMk id="12" creationId="{1CEC7B3E-FF25-6C73-4091-A91FD87CEAD4}"/>
          </ac:spMkLst>
        </pc:spChg>
        <pc:spChg chg="add del">
          <ac:chgData name="Maximilian Schlake" userId="d69807565a22ab48" providerId="LiveId" clId="{497DC6A5-6E98-4823-B94B-BA98122E7321}" dt="2023-06-02T18:15:46.930" v="4871" actId="22"/>
          <ac:spMkLst>
            <pc:docMk/>
            <pc:sldMk cId="817226470" sldId="278"/>
            <ac:spMk id="16" creationId="{C734CA30-617F-5A8E-7E3A-EE377D92871B}"/>
          </ac:spMkLst>
        </pc:spChg>
        <pc:spChg chg="add del">
          <ac:chgData name="Maximilian Schlake" userId="d69807565a22ab48" providerId="LiveId" clId="{497DC6A5-6E98-4823-B94B-BA98122E7321}" dt="2023-06-02T18:15:46.158" v="4870" actId="22"/>
          <ac:spMkLst>
            <pc:docMk/>
            <pc:sldMk cId="817226470" sldId="278"/>
            <ac:spMk id="18" creationId="{8DF54428-7A10-A765-3909-B8BB210362A6}"/>
          </ac:spMkLst>
        </pc:spChg>
        <pc:picChg chg="add mod">
          <ac:chgData name="Maximilian Schlake" userId="d69807565a22ab48" providerId="LiveId" clId="{497DC6A5-6E98-4823-B94B-BA98122E7321}" dt="2023-06-02T18:52:44.149" v="5860" actId="14100"/>
          <ac:picMkLst>
            <pc:docMk/>
            <pc:sldMk cId="817226470" sldId="278"/>
            <ac:picMk id="4" creationId="{24FA3289-9FD5-C3AD-39AC-3EBDB166DB4C}"/>
          </ac:picMkLst>
        </pc:picChg>
        <pc:picChg chg="del">
          <ac:chgData name="Maximilian Schlake" userId="d69807565a22ab48" providerId="LiveId" clId="{497DC6A5-6E98-4823-B94B-BA98122E7321}" dt="2023-06-02T17:23:38.861" v="4163" actId="478"/>
          <ac:picMkLst>
            <pc:docMk/>
            <pc:sldMk cId="817226470" sldId="278"/>
            <ac:picMk id="4" creationId="{AAB67CA9-DB24-E861-B98E-3BC71118DF1A}"/>
          </ac:picMkLst>
        </pc:picChg>
        <pc:picChg chg="add del mod">
          <ac:chgData name="Maximilian Schlake" userId="d69807565a22ab48" providerId="LiveId" clId="{497DC6A5-6E98-4823-B94B-BA98122E7321}" dt="2023-06-02T18:03:05.022" v="4522" actId="478"/>
          <ac:picMkLst>
            <pc:docMk/>
            <pc:sldMk cId="817226470" sldId="278"/>
            <ac:picMk id="5" creationId="{623DA34B-3BB7-BD15-CA53-A212C78C8282}"/>
          </ac:picMkLst>
        </pc:picChg>
        <pc:picChg chg="add del mod">
          <ac:chgData name="Maximilian Schlake" userId="d69807565a22ab48" providerId="LiveId" clId="{497DC6A5-6E98-4823-B94B-BA98122E7321}" dt="2023-06-02T18:03:05.683" v="4523" actId="478"/>
          <ac:picMkLst>
            <pc:docMk/>
            <pc:sldMk cId="817226470" sldId="278"/>
            <ac:picMk id="7" creationId="{C49F3AB2-291D-33D7-9A93-1A7136A825A7}"/>
          </ac:picMkLst>
        </pc:picChg>
        <pc:picChg chg="del">
          <ac:chgData name="Maximilian Schlake" userId="d69807565a22ab48" providerId="LiveId" clId="{497DC6A5-6E98-4823-B94B-BA98122E7321}" dt="2023-06-02T17:23:38.182" v="4162" actId="478"/>
          <ac:picMkLst>
            <pc:docMk/>
            <pc:sldMk cId="817226470" sldId="278"/>
            <ac:picMk id="9" creationId="{4EB656DC-7F23-664F-AE57-4CDA276F1346}"/>
          </ac:picMkLst>
        </pc:picChg>
        <pc:picChg chg="add del mod">
          <ac:chgData name="Maximilian Schlake" userId="d69807565a22ab48" providerId="LiveId" clId="{497DC6A5-6E98-4823-B94B-BA98122E7321}" dt="2023-06-02T18:12:48.533" v="4867" actId="478"/>
          <ac:picMkLst>
            <pc:docMk/>
            <pc:sldMk cId="817226470" sldId="278"/>
            <ac:picMk id="14" creationId="{3C0AAD28-4CDC-0651-776C-3BE8E7D87405}"/>
          </ac:picMkLst>
        </pc:picChg>
        <pc:picChg chg="add del mod">
          <ac:chgData name="Maximilian Schlake" userId="d69807565a22ab48" providerId="LiveId" clId="{497DC6A5-6E98-4823-B94B-BA98122E7321}" dt="2023-06-02T18:47:56.656" v="5857" actId="478"/>
          <ac:picMkLst>
            <pc:docMk/>
            <pc:sldMk cId="817226470" sldId="278"/>
            <ac:picMk id="20" creationId="{62215697-BBE1-120D-F49D-0F658750EA9A}"/>
          </ac:picMkLst>
        </pc:picChg>
      </pc:sldChg>
      <pc:sldChg chg="delSp modSp add del mod">
        <pc:chgData name="Maximilian Schlake" userId="d69807565a22ab48" providerId="LiveId" clId="{497DC6A5-6E98-4823-B94B-BA98122E7321}" dt="2023-06-02T18:02:58.266" v="4521" actId="47"/>
        <pc:sldMkLst>
          <pc:docMk/>
          <pc:sldMk cId="86007742" sldId="279"/>
        </pc:sldMkLst>
        <pc:spChg chg="mod">
          <ac:chgData name="Maximilian Schlake" userId="d69807565a22ab48" providerId="LiveId" clId="{497DC6A5-6E98-4823-B94B-BA98122E7321}" dt="2023-06-02T18:02:49.288" v="4519" actId="1076"/>
          <ac:spMkLst>
            <pc:docMk/>
            <pc:sldMk cId="86007742" sldId="279"/>
            <ac:spMk id="10" creationId="{45FE6EE5-DD2F-2064-2E7F-59FE5212A61D}"/>
          </ac:spMkLst>
        </pc:spChg>
        <pc:picChg chg="del">
          <ac:chgData name="Maximilian Schlake" userId="d69807565a22ab48" providerId="LiveId" clId="{497DC6A5-6E98-4823-B94B-BA98122E7321}" dt="2023-06-02T17:57:27.162" v="4511" actId="478"/>
          <ac:picMkLst>
            <pc:docMk/>
            <pc:sldMk cId="86007742" sldId="279"/>
            <ac:picMk id="4" creationId="{AAB67CA9-DB24-E861-B98E-3BC71118DF1A}"/>
          </ac:picMkLst>
        </pc:picChg>
        <pc:picChg chg="del">
          <ac:chgData name="Maximilian Schlake" userId="d69807565a22ab48" providerId="LiveId" clId="{497DC6A5-6E98-4823-B94B-BA98122E7321}" dt="2023-06-02T17:57:28.086" v="4512" actId="478"/>
          <ac:picMkLst>
            <pc:docMk/>
            <pc:sldMk cId="86007742" sldId="279"/>
            <ac:picMk id="9" creationId="{4EB656DC-7F23-664F-AE57-4CDA276F1346}"/>
          </ac:picMkLst>
        </pc:picChg>
      </pc:sldChg>
      <pc:sldChg chg="add">
        <pc:chgData name="Maximilian Schlake" userId="d69807565a22ab48" providerId="LiveId" clId="{497DC6A5-6E98-4823-B94B-BA98122E7321}" dt="2023-06-02T18:02:56.425" v="4520" actId="2890"/>
        <pc:sldMkLst>
          <pc:docMk/>
          <pc:sldMk cId="1663767226" sldId="280"/>
        </pc:sldMkLst>
      </pc:sldChg>
    </pc:docChg>
  </pc:docChgLst>
  <pc:docChgLst>
    <pc:chgData name="Maximilian Schlake" userId="d69807565a22ab48" providerId="LiveId" clId="{D2304C36-6F9A-49D4-BBB1-E2AF6025F6E7}"/>
    <pc:docChg chg="undo custSel addSld modSld">
      <pc:chgData name="Maximilian Schlake" userId="d69807565a22ab48" providerId="LiveId" clId="{D2304C36-6F9A-49D4-BBB1-E2AF6025F6E7}" dt="2023-05-31T19:10:24.329" v="1026" actId="20577"/>
      <pc:docMkLst>
        <pc:docMk/>
      </pc:docMkLst>
      <pc:sldChg chg="addSp delSp modSp mod">
        <pc:chgData name="Maximilian Schlake" userId="d69807565a22ab48" providerId="LiveId" clId="{D2304C36-6F9A-49D4-BBB1-E2AF6025F6E7}" dt="2023-05-31T19:10:24.329" v="1026" actId="20577"/>
        <pc:sldMkLst>
          <pc:docMk/>
          <pc:sldMk cId="2177361413" sldId="256"/>
        </pc:sldMkLst>
        <pc:spChg chg="mod">
          <ac:chgData name="Maximilian Schlake" userId="d69807565a22ab48" providerId="LiveId" clId="{D2304C36-6F9A-49D4-BBB1-E2AF6025F6E7}" dt="2023-05-31T19:10:24.329" v="1026" actId="20577"/>
          <ac:spMkLst>
            <pc:docMk/>
            <pc:sldMk cId="2177361413" sldId="256"/>
            <ac:spMk id="3" creationId="{BA61D91F-A662-BAB9-6FF7-DC995D5422D5}"/>
          </ac:spMkLst>
        </pc:spChg>
        <pc:picChg chg="add del mod">
          <ac:chgData name="Maximilian Schlake" userId="d69807565a22ab48" providerId="LiveId" clId="{D2304C36-6F9A-49D4-BBB1-E2AF6025F6E7}" dt="2023-05-29T11:42:15.694" v="172" actId="478"/>
          <ac:picMkLst>
            <pc:docMk/>
            <pc:sldMk cId="2177361413" sldId="256"/>
            <ac:picMk id="5" creationId="{B11323F5-16AE-BB30-97CD-784F40C0C35A}"/>
          </ac:picMkLst>
        </pc:picChg>
      </pc:sldChg>
      <pc:sldChg chg="modSp mod">
        <pc:chgData name="Maximilian Schlake" userId="d69807565a22ab48" providerId="LiveId" clId="{D2304C36-6F9A-49D4-BBB1-E2AF6025F6E7}" dt="2023-05-29T11:34:08.887" v="25" actId="11"/>
        <pc:sldMkLst>
          <pc:docMk/>
          <pc:sldMk cId="4972780" sldId="257"/>
        </pc:sldMkLst>
        <pc:spChg chg="mod">
          <ac:chgData name="Maximilian Schlake" userId="d69807565a22ab48" providerId="LiveId" clId="{D2304C36-6F9A-49D4-BBB1-E2AF6025F6E7}" dt="2023-05-29T11:34:08.887" v="25" actId="11"/>
          <ac:spMkLst>
            <pc:docMk/>
            <pc:sldMk cId="4972780" sldId="257"/>
            <ac:spMk id="3" creationId="{9E28193F-FE09-8E4B-A363-00025BEC7E88}"/>
          </ac:spMkLst>
        </pc:spChg>
      </pc:sldChg>
      <pc:sldChg chg="addSp modSp mod modNotesTx">
        <pc:chgData name="Maximilian Schlake" userId="d69807565a22ab48" providerId="LiveId" clId="{D2304C36-6F9A-49D4-BBB1-E2AF6025F6E7}" dt="2023-05-31T18:44:44.209" v="979" actId="20577"/>
        <pc:sldMkLst>
          <pc:docMk/>
          <pc:sldMk cId="2742971747" sldId="258"/>
        </pc:sldMkLst>
        <pc:spChg chg="mod">
          <ac:chgData name="Maximilian Schlake" userId="d69807565a22ab48" providerId="LiveId" clId="{D2304C36-6F9A-49D4-BBB1-E2AF6025F6E7}" dt="2023-05-29T11:34:30.845" v="27" actId="20577"/>
          <ac:spMkLst>
            <pc:docMk/>
            <pc:sldMk cId="2742971747" sldId="258"/>
            <ac:spMk id="2" creationId="{9CEF219F-A752-AF3A-FEDC-8EB897838D43}"/>
          </ac:spMkLst>
        </pc:spChg>
        <pc:spChg chg="mod">
          <ac:chgData name="Maximilian Schlake" userId="d69807565a22ab48" providerId="LiveId" clId="{D2304C36-6F9A-49D4-BBB1-E2AF6025F6E7}" dt="2023-05-31T18:44:44.209" v="979" actId="20577"/>
          <ac:spMkLst>
            <pc:docMk/>
            <pc:sldMk cId="2742971747" sldId="258"/>
            <ac:spMk id="3" creationId="{DD7E7B8A-64D7-42FA-69FE-83D28EA0770B}"/>
          </ac:spMkLst>
        </pc:spChg>
        <pc:picChg chg="add mod">
          <ac:chgData name="Maximilian Schlake" userId="d69807565a22ab48" providerId="LiveId" clId="{D2304C36-6F9A-49D4-BBB1-E2AF6025F6E7}" dt="2023-05-31T18:41:27.043" v="940" actId="692"/>
          <ac:picMkLst>
            <pc:docMk/>
            <pc:sldMk cId="2742971747" sldId="258"/>
            <ac:picMk id="5" creationId="{5C8ED170-4989-2D1E-ED52-6ED9FFAE4CF9}"/>
          </ac:picMkLst>
        </pc:picChg>
      </pc:sldChg>
      <pc:sldChg chg="modSp mod">
        <pc:chgData name="Maximilian Schlake" userId="d69807565a22ab48" providerId="LiveId" clId="{D2304C36-6F9A-49D4-BBB1-E2AF6025F6E7}" dt="2023-05-29T11:34:42.841" v="30" actId="20577"/>
        <pc:sldMkLst>
          <pc:docMk/>
          <pc:sldMk cId="2082576824" sldId="259"/>
        </pc:sldMkLst>
        <pc:spChg chg="mod">
          <ac:chgData name="Maximilian Schlake" userId="d69807565a22ab48" providerId="LiveId" clId="{D2304C36-6F9A-49D4-BBB1-E2AF6025F6E7}" dt="2023-05-29T11:34:42.841" v="30" actId="20577"/>
          <ac:spMkLst>
            <pc:docMk/>
            <pc:sldMk cId="2082576824" sldId="259"/>
            <ac:spMk id="2" creationId="{497E08B4-1A21-5C4A-FF59-0254370A8800}"/>
          </ac:spMkLst>
        </pc:spChg>
      </pc:sldChg>
      <pc:sldChg chg="modSp mod">
        <pc:chgData name="Maximilian Schlake" userId="d69807565a22ab48" providerId="LiveId" clId="{D2304C36-6F9A-49D4-BBB1-E2AF6025F6E7}" dt="2023-05-29T11:34:56.128" v="33" actId="20577"/>
        <pc:sldMkLst>
          <pc:docMk/>
          <pc:sldMk cId="3708354059" sldId="260"/>
        </pc:sldMkLst>
        <pc:spChg chg="mod">
          <ac:chgData name="Maximilian Schlake" userId="d69807565a22ab48" providerId="LiveId" clId="{D2304C36-6F9A-49D4-BBB1-E2AF6025F6E7}" dt="2023-05-29T11:34:56.128" v="33" actId="20577"/>
          <ac:spMkLst>
            <pc:docMk/>
            <pc:sldMk cId="3708354059" sldId="260"/>
            <ac:spMk id="2" creationId="{497E08B4-1A21-5C4A-FF59-0254370A8800}"/>
          </ac:spMkLst>
        </pc:spChg>
      </pc:sldChg>
      <pc:sldChg chg="modSp mod">
        <pc:chgData name="Maximilian Schlake" userId="d69807565a22ab48" providerId="LiveId" clId="{D2304C36-6F9A-49D4-BBB1-E2AF6025F6E7}" dt="2023-05-29T11:35:00.851" v="42" actId="20577"/>
        <pc:sldMkLst>
          <pc:docMk/>
          <pc:sldMk cId="3148376159" sldId="261"/>
        </pc:sldMkLst>
        <pc:spChg chg="mod">
          <ac:chgData name="Maximilian Schlake" userId="d69807565a22ab48" providerId="LiveId" clId="{D2304C36-6F9A-49D4-BBB1-E2AF6025F6E7}" dt="2023-05-29T11:35:00.851" v="42" actId="20577"/>
          <ac:spMkLst>
            <pc:docMk/>
            <pc:sldMk cId="3148376159" sldId="261"/>
            <ac:spMk id="2" creationId="{497E08B4-1A21-5C4A-FF59-0254370A8800}"/>
          </ac:spMkLst>
        </pc:spChg>
      </pc:sldChg>
      <pc:sldChg chg="modSp mod">
        <pc:chgData name="Maximilian Schlake" userId="d69807565a22ab48" providerId="LiveId" clId="{D2304C36-6F9A-49D4-BBB1-E2AF6025F6E7}" dt="2023-05-29T11:35:06.587" v="46" actId="20577"/>
        <pc:sldMkLst>
          <pc:docMk/>
          <pc:sldMk cId="2789381983" sldId="262"/>
        </pc:sldMkLst>
        <pc:spChg chg="mod">
          <ac:chgData name="Maximilian Schlake" userId="d69807565a22ab48" providerId="LiveId" clId="{D2304C36-6F9A-49D4-BBB1-E2AF6025F6E7}" dt="2023-05-29T11:35:06.587" v="46" actId="20577"/>
          <ac:spMkLst>
            <pc:docMk/>
            <pc:sldMk cId="2789381983" sldId="262"/>
            <ac:spMk id="2" creationId="{497E08B4-1A21-5C4A-FF59-0254370A8800}"/>
          </ac:spMkLst>
        </pc:spChg>
      </pc:sldChg>
      <pc:sldChg chg="modSp new mod">
        <pc:chgData name="Maximilian Schlake" userId="d69807565a22ab48" providerId="LiveId" clId="{D2304C36-6F9A-49D4-BBB1-E2AF6025F6E7}" dt="2023-05-29T12:24:14.879" v="889" actId="20577"/>
        <pc:sldMkLst>
          <pc:docMk/>
          <pc:sldMk cId="1052708400" sldId="263"/>
        </pc:sldMkLst>
        <pc:spChg chg="mod">
          <ac:chgData name="Maximilian Schlake" userId="d69807565a22ab48" providerId="LiveId" clId="{D2304C36-6F9A-49D4-BBB1-E2AF6025F6E7}" dt="2023-05-29T11:43:55.902" v="234" actId="20577"/>
          <ac:spMkLst>
            <pc:docMk/>
            <pc:sldMk cId="1052708400" sldId="263"/>
            <ac:spMk id="2" creationId="{4F09B721-2CE6-D091-186A-443E39FF16C9}"/>
          </ac:spMkLst>
        </pc:spChg>
        <pc:spChg chg="mod">
          <ac:chgData name="Maximilian Schlake" userId="d69807565a22ab48" providerId="LiveId" clId="{D2304C36-6F9A-49D4-BBB1-E2AF6025F6E7}" dt="2023-05-29T12:24:14.879" v="889" actId="20577"/>
          <ac:spMkLst>
            <pc:docMk/>
            <pc:sldMk cId="1052708400" sldId="263"/>
            <ac:spMk id="3" creationId="{7B93926A-8058-58EE-8571-32D25C4234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215FD-C011-40F7-B8C6-36FA60F83152}" type="datetimeFigureOut">
              <a:rPr lang="en-GB" smtClean="0"/>
              <a:t>04/06/2023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BC9E2-2C9A-438E-83DE-17F69134D413}" type="slidenum">
              <a:rPr lang="en-GB" smtClean="0"/>
              <a:t>‹#›</a:t>
            </a:fld>
            <a:endParaRPr lang="en-GB"/>
          </a:p>
        </p:txBody>
      </p:sp>
    </p:spTree>
    <p:extLst>
      <p:ext uri="{BB962C8B-B14F-4D97-AF65-F5344CB8AC3E}">
        <p14:creationId xmlns:p14="http://schemas.microsoft.com/office/powerpoint/2010/main" val="2184267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a:t>
            </a:fld>
            <a:endParaRPr lang="en-GB"/>
          </a:p>
        </p:txBody>
      </p:sp>
    </p:spTree>
    <p:extLst>
      <p:ext uri="{BB962C8B-B14F-4D97-AF65-F5344CB8AC3E}">
        <p14:creationId xmlns:p14="http://schemas.microsoft.com/office/powerpoint/2010/main" val="2505940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11</a:t>
            </a:fld>
            <a:endParaRPr lang="en-GB"/>
          </a:p>
        </p:txBody>
      </p:sp>
    </p:spTree>
    <p:extLst>
      <p:ext uri="{BB962C8B-B14F-4D97-AF65-F5344CB8AC3E}">
        <p14:creationId xmlns:p14="http://schemas.microsoft.com/office/powerpoint/2010/main" val="265253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t>
            </a:r>
            <a:r>
              <a:rPr lang="es-ES" dirty="0" err="1"/>
              <a:t>legend</a:t>
            </a:r>
            <a:r>
              <a:rPr lang="es-ES" dirty="0"/>
              <a:t> and </a:t>
            </a:r>
            <a:r>
              <a:rPr lang="es-ES" dirty="0" err="1"/>
              <a:t>change</a:t>
            </a:r>
            <a:r>
              <a:rPr lang="es-ES" dirty="0"/>
              <a:t> color </a:t>
            </a:r>
            <a:r>
              <a:rPr lang="es-ES" dirty="0" err="1"/>
              <a:t>of</a:t>
            </a:r>
            <a:r>
              <a:rPr lang="es-ES" dirty="0"/>
              <a:t> KM</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12</a:t>
            </a:fld>
            <a:endParaRPr lang="en-GB"/>
          </a:p>
        </p:txBody>
      </p:sp>
    </p:spTree>
    <p:extLst>
      <p:ext uri="{BB962C8B-B14F-4D97-AF65-F5344CB8AC3E}">
        <p14:creationId xmlns:p14="http://schemas.microsoft.com/office/powerpoint/2010/main" val="2530224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For</a:t>
            </a:r>
            <a:r>
              <a:rPr lang="es-ES" dirty="0"/>
              <a:t> CPK, </a:t>
            </a:r>
            <a:r>
              <a:rPr lang="es-ES" dirty="0" err="1"/>
              <a:t>the</a:t>
            </a:r>
            <a:r>
              <a:rPr lang="es-ES" dirty="0"/>
              <a:t> </a:t>
            </a:r>
            <a:r>
              <a:rPr lang="es-ES" dirty="0" err="1"/>
              <a:t>exact</a:t>
            </a:r>
            <a:r>
              <a:rPr lang="es-ES" dirty="0"/>
              <a:t> </a:t>
            </a:r>
            <a:r>
              <a:rPr lang="es-ES" dirty="0" err="1"/>
              <a:t>value</a:t>
            </a:r>
            <a:r>
              <a:rPr lang="es-ES" dirty="0"/>
              <a:t> </a:t>
            </a:r>
            <a:r>
              <a:rPr lang="es-ES" dirty="0" err="1"/>
              <a:t>is</a:t>
            </a:r>
            <a:r>
              <a:rPr lang="es-ES" dirty="0"/>
              <a:t>: </a:t>
            </a:r>
            <a:r>
              <a:rPr lang="es-ES" dirty="0" err="1"/>
              <a:t>exp</a:t>
            </a:r>
            <a:r>
              <a:rPr lang="es-ES" dirty="0"/>
              <a:t>(</a:t>
            </a:r>
            <a:r>
              <a:rPr lang="es-ES" dirty="0" err="1"/>
              <a:t>coef</a:t>
            </a:r>
            <a:r>
              <a:rPr lang="es-ES" dirty="0"/>
              <a:t>) = 1.000221 -&gt; </a:t>
            </a:r>
            <a:r>
              <a:rPr lang="es-ES" dirty="0" err="1"/>
              <a:t>significant</a:t>
            </a:r>
            <a:r>
              <a:rPr lang="es-ES" dirty="0"/>
              <a:t> </a:t>
            </a:r>
            <a:r>
              <a:rPr lang="es-ES" dirty="0" err="1"/>
              <a:t>risk</a:t>
            </a:r>
            <a:r>
              <a:rPr lang="es-ES" dirty="0"/>
              <a:t> factor</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13</a:t>
            </a:fld>
            <a:endParaRPr lang="en-GB"/>
          </a:p>
        </p:txBody>
      </p:sp>
    </p:spTree>
    <p:extLst>
      <p:ext uri="{BB962C8B-B14F-4D97-AF65-F5344CB8AC3E}">
        <p14:creationId xmlns:p14="http://schemas.microsoft.com/office/powerpoint/2010/main" val="343011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Globally</a:t>
            </a:r>
            <a:r>
              <a:rPr lang="es-ES" dirty="0"/>
              <a:t>, </a:t>
            </a:r>
            <a:r>
              <a:rPr lang="es-ES" dirty="0" err="1"/>
              <a:t>the</a:t>
            </a:r>
            <a:r>
              <a:rPr lang="es-ES" dirty="0"/>
              <a:t> PH </a:t>
            </a:r>
            <a:r>
              <a:rPr lang="es-ES" dirty="0" err="1"/>
              <a:t>assumptions</a:t>
            </a:r>
            <a:r>
              <a:rPr lang="es-ES" dirty="0"/>
              <a:t> </a:t>
            </a:r>
            <a:r>
              <a:rPr lang="es-ES" dirty="0" err="1"/>
              <a:t>holds</a:t>
            </a:r>
            <a:r>
              <a:rPr lang="es-ES" dirty="0"/>
              <a:t>, </a:t>
            </a:r>
            <a:r>
              <a:rPr lang="es-ES" dirty="0" err="1"/>
              <a:t>but</a:t>
            </a:r>
            <a:r>
              <a:rPr lang="es-ES" dirty="0"/>
              <a:t> </a:t>
            </a:r>
            <a:r>
              <a:rPr lang="es-ES" dirty="0" err="1"/>
              <a:t>all</a:t>
            </a:r>
            <a:r>
              <a:rPr lang="es-ES" dirty="0"/>
              <a:t> </a:t>
            </a:r>
            <a:r>
              <a:rPr lang="es-ES" dirty="0" err="1"/>
              <a:t>our</a:t>
            </a:r>
            <a:r>
              <a:rPr lang="es-ES" dirty="0"/>
              <a:t> </a:t>
            </a:r>
            <a:r>
              <a:rPr lang="es-ES" dirty="0" err="1"/>
              <a:t>residuals</a:t>
            </a:r>
            <a:r>
              <a:rPr lang="es-ES" dirty="0"/>
              <a:t> look </a:t>
            </a:r>
            <a:r>
              <a:rPr lang="es-ES" dirty="0" err="1"/>
              <a:t>pretty</a:t>
            </a:r>
            <a:r>
              <a:rPr lang="es-ES" dirty="0"/>
              <a:t> non-</a:t>
            </a:r>
            <a:r>
              <a:rPr lang="es-ES" dirty="0" err="1"/>
              <a:t>constant</a:t>
            </a:r>
            <a:r>
              <a:rPr lang="es-ES" dirty="0"/>
              <a:t>. </a:t>
            </a:r>
            <a:r>
              <a:rPr lang="es-ES" dirty="0" err="1"/>
              <a:t>How</a:t>
            </a:r>
            <a:r>
              <a:rPr lang="es-ES" dirty="0"/>
              <a:t> </a:t>
            </a:r>
            <a:r>
              <a:rPr lang="es-ES" dirty="0" err="1"/>
              <a:t>does</a:t>
            </a:r>
            <a:r>
              <a:rPr lang="es-ES" dirty="0"/>
              <a:t> </a:t>
            </a:r>
            <a:r>
              <a:rPr lang="es-ES" dirty="0" err="1"/>
              <a:t>that</a:t>
            </a:r>
            <a:r>
              <a:rPr lang="es-ES" dirty="0"/>
              <a:t> </a:t>
            </a:r>
            <a:r>
              <a:rPr lang="es-ES" dirty="0" err="1"/>
              <a:t>fit</a:t>
            </a:r>
            <a:r>
              <a:rPr lang="es-ES" dirty="0"/>
              <a:t> </a:t>
            </a:r>
            <a:r>
              <a:rPr lang="es-ES" dirty="0" err="1"/>
              <a:t>together</a:t>
            </a:r>
            <a:r>
              <a:rPr lang="es-ES" dirty="0"/>
              <a:t>? -&gt; 1) </a:t>
            </a:r>
            <a:r>
              <a:rPr lang="es-ES" dirty="0" err="1"/>
              <a:t>depends</a:t>
            </a:r>
            <a:r>
              <a:rPr lang="es-ES" dirty="0"/>
              <a:t> </a:t>
            </a:r>
            <a:r>
              <a:rPr lang="es-ES" dirty="0" err="1"/>
              <a:t>on</a:t>
            </a:r>
            <a:r>
              <a:rPr lang="es-ES" dirty="0"/>
              <a:t> </a:t>
            </a:r>
            <a:r>
              <a:rPr lang="es-ES" dirty="0" err="1"/>
              <a:t>the</a:t>
            </a:r>
            <a:r>
              <a:rPr lang="es-ES" dirty="0"/>
              <a:t> </a:t>
            </a:r>
            <a:r>
              <a:rPr lang="es-ES" dirty="0" err="1"/>
              <a:t>scale</a:t>
            </a:r>
            <a:r>
              <a:rPr lang="es-ES" dirty="0"/>
              <a:t>, 2) </a:t>
            </a:r>
            <a:r>
              <a:rPr lang="es-ES" dirty="0" err="1"/>
              <a:t>CIs</a:t>
            </a:r>
            <a:r>
              <a:rPr lang="es-ES" dirty="0"/>
              <a:t> </a:t>
            </a:r>
            <a:r>
              <a:rPr lang="es-ES" dirty="0" err="1"/>
              <a:t>seem</a:t>
            </a:r>
            <a:r>
              <a:rPr lang="es-ES" dirty="0"/>
              <a:t> </a:t>
            </a:r>
            <a:r>
              <a:rPr lang="es-ES" dirty="0" err="1"/>
              <a:t>to</a:t>
            </a:r>
            <a:r>
              <a:rPr lang="es-ES" dirty="0"/>
              <a:t> </a:t>
            </a:r>
            <a:r>
              <a:rPr lang="es-ES" dirty="0" err="1"/>
              <a:t>include</a:t>
            </a:r>
            <a:r>
              <a:rPr lang="es-ES" dirty="0"/>
              <a:t> a </a:t>
            </a:r>
            <a:r>
              <a:rPr lang="es-ES" dirty="0" err="1"/>
              <a:t>constant</a:t>
            </a:r>
            <a:r>
              <a:rPr lang="es-ES" dirty="0"/>
              <a:t> line</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14</a:t>
            </a:fld>
            <a:endParaRPr lang="en-GB"/>
          </a:p>
        </p:txBody>
      </p:sp>
    </p:spTree>
    <p:extLst>
      <p:ext uri="{BB962C8B-B14F-4D97-AF65-F5344CB8AC3E}">
        <p14:creationId xmlns:p14="http://schemas.microsoft.com/office/powerpoint/2010/main" val="388395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SOLVED: </a:t>
            </a:r>
            <a:r>
              <a:rPr lang="es-ES" dirty="0" err="1"/>
              <a:t>We</a:t>
            </a:r>
            <a:r>
              <a:rPr lang="es-ES" dirty="0"/>
              <a:t> </a:t>
            </a:r>
            <a:r>
              <a:rPr lang="es-ES" dirty="0" err="1"/>
              <a:t>go</a:t>
            </a:r>
            <a:r>
              <a:rPr lang="es-ES" dirty="0"/>
              <a:t> </a:t>
            </a:r>
            <a:r>
              <a:rPr lang="es-ES" dirty="0" err="1"/>
              <a:t>for</a:t>
            </a:r>
            <a:r>
              <a:rPr lang="es-ES" dirty="0"/>
              <a:t> </a:t>
            </a:r>
            <a:r>
              <a:rPr lang="es-ES" dirty="0" err="1"/>
              <a:t>the</a:t>
            </a:r>
            <a:r>
              <a:rPr lang="es-ES" dirty="0"/>
              <a:t> </a:t>
            </a:r>
            <a:r>
              <a:rPr lang="es-ES" dirty="0" err="1"/>
              <a:t>model</a:t>
            </a:r>
            <a:r>
              <a:rPr lang="es-ES" dirty="0"/>
              <a:t> </a:t>
            </a:r>
            <a:r>
              <a:rPr lang="es-ES" dirty="0" err="1"/>
              <a:t>with</a:t>
            </a:r>
            <a:r>
              <a:rPr lang="es-ES" dirty="0"/>
              <a:t> log(time) </a:t>
            </a:r>
            <a:r>
              <a:rPr lang="es-ES" dirty="0" err="1"/>
              <a:t>instead</a:t>
            </a:r>
            <a:r>
              <a:rPr lang="es-ES" dirty="0"/>
              <a:t> </a:t>
            </a:r>
            <a:r>
              <a:rPr lang="es-ES" dirty="0" err="1"/>
              <a:t>of</a:t>
            </a:r>
            <a:r>
              <a:rPr lang="es-ES" dirty="0"/>
              <a:t> </a:t>
            </a:r>
            <a:r>
              <a:rPr lang="es-ES" dirty="0" err="1"/>
              <a:t>just</a:t>
            </a:r>
            <a:r>
              <a:rPr lang="es-ES" dirty="0"/>
              <a:t> time </a:t>
            </a:r>
            <a:r>
              <a:rPr lang="es-ES" dirty="0" err="1"/>
              <a:t>here</a:t>
            </a:r>
            <a:r>
              <a:rPr lang="es-ES" dirty="0"/>
              <a:t>, </a:t>
            </a:r>
            <a:r>
              <a:rPr lang="es-ES" dirty="0" err="1"/>
              <a:t>right</a:t>
            </a:r>
            <a:r>
              <a:rPr lang="es-ES" dirty="0"/>
              <a:t>? -&gt; yes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DONE: </a:t>
            </a:r>
            <a:r>
              <a:rPr lang="es-ES" dirty="0" err="1"/>
              <a:t>change</a:t>
            </a:r>
            <a:r>
              <a:rPr lang="es-ES" dirty="0"/>
              <a:t> </a:t>
            </a:r>
            <a:r>
              <a:rPr lang="es-ES" dirty="0" err="1"/>
              <a:t>to</a:t>
            </a:r>
            <a:r>
              <a:rPr lang="es-ES" dirty="0"/>
              <a:t> complete time </a:t>
            </a:r>
            <a:r>
              <a:rPr lang="es-ES" dirty="0" err="1"/>
              <a:t>model</a:t>
            </a:r>
            <a:endParaRPr lang="en-GB" dirty="0"/>
          </a:p>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15</a:t>
            </a:fld>
            <a:endParaRPr lang="en-GB"/>
          </a:p>
        </p:txBody>
      </p:sp>
    </p:spTree>
    <p:extLst>
      <p:ext uri="{BB962C8B-B14F-4D97-AF65-F5344CB8AC3E}">
        <p14:creationId xmlns:p14="http://schemas.microsoft.com/office/powerpoint/2010/main" val="1799670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change</a:t>
            </a:r>
            <a:r>
              <a:rPr lang="es-ES" dirty="0"/>
              <a:t> </a:t>
            </a:r>
            <a:r>
              <a:rPr lang="es-ES" dirty="0" err="1"/>
              <a:t>to</a:t>
            </a:r>
            <a:r>
              <a:rPr lang="es-ES" dirty="0"/>
              <a:t> complete time </a:t>
            </a:r>
            <a:r>
              <a:rPr lang="es-ES" dirty="0" err="1"/>
              <a:t>model</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16</a:t>
            </a:fld>
            <a:endParaRPr lang="en-GB"/>
          </a:p>
        </p:txBody>
      </p:sp>
    </p:spTree>
    <p:extLst>
      <p:ext uri="{BB962C8B-B14F-4D97-AF65-F5344CB8AC3E}">
        <p14:creationId xmlns:p14="http://schemas.microsoft.com/office/powerpoint/2010/main" val="81153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Martingale</a:t>
            </a:r>
            <a:r>
              <a:rPr lang="es-ES" dirty="0"/>
              <a:t> </a:t>
            </a:r>
            <a:r>
              <a:rPr lang="es-ES" dirty="0" err="1"/>
              <a:t>residuals</a:t>
            </a:r>
            <a:r>
              <a:rPr lang="es-ES" dirty="0"/>
              <a:t> are </a:t>
            </a:r>
            <a:r>
              <a:rPr lang="es-ES" dirty="0" err="1"/>
              <a:t>useful</a:t>
            </a:r>
            <a:r>
              <a:rPr lang="es-ES" dirty="0"/>
              <a:t> </a:t>
            </a:r>
            <a:r>
              <a:rPr lang="es-ES" dirty="0" err="1"/>
              <a:t>to</a:t>
            </a:r>
            <a:r>
              <a:rPr lang="es-ES" dirty="0"/>
              <a:t> </a:t>
            </a:r>
            <a:r>
              <a:rPr lang="es-ES" dirty="0" err="1"/>
              <a:t>check</a:t>
            </a:r>
            <a:r>
              <a:rPr lang="es-ES" dirty="0"/>
              <a:t> </a:t>
            </a:r>
            <a:r>
              <a:rPr lang="es-ES" dirty="0" err="1"/>
              <a:t>the</a:t>
            </a:r>
            <a:r>
              <a:rPr lang="es-ES" dirty="0"/>
              <a:t> </a:t>
            </a:r>
            <a:r>
              <a:rPr lang="es-ES" dirty="0" err="1"/>
              <a:t>linearity</a:t>
            </a:r>
            <a:r>
              <a:rPr lang="es-ES" dirty="0"/>
              <a:t> </a:t>
            </a:r>
            <a:r>
              <a:rPr lang="es-ES" dirty="0" err="1"/>
              <a:t>assumption</a:t>
            </a:r>
            <a:r>
              <a:rPr lang="es-ES" dirty="0"/>
              <a:t> as </a:t>
            </a:r>
            <a:r>
              <a:rPr lang="es-ES" dirty="0" err="1"/>
              <a:t>it</a:t>
            </a:r>
            <a:r>
              <a:rPr lang="es-ES" dirty="0"/>
              <a:t> </a:t>
            </a:r>
            <a:r>
              <a:rPr lang="es-ES" dirty="0" err="1"/>
              <a:t>gives</a:t>
            </a:r>
            <a:r>
              <a:rPr lang="es-ES" dirty="0"/>
              <a:t> </a:t>
            </a:r>
            <a:r>
              <a:rPr lang="es-ES" dirty="0" err="1"/>
              <a:t>us</a:t>
            </a:r>
            <a:r>
              <a:rPr lang="es-ES" dirty="0"/>
              <a:t> </a:t>
            </a:r>
            <a:r>
              <a:rPr lang="es-ES" dirty="0" err="1"/>
              <a:t>an</a:t>
            </a:r>
            <a:r>
              <a:rPr lang="es-ES" dirty="0"/>
              <a:t> idea </a:t>
            </a:r>
            <a:r>
              <a:rPr lang="es-ES" dirty="0" err="1"/>
              <a:t>of</a:t>
            </a:r>
            <a:r>
              <a:rPr lang="es-ES" dirty="0"/>
              <a:t> </a:t>
            </a:r>
            <a:r>
              <a:rPr lang="es-ES" dirty="0" err="1"/>
              <a:t>the</a:t>
            </a:r>
            <a:r>
              <a:rPr lang="es-ES" dirty="0"/>
              <a:t> </a:t>
            </a:r>
            <a:r>
              <a:rPr lang="es-ES" dirty="0" err="1"/>
              <a:t>effect</a:t>
            </a:r>
            <a:r>
              <a:rPr lang="es-ES" dirty="0"/>
              <a:t> </a:t>
            </a:r>
            <a:r>
              <a:rPr lang="es-ES" dirty="0" err="1"/>
              <a:t>for</a:t>
            </a:r>
            <a:r>
              <a:rPr lang="es-ES" dirty="0"/>
              <a:t> </a:t>
            </a:r>
            <a:r>
              <a:rPr lang="es-ES" dirty="0" err="1"/>
              <a:t>each</a:t>
            </a:r>
            <a:r>
              <a:rPr lang="es-ES" dirty="0"/>
              <a:t> covariate</a:t>
            </a:r>
          </a:p>
          <a:p>
            <a:endParaRPr lang="es-ES" dirty="0"/>
          </a:p>
          <a:p>
            <a:r>
              <a:rPr lang="es-ES" dirty="0" err="1"/>
              <a:t>Question</a:t>
            </a:r>
            <a:r>
              <a:rPr lang="es-ES" dirty="0"/>
              <a:t>: </a:t>
            </a:r>
            <a:r>
              <a:rPr lang="es-ES" dirty="0" err="1"/>
              <a:t>Should</a:t>
            </a:r>
            <a:r>
              <a:rPr lang="es-ES" dirty="0"/>
              <a:t> </a:t>
            </a:r>
            <a:r>
              <a:rPr lang="es-ES" dirty="0" err="1"/>
              <a:t>we</a:t>
            </a:r>
            <a:r>
              <a:rPr lang="es-ES" dirty="0"/>
              <a:t> </a:t>
            </a:r>
            <a:r>
              <a:rPr lang="es-ES" dirty="0" err="1"/>
              <a:t>give</a:t>
            </a:r>
            <a:r>
              <a:rPr lang="es-ES" dirty="0"/>
              <a:t> </a:t>
            </a:r>
            <a:r>
              <a:rPr lang="es-ES" dirty="0" err="1"/>
              <a:t>any</a:t>
            </a:r>
            <a:r>
              <a:rPr lang="es-ES" dirty="0"/>
              <a:t> </a:t>
            </a:r>
            <a:r>
              <a:rPr lang="es-ES" dirty="0" err="1"/>
              <a:t>reason</a:t>
            </a:r>
            <a:r>
              <a:rPr lang="es-ES" dirty="0"/>
              <a:t> </a:t>
            </a:r>
            <a:r>
              <a:rPr lang="es-ES" dirty="0" err="1"/>
              <a:t>why</a:t>
            </a:r>
            <a:r>
              <a:rPr lang="es-ES" dirty="0"/>
              <a:t> </a:t>
            </a:r>
            <a:r>
              <a:rPr lang="es-ES" dirty="0" err="1"/>
              <a:t>we</a:t>
            </a:r>
            <a:r>
              <a:rPr lang="es-ES" dirty="0"/>
              <a:t> are </a:t>
            </a:r>
            <a:r>
              <a:rPr lang="es-ES" dirty="0" err="1"/>
              <a:t>choosing</a:t>
            </a:r>
            <a:r>
              <a:rPr lang="es-ES" dirty="0"/>
              <a:t> </a:t>
            </a:r>
            <a:r>
              <a:rPr lang="es-ES" dirty="0" err="1"/>
              <a:t>cox_reduced</a:t>
            </a:r>
            <a:r>
              <a:rPr lang="es-ES" dirty="0"/>
              <a:t> </a:t>
            </a:r>
            <a:r>
              <a:rPr lang="es-ES" dirty="0" err="1"/>
              <a:t>here</a:t>
            </a:r>
            <a:r>
              <a:rPr lang="es-ES" dirty="0"/>
              <a:t>? -&gt; </a:t>
            </a:r>
            <a:r>
              <a:rPr lang="es-ES" dirty="0" err="1"/>
              <a:t>still</a:t>
            </a:r>
            <a:r>
              <a:rPr lang="es-ES" dirty="0"/>
              <a:t> open</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17</a:t>
            </a:fld>
            <a:endParaRPr lang="en-GB"/>
          </a:p>
        </p:txBody>
      </p:sp>
    </p:spTree>
    <p:extLst>
      <p:ext uri="{BB962C8B-B14F-4D97-AF65-F5344CB8AC3E}">
        <p14:creationId xmlns:p14="http://schemas.microsoft.com/office/powerpoint/2010/main" val="3713656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18</a:t>
            </a:fld>
            <a:endParaRPr lang="en-GB"/>
          </a:p>
        </p:txBody>
      </p:sp>
    </p:spTree>
    <p:extLst>
      <p:ext uri="{BB962C8B-B14F-4D97-AF65-F5344CB8AC3E}">
        <p14:creationId xmlns:p14="http://schemas.microsoft.com/office/powerpoint/2010/main" val="3245281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err="1"/>
              <a:t>Question</a:t>
            </a:r>
            <a:r>
              <a:rPr lang="es-ES" dirty="0"/>
              <a:t>: </a:t>
            </a:r>
            <a:r>
              <a:rPr lang="es-ES" dirty="0" err="1"/>
              <a:t>Not</a:t>
            </a:r>
            <a:r>
              <a:rPr lang="es-ES" dirty="0"/>
              <a:t> </a:t>
            </a:r>
            <a:r>
              <a:rPr lang="es-ES" dirty="0" err="1"/>
              <a:t>sure</a:t>
            </a:r>
            <a:r>
              <a:rPr lang="es-ES" dirty="0"/>
              <a:t> </a:t>
            </a:r>
            <a:r>
              <a:rPr lang="es-ES" dirty="0" err="1"/>
              <a:t>how</a:t>
            </a:r>
            <a:r>
              <a:rPr lang="es-ES" dirty="0"/>
              <a:t> </a:t>
            </a:r>
            <a:r>
              <a:rPr lang="es-ES" dirty="0" err="1"/>
              <a:t>else</a:t>
            </a:r>
            <a:r>
              <a:rPr lang="es-ES" dirty="0"/>
              <a:t> </a:t>
            </a:r>
            <a:r>
              <a:rPr lang="es-ES" dirty="0" err="1"/>
              <a:t>to</a:t>
            </a:r>
            <a:r>
              <a:rPr lang="es-ES" dirty="0"/>
              <a:t> </a:t>
            </a:r>
            <a:r>
              <a:rPr lang="es-ES" dirty="0" err="1"/>
              <a:t>interpret</a:t>
            </a:r>
            <a:r>
              <a:rPr lang="es-ES" dirty="0"/>
              <a:t> </a:t>
            </a:r>
            <a:r>
              <a:rPr lang="es-ES" dirty="0" err="1"/>
              <a:t>this</a:t>
            </a:r>
            <a:r>
              <a:rPr lang="es-ES" dirty="0"/>
              <a:t> </a:t>
            </a:r>
            <a:r>
              <a:rPr lang="es-ES" dirty="0" err="1"/>
              <a:t>part</a:t>
            </a:r>
            <a:r>
              <a:rPr lang="es-ES" dirty="0"/>
              <a:t>. </a:t>
            </a:r>
            <a:r>
              <a:rPr lang="es-ES" dirty="0" err="1"/>
              <a:t>Basically</a:t>
            </a:r>
            <a:r>
              <a:rPr lang="es-ES" dirty="0"/>
              <a:t> </a:t>
            </a:r>
            <a:r>
              <a:rPr lang="es-ES" dirty="0" err="1"/>
              <a:t>our</a:t>
            </a:r>
            <a:r>
              <a:rPr lang="es-ES" dirty="0"/>
              <a:t> </a:t>
            </a:r>
            <a:r>
              <a:rPr lang="es-ES" dirty="0" err="1"/>
              <a:t>linearity</a:t>
            </a:r>
            <a:r>
              <a:rPr lang="es-ES" dirty="0"/>
              <a:t> </a:t>
            </a:r>
            <a:r>
              <a:rPr lang="es-ES" dirty="0" err="1"/>
              <a:t>assumption</a:t>
            </a:r>
            <a:r>
              <a:rPr lang="es-ES" dirty="0"/>
              <a:t> </a:t>
            </a:r>
            <a:r>
              <a:rPr lang="es-ES" dirty="0" err="1"/>
              <a:t>is</a:t>
            </a:r>
            <a:r>
              <a:rPr lang="es-ES" dirty="0"/>
              <a:t> </a:t>
            </a:r>
            <a:r>
              <a:rPr lang="es-ES" dirty="0" err="1"/>
              <a:t>does</a:t>
            </a:r>
            <a:r>
              <a:rPr lang="es-ES" dirty="0"/>
              <a:t> </a:t>
            </a:r>
            <a:r>
              <a:rPr lang="es-ES" dirty="0" err="1"/>
              <a:t>not</a:t>
            </a:r>
            <a:r>
              <a:rPr lang="es-ES" dirty="0"/>
              <a:t> </a:t>
            </a:r>
            <a:r>
              <a:rPr lang="es-ES" dirty="0" err="1"/>
              <a:t>hold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another</a:t>
            </a:r>
            <a:r>
              <a:rPr lang="es-ES" dirty="0"/>
              <a:t> </a:t>
            </a:r>
            <a:r>
              <a:rPr lang="es-ES" dirty="0" err="1"/>
              <a:t>argument</a:t>
            </a:r>
            <a:r>
              <a:rPr lang="es-ES" dirty="0"/>
              <a:t> </a:t>
            </a:r>
            <a:r>
              <a:rPr lang="es-ES" dirty="0" err="1"/>
              <a:t>for</a:t>
            </a:r>
            <a:r>
              <a:rPr lang="es-ES" dirty="0"/>
              <a:t> </a:t>
            </a:r>
            <a:r>
              <a:rPr lang="es-ES" dirty="0" err="1"/>
              <a:t>the</a:t>
            </a:r>
            <a:r>
              <a:rPr lang="es-ES" dirty="0"/>
              <a:t> </a:t>
            </a:r>
            <a:r>
              <a:rPr lang="es-ES" dirty="0" err="1"/>
              <a:t>Royston</a:t>
            </a:r>
            <a:r>
              <a:rPr lang="es-ES" dirty="0"/>
              <a:t>/Altman test? (</a:t>
            </a:r>
            <a:r>
              <a:rPr lang="es-ES" dirty="0" err="1"/>
              <a:t>next</a:t>
            </a:r>
            <a:r>
              <a:rPr lang="es-ES" dirty="0"/>
              <a:t> </a:t>
            </a:r>
            <a:r>
              <a:rPr lang="es-ES" dirty="0" err="1"/>
              <a:t>slide</a:t>
            </a:r>
            <a:r>
              <a:rPr lang="es-ES" dirty="0"/>
              <a:t>)</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19</a:t>
            </a:fld>
            <a:endParaRPr lang="en-GB"/>
          </a:p>
        </p:txBody>
      </p:sp>
    </p:spTree>
    <p:extLst>
      <p:ext uri="{BB962C8B-B14F-4D97-AF65-F5344CB8AC3E}">
        <p14:creationId xmlns:p14="http://schemas.microsoft.com/office/powerpoint/2010/main" val="3177459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Note: </a:t>
            </a:r>
            <a:r>
              <a:rPr lang="es-ES" dirty="0" err="1"/>
              <a:t>Deviance</a:t>
            </a:r>
            <a:r>
              <a:rPr lang="es-ES" dirty="0"/>
              <a:t> </a:t>
            </a:r>
            <a:r>
              <a:rPr lang="es-ES" dirty="0" err="1"/>
              <a:t>residuals</a:t>
            </a:r>
            <a:r>
              <a:rPr lang="es-ES" dirty="0"/>
              <a:t> are </a:t>
            </a:r>
            <a:r>
              <a:rPr lang="es-ES" dirty="0" err="1"/>
              <a:t>transformations</a:t>
            </a:r>
            <a:r>
              <a:rPr lang="es-ES" dirty="0"/>
              <a:t> </a:t>
            </a:r>
            <a:r>
              <a:rPr lang="es-ES" dirty="0" err="1"/>
              <a:t>of</a:t>
            </a:r>
            <a:r>
              <a:rPr lang="es-ES" dirty="0"/>
              <a:t> </a:t>
            </a:r>
            <a:r>
              <a:rPr lang="es-ES" dirty="0" err="1"/>
              <a:t>Martingale</a:t>
            </a:r>
            <a:r>
              <a:rPr lang="es-ES" dirty="0"/>
              <a:t> </a:t>
            </a:r>
            <a:r>
              <a:rPr lang="es-ES" dirty="0" err="1"/>
              <a:t>residuals</a:t>
            </a:r>
            <a:r>
              <a:rPr lang="es-ES" dirty="0"/>
              <a:t>. </a:t>
            </a:r>
            <a:r>
              <a:rPr lang="es-ES" dirty="0" err="1"/>
              <a:t>They</a:t>
            </a:r>
            <a:r>
              <a:rPr lang="es-ES" dirty="0"/>
              <a:t> can be </a:t>
            </a:r>
            <a:r>
              <a:rPr lang="es-ES" dirty="0" err="1"/>
              <a:t>used</a:t>
            </a:r>
            <a:r>
              <a:rPr lang="es-ES" dirty="0"/>
              <a:t> more </a:t>
            </a:r>
            <a:r>
              <a:rPr lang="es-ES" dirty="0" err="1"/>
              <a:t>or</a:t>
            </a:r>
            <a:r>
              <a:rPr lang="es-ES" dirty="0"/>
              <a:t> </a:t>
            </a:r>
            <a:r>
              <a:rPr lang="es-ES" dirty="0" err="1"/>
              <a:t>less</a:t>
            </a:r>
            <a:r>
              <a:rPr lang="es-ES" dirty="0"/>
              <a:t> </a:t>
            </a:r>
            <a:r>
              <a:rPr lang="es-ES" dirty="0" err="1"/>
              <a:t>like</a:t>
            </a:r>
            <a:r>
              <a:rPr lang="es-ES" dirty="0"/>
              <a:t> </a:t>
            </a:r>
            <a:r>
              <a:rPr lang="es-ES" dirty="0" err="1"/>
              <a:t>standardized</a:t>
            </a:r>
            <a:r>
              <a:rPr lang="es-ES" dirty="0"/>
              <a:t> </a:t>
            </a:r>
            <a:r>
              <a:rPr lang="es-ES" dirty="0" err="1"/>
              <a:t>residuals</a:t>
            </a:r>
            <a:r>
              <a:rPr lang="es-ES" dirty="0"/>
              <a:t> </a:t>
            </a:r>
            <a:r>
              <a:rPr lang="es-ES" dirty="0" err="1"/>
              <a:t>for</a:t>
            </a:r>
            <a:r>
              <a:rPr lang="es-ES" dirty="0"/>
              <a:t> linear </a:t>
            </a:r>
            <a:r>
              <a:rPr lang="es-ES" dirty="0" err="1"/>
              <a:t>models</a:t>
            </a:r>
            <a:endParaRPr lang="es-ES" dirty="0"/>
          </a:p>
        </p:txBody>
      </p:sp>
      <p:sp>
        <p:nvSpPr>
          <p:cNvPr id="4" name="Slide Number Placeholder 3"/>
          <p:cNvSpPr>
            <a:spLocks noGrp="1"/>
          </p:cNvSpPr>
          <p:nvPr>
            <p:ph type="sldNum" sz="quarter" idx="5"/>
          </p:nvPr>
        </p:nvSpPr>
        <p:spPr/>
        <p:txBody>
          <a:bodyPr/>
          <a:lstStyle/>
          <a:p>
            <a:fld id="{85EBC9E2-2C9A-438E-83DE-17F69134D413}" type="slidenum">
              <a:rPr lang="en-GB" smtClean="0"/>
              <a:t>20</a:t>
            </a:fld>
            <a:endParaRPr lang="en-GB"/>
          </a:p>
        </p:txBody>
      </p:sp>
    </p:spTree>
    <p:extLst>
      <p:ext uri="{BB962C8B-B14F-4D97-AF65-F5344CB8AC3E}">
        <p14:creationId xmlns:p14="http://schemas.microsoft.com/office/powerpoint/2010/main" val="3137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Anaemia</a:t>
            </a:r>
            <a:r>
              <a:rPr lang="es-ES" b="0" dirty="0"/>
              <a:t>: </a:t>
            </a:r>
            <a:r>
              <a:rPr lang="en-US" b="0" i="0" dirty="0">
                <a:solidFill>
                  <a:srgbClr val="202124"/>
                </a:solidFill>
                <a:effectLst/>
                <a:latin typeface="arial" panose="020B0604020202020204" pitchFamily="34" charset="0"/>
              </a:rPr>
              <a:t>Problem of not having enough healthy red blood cells or hemoglobin to carry oxygen to the body's tissues</a:t>
            </a:r>
            <a:endParaRPr lang="es-ES" b="0" dirty="0"/>
          </a:p>
          <a:p>
            <a:r>
              <a:rPr lang="en-US" b="1" i="0" dirty="0">
                <a:solidFill>
                  <a:srgbClr val="202124"/>
                </a:solidFill>
                <a:effectLst/>
                <a:latin typeface="arial" panose="020B0604020202020204" pitchFamily="34" charset="0"/>
              </a:rPr>
              <a:t>Ejection fraction</a:t>
            </a:r>
            <a:r>
              <a:rPr lang="en-US" b="0" i="0" dirty="0">
                <a:solidFill>
                  <a:srgbClr val="202124"/>
                </a:solidFill>
                <a:effectLst/>
                <a:latin typeface="arial" panose="020B0604020202020204" pitchFamily="34" charset="0"/>
              </a:rPr>
              <a:t>: Percentage of the total amount of blood in the heart that is pumped out with each heartbeat</a:t>
            </a:r>
          </a:p>
          <a:p>
            <a:r>
              <a:rPr lang="en-US" b="1" dirty="0"/>
              <a:t>Creatinine: </a:t>
            </a:r>
            <a:r>
              <a:rPr lang="en-US" b="0" dirty="0"/>
              <a:t>Serum creatinine level is based on a blood test that measures the amount of creatinine in the blood. When the kidneys are not working well, serum creatinine level goes up. </a:t>
            </a:r>
          </a:p>
          <a:p>
            <a:r>
              <a:rPr lang="en-US" b="1" dirty="0"/>
              <a:t>Platelets</a:t>
            </a:r>
            <a:r>
              <a:rPr lang="en-US" b="0" dirty="0"/>
              <a:t>: Pieces of very large cells in the bone marrow called megakaryocytes. They help form blood clots to slow or stop bleeding and to help wounds heal. Having too many or too few platelets or having platelets that don't work as they should can cause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00"/>
                </a:solidFill>
              </a:rPr>
              <a:t>CPK</a:t>
            </a:r>
            <a:r>
              <a:rPr lang="en-GB" b="1" i="0" dirty="0"/>
              <a:t> (Creatine Phosphokinase)</a:t>
            </a:r>
            <a:r>
              <a:rPr lang="en-GB" b="0" i="0" dirty="0"/>
              <a:t>: </a:t>
            </a:r>
            <a:r>
              <a:rPr lang="en-US" b="0" i="0" dirty="0"/>
              <a:t>An enzyme (a protein that helps to elicit chemical changes in the body) found in the heart, brain, and skeletal muscles. When muscle tissue is damaged, CPK leaks into your blood. Therefore, high levels of CPK usually indicate some sort of stress or injury to the heart or other muscles</a:t>
            </a:r>
            <a:endParaRPr lang="en-GB" b="1" i="0" dirty="0"/>
          </a:p>
        </p:txBody>
      </p:sp>
      <p:sp>
        <p:nvSpPr>
          <p:cNvPr id="4" name="Slide Number Placeholder 3"/>
          <p:cNvSpPr>
            <a:spLocks noGrp="1"/>
          </p:cNvSpPr>
          <p:nvPr>
            <p:ph type="sldNum" sz="quarter" idx="5"/>
          </p:nvPr>
        </p:nvSpPr>
        <p:spPr/>
        <p:txBody>
          <a:bodyPr/>
          <a:lstStyle/>
          <a:p>
            <a:fld id="{85EBC9E2-2C9A-438E-83DE-17F69134D413}" type="slidenum">
              <a:rPr lang="en-GB" smtClean="0"/>
              <a:t>3</a:t>
            </a:fld>
            <a:endParaRPr lang="en-GB"/>
          </a:p>
        </p:txBody>
      </p:sp>
    </p:spTree>
    <p:extLst>
      <p:ext uri="{BB962C8B-B14F-4D97-AF65-F5344CB8AC3E}">
        <p14:creationId xmlns:p14="http://schemas.microsoft.com/office/powerpoint/2010/main" val="21631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DONE: </a:t>
            </a:r>
            <a:r>
              <a:rPr lang="es-ES" dirty="0" err="1"/>
              <a:t>add</a:t>
            </a:r>
            <a:r>
              <a:rPr lang="es-ES" dirty="0"/>
              <a:t> AIC</a:t>
            </a:r>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21</a:t>
            </a:fld>
            <a:endParaRPr lang="en-GB"/>
          </a:p>
        </p:txBody>
      </p:sp>
    </p:spTree>
    <p:extLst>
      <p:ext uri="{BB962C8B-B14F-4D97-AF65-F5344CB8AC3E}">
        <p14:creationId xmlns:p14="http://schemas.microsoft.com/office/powerpoint/2010/main" val="1775229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22</a:t>
            </a:fld>
            <a:endParaRPr lang="en-GB"/>
          </a:p>
        </p:txBody>
      </p:sp>
    </p:spTree>
    <p:extLst>
      <p:ext uri="{BB962C8B-B14F-4D97-AF65-F5344CB8AC3E}">
        <p14:creationId xmlns:p14="http://schemas.microsoft.com/office/powerpoint/2010/main" val="2794133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5EBC9E2-2C9A-438E-83DE-17F69134D413}" type="slidenum">
              <a:rPr lang="en-GB" smtClean="0"/>
              <a:t>23</a:t>
            </a:fld>
            <a:endParaRPr lang="en-GB"/>
          </a:p>
        </p:txBody>
      </p:sp>
    </p:spTree>
    <p:extLst>
      <p:ext uri="{BB962C8B-B14F-4D97-AF65-F5344CB8AC3E}">
        <p14:creationId xmlns:p14="http://schemas.microsoft.com/office/powerpoint/2010/main" val="1732016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4</a:t>
            </a:fld>
            <a:endParaRPr lang="en-GB"/>
          </a:p>
        </p:txBody>
      </p:sp>
    </p:spTree>
    <p:extLst>
      <p:ext uri="{BB962C8B-B14F-4D97-AF65-F5344CB8AC3E}">
        <p14:creationId xmlns:p14="http://schemas.microsoft.com/office/powerpoint/2010/main" val="62282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As </a:t>
            </a:r>
            <a:r>
              <a:rPr lang="es-ES" b="0" dirty="0" err="1"/>
              <a:t>explained</a:t>
            </a:r>
            <a:r>
              <a:rPr lang="es-ES" b="0" dirty="0"/>
              <a:t> in </a:t>
            </a:r>
            <a:r>
              <a:rPr lang="es-ES" b="0" dirty="0" err="1"/>
              <a:t>the</a:t>
            </a:r>
            <a:r>
              <a:rPr lang="es-ES" b="0" dirty="0"/>
              <a:t> </a:t>
            </a:r>
            <a:r>
              <a:rPr lang="es-ES" b="0" dirty="0" err="1"/>
              <a:t>code</a:t>
            </a:r>
            <a:r>
              <a:rPr lang="es-ES" b="0" dirty="0"/>
              <a:t>, </a:t>
            </a:r>
            <a:r>
              <a:rPr lang="es-ES" b="0" dirty="0" err="1"/>
              <a:t>we</a:t>
            </a:r>
            <a:r>
              <a:rPr lang="es-ES" b="0" dirty="0"/>
              <a:t> </a:t>
            </a:r>
            <a:r>
              <a:rPr lang="es-ES" b="0" dirty="0" err="1"/>
              <a:t>could</a:t>
            </a:r>
            <a:r>
              <a:rPr lang="es-ES" b="0" dirty="0"/>
              <a:t> decide </a:t>
            </a:r>
            <a:r>
              <a:rPr lang="es-ES" b="0" dirty="0" err="1"/>
              <a:t>to</a:t>
            </a:r>
            <a:r>
              <a:rPr lang="es-ES" b="0" dirty="0"/>
              <a:t> </a:t>
            </a:r>
            <a:r>
              <a:rPr lang="es-ES" b="0" dirty="0" err="1"/>
              <a:t>go</a:t>
            </a:r>
            <a:r>
              <a:rPr lang="es-ES" b="0" dirty="0"/>
              <a:t> </a:t>
            </a:r>
            <a:r>
              <a:rPr lang="es-ES" b="0" dirty="0" err="1"/>
              <a:t>for</a:t>
            </a:r>
            <a:r>
              <a:rPr lang="es-ES" b="0" dirty="0"/>
              <a:t> a 3-way </a:t>
            </a:r>
            <a:r>
              <a:rPr lang="es-ES" b="0" dirty="0" err="1"/>
              <a:t>instead</a:t>
            </a:r>
            <a:r>
              <a:rPr lang="es-ES" b="0" dirty="0"/>
              <a:t> </a:t>
            </a:r>
            <a:r>
              <a:rPr lang="es-ES" b="0" dirty="0" err="1"/>
              <a:t>of</a:t>
            </a:r>
            <a:r>
              <a:rPr lang="es-ES" b="0" dirty="0"/>
              <a:t> 4-way </a:t>
            </a:r>
            <a:r>
              <a:rPr lang="es-ES" b="0" dirty="0" err="1"/>
              <a:t>split</a:t>
            </a:r>
            <a:r>
              <a:rPr lang="es-ES" b="0" dirty="0"/>
              <a:t> </a:t>
            </a:r>
            <a:r>
              <a:rPr lang="es-ES" b="0" dirty="0" err="1"/>
              <a:t>for</a:t>
            </a:r>
            <a:r>
              <a:rPr lang="es-ES" b="0" dirty="0"/>
              <a:t> </a:t>
            </a:r>
            <a:r>
              <a:rPr lang="es-ES" b="0" dirty="0" err="1"/>
              <a:t>the</a:t>
            </a:r>
            <a:r>
              <a:rPr lang="es-ES" b="0" dirty="0"/>
              <a:t> </a:t>
            </a:r>
            <a:r>
              <a:rPr lang="es-ES" b="0" dirty="0" err="1"/>
              <a:t>Creatinine</a:t>
            </a:r>
            <a:r>
              <a:rPr lang="es-ES" b="0" dirty="0"/>
              <a:t> variable. </a:t>
            </a:r>
            <a:r>
              <a:rPr lang="es-ES" b="0" dirty="0" err="1"/>
              <a:t>The</a:t>
            </a:r>
            <a:r>
              <a:rPr lang="es-ES" b="0" dirty="0"/>
              <a:t> </a:t>
            </a:r>
            <a:r>
              <a:rPr lang="es-ES" b="0" dirty="0" err="1"/>
              <a:t>two</a:t>
            </a:r>
            <a:r>
              <a:rPr lang="es-ES" b="0" dirty="0"/>
              <a:t> </a:t>
            </a:r>
            <a:r>
              <a:rPr lang="es-ES" b="0" dirty="0" err="1"/>
              <a:t>levels</a:t>
            </a:r>
            <a:r>
              <a:rPr lang="es-ES" b="0" dirty="0"/>
              <a:t> in </a:t>
            </a:r>
            <a:r>
              <a:rPr lang="es-ES" b="0" dirty="0" err="1"/>
              <a:t>the</a:t>
            </a:r>
            <a:r>
              <a:rPr lang="es-ES" b="0" dirty="0"/>
              <a:t> </a:t>
            </a:r>
            <a:r>
              <a:rPr lang="es-ES" b="0" dirty="0" err="1"/>
              <a:t>middle</a:t>
            </a:r>
            <a:r>
              <a:rPr lang="es-ES" b="0" dirty="0"/>
              <a:t> are </a:t>
            </a:r>
            <a:r>
              <a:rPr lang="es-ES" b="0" dirty="0" err="1"/>
              <a:t>very</a:t>
            </a:r>
            <a:r>
              <a:rPr lang="es-ES" b="0" dirty="0"/>
              <a:t> </a:t>
            </a:r>
            <a:r>
              <a:rPr lang="es-ES" b="0" dirty="0" err="1"/>
              <a:t>close</a:t>
            </a:r>
            <a:r>
              <a:rPr lang="es-ES" b="0" dirty="0"/>
              <a:t> (</a:t>
            </a:r>
            <a:r>
              <a:rPr lang="es-ES" b="0" dirty="0" err="1"/>
              <a:t>also</a:t>
            </a:r>
            <a:r>
              <a:rPr lang="es-ES" b="0" dirty="0"/>
              <a:t> in </a:t>
            </a:r>
            <a:r>
              <a:rPr lang="es-ES" b="0" dirty="0" err="1"/>
              <a:t>the</a:t>
            </a:r>
            <a:r>
              <a:rPr lang="es-ES" b="0" dirty="0"/>
              <a:t> </a:t>
            </a:r>
            <a:r>
              <a:rPr lang="es-ES" b="0" dirty="0" err="1"/>
              <a:t>next</a:t>
            </a:r>
            <a:r>
              <a:rPr lang="es-ES" b="0" dirty="0"/>
              <a:t> </a:t>
            </a:r>
            <a:r>
              <a:rPr lang="es-ES" b="0" dirty="0" err="1"/>
              <a:t>slide</a:t>
            </a:r>
            <a:r>
              <a:rPr lang="es-ES" b="0" dirty="0"/>
              <a:t>)-&gt; NO</a:t>
            </a:r>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5</a:t>
            </a:fld>
            <a:endParaRPr lang="en-GB"/>
          </a:p>
        </p:txBody>
      </p:sp>
    </p:spTree>
    <p:extLst>
      <p:ext uri="{BB962C8B-B14F-4D97-AF65-F5344CB8AC3E}">
        <p14:creationId xmlns:p14="http://schemas.microsoft.com/office/powerpoint/2010/main" val="13380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DONE: </a:t>
            </a:r>
            <a:r>
              <a:rPr lang="es-ES" b="0" dirty="0" err="1"/>
              <a:t>add</a:t>
            </a:r>
            <a:r>
              <a:rPr lang="es-ES" b="0" dirty="0"/>
              <a:t> </a:t>
            </a:r>
            <a:r>
              <a:rPr lang="es-ES" b="0" dirty="0" err="1"/>
              <a:t>some</a:t>
            </a:r>
            <a:r>
              <a:rPr lang="es-ES" b="0" dirty="0"/>
              <a:t> </a:t>
            </a:r>
            <a:r>
              <a:rPr lang="es-ES" b="0" dirty="0" err="1"/>
              <a:t>badly</a:t>
            </a:r>
            <a:r>
              <a:rPr lang="es-ES" b="0" dirty="0"/>
              <a:t> </a:t>
            </a:r>
            <a:r>
              <a:rPr lang="es-ES" b="0" dirty="0" err="1"/>
              <a:t>separated</a:t>
            </a:r>
            <a:r>
              <a:rPr lang="es-ES" b="0" dirty="0"/>
              <a:t> </a:t>
            </a:r>
            <a:r>
              <a:rPr lang="es-ES" b="0" dirty="0" err="1"/>
              <a:t>aswell</a:t>
            </a:r>
            <a:endParaRPr lang="es-ES" b="0" dirty="0"/>
          </a:p>
          <a:p>
            <a:endParaRPr lang="es-ES" b="0" dirty="0"/>
          </a:p>
        </p:txBody>
      </p:sp>
      <p:sp>
        <p:nvSpPr>
          <p:cNvPr id="4" name="Slide Number Placeholder 3"/>
          <p:cNvSpPr>
            <a:spLocks noGrp="1"/>
          </p:cNvSpPr>
          <p:nvPr>
            <p:ph type="sldNum" sz="quarter" idx="5"/>
          </p:nvPr>
        </p:nvSpPr>
        <p:spPr/>
        <p:txBody>
          <a:bodyPr/>
          <a:lstStyle/>
          <a:p>
            <a:fld id="{85EBC9E2-2C9A-438E-83DE-17F69134D413}" type="slidenum">
              <a:rPr lang="en-GB" smtClean="0"/>
              <a:t>6</a:t>
            </a:fld>
            <a:endParaRPr lang="en-GB"/>
          </a:p>
        </p:txBody>
      </p:sp>
    </p:spTree>
    <p:extLst>
      <p:ext uri="{BB962C8B-B14F-4D97-AF65-F5344CB8AC3E}">
        <p14:creationId xmlns:p14="http://schemas.microsoft.com/office/powerpoint/2010/main" val="200864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SOLVED: I am </a:t>
            </a:r>
            <a:r>
              <a:rPr lang="es-ES" b="0" dirty="0" err="1"/>
              <a:t>not</a:t>
            </a:r>
            <a:r>
              <a:rPr lang="es-ES" b="0" dirty="0"/>
              <a:t> </a:t>
            </a:r>
            <a:r>
              <a:rPr lang="es-ES" b="0" dirty="0" err="1"/>
              <a:t>sure</a:t>
            </a:r>
            <a:r>
              <a:rPr lang="es-ES" b="0" dirty="0"/>
              <a:t> </a:t>
            </a:r>
            <a:r>
              <a:rPr lang="es-ES" b="0" dirty="0" err="1"/>
              <a:t>if</a:t>
            </a:r>
            <a:r>
              <a:rPr lang="es-ES" b="0" dirty="0"/>
              <a:t> </a:t>
            </a:r>
            <a:r>
              <a:rPr lang="es-ES" b="0" dirty="0" err="1"/>
              <a:t>these</a:t>
            </a:r>
            <a:r>
              <a:rPr lang="es-ES" b="0" dirty="0"/>
              <a:t> </a:t>
            </a:r>
            <a:r>
              <a:rPr lang="es-ES" b="0" dirty="0" err="1"/>
              <a:t>three</a:t>
            </a:r>
            <a:r>
              <a:rPr lang="es-ES" b="0" dirty="0"/>
              <a:t> variables </a:t>
            </a:r>
            <a:r>
              <a:rPr lang="es-ES" b="0" dirty="0" err="1"/>
              <a:t>qualify</a:t>
            </a:r>
            <a:r>
              <a:rPr lang="es-ES" b="0" dirty="0"/>
              <a:t> as PH, as </a:t>
            </a:r>
            <a:r>
              <a:rPr lang="es-ES" b="0" dirty="0" err="1"/>
              <a:t>there</a:t>
            </a:r>
            <a:r>
              <a:rPr lang="es-ES" b="0" dirty="0"/>
              <a:t> are </a:t>
            </a:r>
            <a:r>
              <a:rPr lang="es-ES" b="0" dirty="0" err="1"/>
              <a:t>still</a:t>
            </a:r>
            <a:r>
              <a:rPr lang="es-ES" b="0" dirty="0"/>
              <a:t> </a:t>
            </a:r>
            <a:r>
              <a:rPr lang="es-ES" b="0" dirty="0" err="1"/>
              <a:t>some</a:t>
            </a:r>
            <a:r>
              <a:rPr lang="es-ES" b="0" dirty="0"/>
              <a:t> </a:t>
            </a:r>
            <a:r>
              <a:rPr lang="es-ES" b="0" dirty="0" err="1"/>
              <a:t>overlaps</a:t>
            </a:r>
            <a:r>
              <a:rPr lang="es-ES" b="0" dirty="0"/>
              <a:t> </a:t>
            </a:r>
            <a:r>
              <a:rPr lang="es-ES" b="0" dirty="0" err="1"/>
              <a:t>between</a:t>
            </a:r>
            <a:r>
              <a:rPr lang="es-ES" b="0" dirty="0"/>
              <a:t> </a:t>
            </a:r>
            <a:r>
              <a:rPr lang="es-ES" b="0" dirty="0" err="1"/>
              <a:t>the</a:t>
            </a:r>
            <a:r>
              <a:rPr lang="es-ES" b="0" dirty="0"/>
              <a:t> </a:t>
            </a:r>
            <a:r>
              <a:rPr lang="es-ES" b="0" dirty="0" err="1"/>
              <a:t>lines</a:t>
            </a:r>
            <a:r>
              <a:rPr lang="es-ES" b="0" dirty="0"/>
              <a:t>. </a:t>
            </a:r>
            <a:r>
              <a:rPr lang="es-ES" b="0" dirty="0" err="1"/>
              <a:t>If</a:t>
            </a:r>
            <a:r>
              <a:rPr lang="es-ES" b="0" dirty="0"/>
              <a:t> yes, </a:t>
            </a:r>
            <a:r>
              <a:rPr lang="es-ES" b="0" dirty="0" err="1"/>
              <a:t>then</a:t>
            </a:r>
            <a:r>
              <a:rPr lang="es-ES" b="0" dirty="0"/>
              <a:t> </a:t>
            </a:r>
            <a:r>
              <a:rPr lang="es-ES" b="0" dirty="0" err="1"/>
              <a:t>we</a:t>
            </a:r>
            <a:r>
              <a:rPr lang="es-ES" b="0" dirty="0"/>
              <a:t> </a:t>
            </a:r>
            <a:r>
              <a:rPr lang="es-ES" b="0" dirty="0" err="1"/>
              <a:t>should</a:t>
            </a:r>
            <a:r>
              <a:rPr lang="es-ES" b="0" dirty="0"/>
              <a:t> argue </a:t>
            </a:r>
            <a:r>
              <a:rPr lang="es-ES" b="0" dirty="0" err="1"/>
              <a:t>on</a:t>
            </a:r>
            <a:r>
              <a:rPr lang="es-ES" b="0" dirty="0"/>
              <a:t> </a:t>
            </a:r>
            <a:r>
              <a:rPr lang="es-ES" b="0" dirty="0" err="1"/>
              <a:t>the</a:t>
            </a:r>
            <a:r>
              <a:rPr lang="es-ES" b="0" dirty="0"/>
              <a:t> </a:t>
            </a:r>
            <a:r>
              <a:rPr lang="es-ES" b="0" dirty="0" err="1"/>
              <a:t>next</a:t>
            </a:r>
            <a:r>
              <a:rPr lang="es-ES" b="0" dirty="0"/>
              <a:t> </a:t>
            </a:r>
            <a:r>
              <a:rPr lang="es-ES" b="0" dirty="0" err="1"/>
              <a:t>slide</a:t>
            </a:r>
            <a:r>
              <a:rPr lang="es-ES" b="0" dirty="0"/>
              <a:t> </a:t>
            </a:r>
            <a:r>
              <a:rPr lang="es-ES" b="0" dirty="0" err="1"/>
              <a:t>that</a:t>
            </a:r>
            <a:r>
              <a:rPr lang="es-ES" b="0" dirty="0"/>
              <a:t> </a:t>
            </a:r>
            <a:r>
              <a:rPr lang="es-ES" b="0" dirty="0" err="1"/>
              <a:t>the</a:t>
            </a:r>
            <a:r>
              <a:rPr lang="es-ES" b="0" dirty="0"/>
              <a:t> </a:t>
            </a:r>
            <a:r>
              <a:rPr lang="es-ES" b="0" dirty="0" err="1"/>
              <a:t>logrank</a:t>
            </a:r>
            <a:r>
              <a:rPr lang="es-ES" b="0" dirty="0"/>
              <a:t> test can </a:t>
            </a:r>
            <a:r>
              <a:rPr lang="es-ES" b="0" dirty="0" err="1"/>
              <a:t>only</a:t>
            </a:r>
            <a:r>
              <a:rPr lang="es-ES" b="0" dirty="0"/>
              <a:t> be </a:t>
            </a:r>
            <a:r>
              <a:rPr lang="es-ES" b="0" dirty="0" err="1"/>
              <a:t>considered</a:t>
            </a:r>
            <a:r>
              <a:rPr lang="es-ES" b="0" dirty="0"/>
              <a:t> </a:t>
            </a:r>
            <a:r>
              <a:rPr lang="es-ES" b="0" dirty="0" err="1"/>
              <a:t>for</a:t>
            </a:r>
            <a:r>
              <a:rPr lang="es-ES" b="0" dirty="0"/>
              <a:t> </a:t>
            </a:r>
            <a:r>
              <a:rPr lang="es-ES" b="0" dirty="0" err="1"/>
              <a:t>these</a:t>
            </a:r>
            <a:r>
              <a:rPr lang="es-ES" b="0" dirty="0"/>
              <a:t> 3. </a:t>
            </a:r>
            <a:r>
              <a:rPr lang="es-ES" b="0" dirty="0" err="1"/>
              <a:t>For</a:t>
            </a:r>
            <a:r>
              <a:rPr lang="es-ES" b="0" dirty="0"/>
              <a:t> </a:t>
            </a:r>
            <a:r>
              <a:rPr lang="es-ES" b="0" dirty="0" err="1"/>
              <a:t>the</a:t>
            </a:r>
            <a:r>
              <a:rPr lang="es-ES" b="0" dirty="0"/>
              <a:t> </a:t>
            </a:r>
            <a:r>
              <a:rPr lang="es-ES" b="0" dirty="0" err="1"/>
              <a:t>rest</a:t>
            </a:r>
            <a:r>
              <a:rPr lang="es-ES" b="0" dirty="0"/>
              <a:t>, Wilcoxon </a:t>
            </a:r>
            <a:r>
              <a:rPr lang="es-ES" b="0" dirty="0" err="1"/>
              <a:t>should</a:t>
            </a:r>
            <a:r>
              <a:rPr lang="es-ES" b="0" dirty="0"/>
              <a:t> be </a:t>
            </a:r>
            <a:r>
              <a:rPr lang="es-ES" b="0" dirty="0" err="1"/>
              <a:t>looked</a:t>
            </a:r>
            <a:r>
              <a:rPr lang="es-ES" b="0" dirty="0"/>
              <a:t> at.</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7</a:t>
            </a:fld>
            <a:endParaRPr lang="en-GB"/>
          </a:p>
        </p:txBody>
      </p:sp>
    </p:spTree>
    <p:extLst>
      <p:ext uri="{BB962C8B-B14F-4D97-AF65-F5344CB8AC3E}">
        <p14:creationId xmlns:p14="http://schemas.microsoft.com/office/powerpoint/2010/main" val="171418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err="1"/>
              <a:t>With</a:t>
            </a:r>
            <a:r>
              <a:rPr lang="es-ES" b="0" dirty="0"/>
              <a:t> PH, </a:t>
            </a:r>
            <a:r>
              <a:rPr lang="es-ES" b="0" dirty="0" err="1"/>
              <a:t>the</a:t>
            </a:r>
            <a:r>
              <a:rPr lang="es-ES" b="0" dirty="0"/>
              <a:t> </a:t>
            </a:r>
            <a:r>
              <a:rPr lang="es-ES" b="0" dirty="0" err="1"/>
              <a:t>logrank</a:t>
            </a:r>
            <a:r>
              <a:rPr lang="es-ES" b="0" dirty="0"/>
              <a:t> test </a:t>
            </a:r>
            <a:r>
              <a:rPr lang="es-ES" b="0" dirty="0" err="1"/>
              <a:t>is</a:t>
            </a:r>
            <a:r>
              <a:rPr lang="es-ES" b="0" dirty="0"/>
              <a:t> more </a:t>
            </a:r>
            <a:r>
              <a:rPr lang="es-ES" b="0" dirty="0" err="1"/>
              <a:t>powerful</a:t>
            </a:r>
            <a:r>
              <a:rPr lang="es-ES" b="0" dirty="0"/>
              <a:t>. </a:t>
            </a:r>
            <a:r>
              <a:rPr lang="es-ES" b="0" dirty="0" err="1"/>
              <a:t>Without</a:t>
            </a:r>
            <a:r>
              <a:rPr lang="es-ES" b="0" dirty="0"/>
              <a:t> </a:t>
            </a:r>
            <a:r>
              <a:rPr lang="es-ES" b="0" dirty="0" err="1"/>
              <a:t>it</a:t>
            </a:r>
            <a:r>
              <a:rPr lang="es-ES" b="0" dirty="0"/>
              <a:t> </a:t>
            </a:r>
            <a:r>
              <a:rPr lang="es-ES" b="0" dirty="0" err="1"/>
              <a:t>is</a:t>
            </a:r>
            <a:r>
              <a:rPr lang="es-ES" b="0" dirty="0"/>
              <a:t> </a:t>
            </a:r>
            <a:r>
              <a:rPr lang="es-ES" b="0" dirty="0" err="1"/>
              <a:t>better</a:t>
            </a:r>
            <a:r>
              <a:rPr lang="es-ES" b="0" dirty="0"/>
              <a:t> </a:t>
            </a:r>
            <a:r>
              <a:rPr lang="es-ES" b="0" dirty="0" err="1"/>
              <a:t>to</a:t>
            </a:r>
            <a:r>
              <a:rPr lang="es-ES" b="0" dirty="0"/>
              <a:t> use Wilcoxon.</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8</a:t>
            </a:fld>
            <a:endParaRPr lang="en-GB"/>
          </a:p>
        </p:txBody>
      </p:sp>
    </p:spTree>
    <p:extLst>
      <p:ext uri="{BB962C8B-B14F-4D97-AF65-F5344CB8AC3E}">
        <p14:creationId xmlns:p14="http://schemas.microsoft.com/office/powerpoint/2010/main" val="143712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9</a:t>
            </a:fld>
            <a:endParaRPr lang="en-GB"/>
          </a:p>
        </p:txBody>
      </p:sp>
    </p:spTree>
    <p:extLst>
      <p:ext uri="{BB962C8B-B14F-4D97-AF65-F5344CB8AC3E}">
        <p14:creationId xmlns:p14="http://schemas.microsoft.com/office/powerpoint/2010/main" val="13522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dirty="0"/>
              <a:t>DONE: Show </a:t>
            </a:r>
            <a:r>
              <a:rPr lang="es-ES" b="0" dirty="0" err="1"/>
              <a:t>some</a:t>
            </a:r>
            <a:r>
              <a:rPr lang="es-ES" b="0" dirty="0"/>
              <a:t> </a:t>
            </a:r>
            <a:r>
              <a:rPr lang="es-ES" b="0" dirty="0" err="1"/>
              <a:t>bad</a:t>
            </a:r>
            <a:r>
              <a:rPr lang="es-ES" b="0" dirty="0"/>
              <a:t> </a:t>
            </a:r>
            <a:r>
              <a:rPr lang="es-ES" b="0" dirty="0" err="1"/>
              <a:t>examples</a:t>
            </a:r>
            <a:r>
              <a:rPr lang="es-ES" b="0" dirty="0"/>
              <a:t> </a:t>
            </a:r>
            <a:r>
              <a:rPr lang="es-ES" b="0" dirty="0" err="1"/>
              <a:t>like</a:t>
            </a:r>
            <a:r>
              <a:rPr lang="es-ES" b="0" dirty="0"/>
              <a:t> CPK</a:t>
            </a:r>
            <a:endParaRPr lang="en-GB" b="0" dirty="0"/>
          </a:p>
        </p:txBody>
      </p:sp>
      <p:sp>
        <p:nvSpPr>
          <p:cNvPr id="4" name="Slide Number Placeholder 3"/>
          <p:cNvSpPr>
            <a:spLocks noGrp="1"/>
          </p:cNvSpPr>
          <p:nvPr>
            <p:ph type="sldNum" sz="quarter" idx="5"/>
          </p:nvPr>
        </p:nvSpPr>
        <p:spPr/>
        <p:txBody>
          <a:bodyPr/>
          <a:lstStyle/>
          <a:p>
            <a:fld id="{85EBC9E2-2C9A-438E-83DE-17F69134D413}" type="slidenum">
              <a:rPr lang="en-GB" smtClean="0"/>
              <a:t>10</a:t>
            </a:fld>
            <a:endParaRPr lang="en-GB"/>
          </a:p>
        </p:txBody>
      </p:sp>
    </p:spTree>
    <p:extLst>
      <p:ext uri="{BB962C8B-B14F-4D97-AF65-F5344CB8AC3E}">
        <p14:creationId xmlns:p14="http://schemas.microsoft.com/office/powerpoint/2010/main" val="359596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rIns="45720"/>
          <a:lstStyle/>
          <a:p>
            <a:fld id="{EA403ED9-7715-4A46-AC8C-C91182DA543C}" type="slidenum">
              <a:rPr lang="en-GB" smtClean="0"/>
              <a:t>‹#›</a:t>
            </a:fld>
            <a:endParaRPr lang="en-GB"/>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9554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294269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06398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2EB48-0D68-46EB-BB33-70996AFA08CC}" type="datetimeFigureOut">
              <a:rPr lang="en-GB" smtClean="0"/>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1431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2EB48-0D68-46EB-BB33-70996AFA08CC}" type="datetimeFigureOut">
              <a:rPr lang="en-GB" smtClean="0"/>
              <a:t>04/06/2023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749655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2EB48-0D68-46EB-BB33-70996AFA08CC}" type="datetimeFigureOut">
              <a:rPr lang="en-GB" smtClean="0"/>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6713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2EB48-0D68-46EB-BB33-70996AFA08CC}" type="datetimeFigureOut">
              <a:rPr lang="en-GB" smtClean="0"/>
              <a:t>04/06/2023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94421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2EB48-0D68-46EB-BB33-70996AFA08CC}" type="datetimeFigureOut">
              <a:rPr lang="en-GB" smtClean="0"/>
              <a:t>04/06/2023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403ED9-7715-4A46-AC8C-C91182DA543C}" type="slidenum">
              <a:rPr lang="en-GB" smtClean="0"/>
              <a:t>‹#›</a:t>
            </a:fld>
            <a:endParaRPr lang="en-GB"/>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5370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1B2EB48-0D68-46EB-BB33-70996AFA08CC}" type="datetimeFigureOut">
              <a:rPr lang="en-GB" smtClean="0"/>
              <a:t>04/06/2023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1859180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3812081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B2EB48-0D68-46EB-BB33-70996AFA08CC}" type="datetimeFigureOut">
              <a:rPr lang="en-GB" smtClean="0"/>
              <a:t>04/06/2023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403ED9-7715-4A46-AC8C-C91182DA543C}" type="slidenum">
              <a:rPr lang="en-GB" smtClean="0"/>
              <a:t>‹#›</a:t>
            </a:fld>
            <a:endParaRPr lang="en-GB"/>
          </a:p>
        </p:txBody>
      </p:sp>
    </p:spTree>
    <p:extLst>
      <p:ext uri="{BB962C8B-B14F-4D97-AF65-F5344CB8AC3E}">
        <p14:creationId xmlns:p14="http://schemas.microsoft.com/office/powerpoint/2010/main" val="4151346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A1B2EB48-0D68-46EB-BB33-70996AFA08CC}" type="datetimeFigureOut">
              <a:rPr lang="en-GB" smtClean="0"/>
              <a:t>04/06/2023</a:t>
            </a:fld>
            <a:endParaRPr lang="en-GB"/>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A403ED9-7715-4A46-AC8C-C91182DA543C}" type="slidenum">
              <a:rPr lang="en-GB" smtClean="0"/>
              <a:t>‹#›</a:t>
            </a:fld>
            <a:endParaRPr lang="en-GB"/>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3944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ournals.plos.org/plosone/article?id=10.1371/journal.pone.018100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8E61-77BC-38F0-44A5-449A66BC49F5}"/>
              </a:ext>
            </a:extLst>
          </p:cNvPr>
          <p:cNvSpPr>
            <a:spLocks noGrp="1"/>
          </p:cNvSpPr>
          <p:nvPr>
            <p:ph type="ctrTitle"/>
          </p:nvPr>
        </p:nvSpPr>
        <p:spPr>
          <a:xfrm>
            <a:off x="2099388" y="3353844"/>
            <a:ext cx="6030486" cy="3122112"/>
          </a:xfrm>
        </p:spPr>
        <p:txBody>
          <a:bodyPr>
            <a:normAutofit fontScale="90000"/>
          </a:bodyPr>
          <a:lstStyle/>
          <a:p>
            <a:r>
              <a:rPr lang="en-US" dirty="0"/>
              <a:t>Survival analysis of heart failure patients</a:t>
            </a:r>
            <a:br>
              <a:rPr lang="en-US" dirty="0"/>
            </a:br>
            <a:r>
              <a:rPr lang="en-US" sz="2400" dirty="0"/>
              <a:t> </a:t>
            </a:r>
            <a:br>
              <a:rPr lang="en-US" sz="2400" dirty="0"/>
            </a:br>
            <a:r>
              <a:rPr lang="en-US" sz="2200" i="1" dirty="0"/>
              <a:t>– based on a case study by Ahmad et al. (2017)</a:t>
            </a:r>
            <a:endParaRPr lang="en-GB" i="1" dirty="0"/>
          </a:p>
        </p:txBody>
      </p:sp>
      <p:sp>
        <p:nvSpPr>
          <p:cNvPr id="3" name="Subtitle 2">
            <a:extLst>
              <a:ext uri="{FF2B5EF4-FFF2-40B4-BE49-F238E27FC236}">
                <a16:creationId xmlns:a16="http://schemas.microsoft.com/office/drawing/2014/main" id="{BA61D91F-A662-BAB9-6FF7-DC995D5422D5}"/>
              </a:ext>
            </a:extLst>
          </p:cNvPr>
          <p:cNvSpPr>
            <a:spLocks noGrp="1"/>
          </p:cNvSpPr>
          <p:nvPr>
            <p:ph type="subTitle" idx="1"/>
          </p:nvPr>
        </p:nvSpPr>
        <p:spPr>
          <a:xfrm>
            <a:off x="2772274" y="407266"/>
            <a:ext cx="5357600" cy="1160213"/>
          </a:xfrm>
        </p:spPr>
        <p:txBody>
          <a:bodyPr>
            <a:normAutofit fontScale="77500" lnSpcReduction="20000"/>
          </a:bodyPr>
          <a:lstStyle/>
          <a:p>
            <a:pPr>
              <a:spcBef>
                <a:spcPts val="0"/>
              </a:spcBef>
              <a:spcAft>
                <a:spcPts val="0"/>
              </a:spcAft>
            </a:pPr>
            <a:r>
              <a:rPr lang="en-GB" sz="2000" b="1" dirty="0"/>
              <a:t>Data Science Applications – B0925</a:t>
            </a:r>
          </a:p>
          <a:p>
            <a:pPr>
              <a:spcBef>
                <a:spcPts val="0"/>
              </a:spcBef>
              <a:spcAft>
                <a:spcPts val="0"/>
              </a:spcAft>
            </a:pPr>
            <a:r>
              <a:rPr lang="en-GB" dirty="0"/>
              <a:t>Sebastian Benno </a:t>
            </a:r>
            <a:r>
              <a:rPr lang="en-GB" dirty="0" err="1"/>
              <a:t>Veuskens</a:t>
            </a:r>
            <a:endParaRPr lang="en-GB" dirty="0"/>
          </a:p>
          <a:p>
            <a:pPr>
              <a:spcBef>
                <a:spcPts val="0"/>
              </a:spcBef>
              <a:spcAft>
                <a:spcPts val="0"/>
              </a:spcAft>
            </a:pPr>
            <a:r>
              <a:rPr lang="en-GB" dirty="0"/>
              <a:t>Jose Gabriel </a:t>
            </a:r>
            <a:r>
              <a:rPr lang="en-GB" dirty="0" err="1"/>
              <a:t>Escarraman</a:t>
            </a:r>
            <a:r>
              <a:rPr lang="en-GB" dirty="0"/>
              <a:t> Reyes </a:t>
            </a:r>
          </a:p>
          <a:p>
            <a:pPr>
              <a:spcBef>
                <a:spcPts val="0"/>
              </a:spcBef>
              <a:spcAft>
                <a:spcPts val="0"/>
              </a:spcAft>
            </a:pPr>
            <a:r>
              <a:rPr lang="en-GB" dirty="0"/>
              <a:t>Desmond Reynolds</a:t>
            </a:r>
          </a:p>
          <a:p>
            <a:pPr>
              <a:spcBef>
                <a:spcPts val="0"/>
              </a:spcBef>
              <a:spcAft>
                <a:spcPts val="0"/>
              </a:spcAft>
            </a:pPr>
            <a:r>
              <a:rPr lang="en-GB" dirty="0"/>
              <a:t> Maximilian Schlake</a:t>
            </a:r>
          </a:p>
        </p:txBody>
      </p:sp>
    </p:spTree>
    <p:extLst>
      <p:ext uri="{BB962C8B-B14F-4D97-AF65-F5344CB8AC3E}">
        <p14:creationId xmlns:p14="http://schemas.microsoft.com/office/powerpoint/2010/main" val="2177361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4" name="Picture 3">
            <a:extLst>
              <a:ext uri="{FF2B5EF4-FFF2-40B4-BE49-F238E27FC236}">
                <a16:creationId xmlns:a16="http://schemas.microsoft.com/office/drawing/2014/main" id="{D0F543CC-75E1-85C8-3A06-00BC5D714534}"/>
              </a:ext>
            </a:extLst>
          </p:cNvPr>
          <p:cNvPicPr>
            <a:picLocks noChangeAspect="1"/>
          </p:cNvPicPr>
          <p:nvPr/>
        </p:nvPicPr>
        <p:blipFill>
          <a:blip r:embed="rId3"/>
          <a:stretch>
            <a:fillRect/>
          </a:stretch>
        </p:blipFill>
        <p:spPr>
          <a:xfrm>
            <a:off x="7960321" y="2242291"/>
            <a:ext cx="3291694" cy="3291694"/>
          </a:xfrm>
          <a:prstGeom prst="rect">
            <a:avLst/>
          </a:prstGeom>
        </p:spPr>
      </p:pic>
      <p:pic>
        <p:nvPicPr>
          <p:cNvPr id="6" name="Picture 5">
            <a:extLst>
              <a:ext uri="{FF2B5EF4-FFF2-40B4-BE49-F238E27FC236}">
                <a16:creationId xmlns:a16="http://schemas.microsoft.com/office/drawing/2014/main" id="{D4145D2D-23AC-AB5C-368A-11068A15779B}"/>
              </a:ext>
            </a:extLst>
          </p:cNvPr>
          <p:cNvPicPr>
            <a:picLocks noChangeAspect="1"/>
          </p:cNvPicPr>
          <p:nvPr/>
        </p:nvPicPr>
        <p:blipFill>
          <a:blip r:embed="rId4"/>
          <a:stretch>
            <a:fillRect/>
          </a:stretch>
        </p:blipFill>
        <p:spPr>
          <a:xfrm>
            <a:off x="1102654" y="2232756"/>
            <a:ext cx="3278574" cy="3278574"/>
          </a:xfrm>
          <a:prstGeom prst="rect">
            <a:avLst/>
          </a:prstGeom>
        </p:spPr>
      </p:pic>
      <p:pic>
        <p:nvPicPr>
          <p:cNvPr id="9" name="Picture 8">
            <a:extLst>
              <a:ext uri="{FF2B5EF4-FFF2-40B4-BE49-F238E27FC236}">
                <a16:creationId xmlns:a16="http://schemas.microsoft.com/office/drawing/2014/main" id="{9FC6682C-ED6B-1F30-0169-B0817D0C03CD}"/>
              </a:ext>
            </a:extLst>
          </p:cNvPr>
          <p:cNvPicPr>
            <a:picLocks noChangeAspect="1"/>
          </p:cNvPicPr>
          <p:nvPr/>
        </p:nvPicPr>
        <p:blipFill>
          <a:blip r:embed="rId5"/>
          <a:stretch>
            <a:fillRect/>
          </a:stretch>
        </p:blipFill>
        <p:spPr>
          <a:xfrm>
            <a:off x="4538047" y="2232756"/>
            <a:ext cx="3278574" cy="3278574"/>
          </a:xfrm>
          <a:prstGeom prst="rect">
            <a:avLst/>
          </a:prstGeom>
        </p:spPr>
      </p:pic>
    </p:spTree>
    <p:extLst>
      <p:ext uri="{BB962C8B-B14F-4D97-AF65-F5344CB8AC3E}">
        <p14:creationId xmlns:p14="http://schemas.microsoft.com/office/powerpoint/2010/main" val="2977306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pic>
        <p:nvPicPr>
          <p:cNvPr id="8" name="Picture 7">
            <a:extLst>
              <a:ext uri="{FF2B5EF4-FFF2-40B4-BE49-F238E27FC236}">
                <a16:creationId xmlns:a16="http://schemas.microsoft.com/office/drawing/2014/main" id="{A30CBB7A-1EB9-0A6D-51B4-3AC5B27C270F}"/>
              </a:ext>
            </a:extLst>
          </p:cNvPr>
          <p:cNvPicPr>
            <a:picLocks noChangeAspect="1"/>
          </p:cNvPicPr>
          <p:nvPr/>
        </p:nvPicPr>
        <p:blipFill>
          <a:blip r:embed="rId3"/>
          <a:stretch>
            <a:fillRect/>
          </a:stretch>
        </p:blipFill>
        <p:spPr>
          <a:xfrm>
            <a:off x="1168921" y="1572135"/>
            <a:ext cx="6059905" cy="479921"/>
          </a:xfrm>
          <a:prstGeom prst="rect">
            <a:avLst/>
          </a:prstGeom>
        </p:spPr>
      </p:pic>
      <p:pic>
        <p:nvPicPr>
          <p:cNvPr id="10" name="Picture 9">
            <a:extLst>
              <a:ext uri="{FF2B5EF4-FFF2-40B4-BE49-F238E27FC236}">
                <a16:creationId xmlns:a16="http://schemas.microsoft.com/office/drawing/2014/main" id="{93918629-06E7-5106-3F99-C27FCC165D06}"/>
              </a:ext>
            </a:extLst>
          </p:cNvPr>
          <p:cNvPicPr>
            <a:picLocks noChangeAspect="1"/>
          </p:cNvPicPr>
          <p:nvPr/>
        </p:nvPicPr>
        <p:blipFill>
          <a:blip r:embed="rId4"/>
          <a:stretch>
            <a:fillRect/>
          </a:stretch>
        </p:blipFill>
        <p:spPr>
          <a:xfrm>
            <a:off x="1168921" y="2195813"/>
            <a:ext cx="6059905" cy="3540981"/>
          </a:xfrm>
          <a:prstGeom prst="rect">
            <a:avLst/>
          </a:prstGeom>
        </p:spPr>
      </p:pic>
      <p:pic>
        <p:nvPicPr>
          <p:cNvPr id="18" name="Picture 17">
            <a:extLst>
              <a:ext uri="{FF2B5EF4-FFF2-40B4-BE49-F238E27FC236}">
                <a16:creationId xmlns:a16="http://schemas.microsoft.com/office/drawing/2014/main" id="{279F2486-289C-FE77-D752-22634B8DAECD}"/>
              </a:ext>
            </a:extLst>
          </p:cNvPr>
          <p:cNvPicPr>
            <a:picLocks noChangeAspect="1"/>
          </p:cNvPicPr>
          <p:nvPr/>
        </p:nvPicPr>
        <p:blipFill>
          <a:blip r:embed="rId5"/>
          <a:stretch>
            <a:fillRect/>
          </a:stretch>
        </p:blipFill>
        <p:spPr>
          <a:xfrm>
            <a:off x="7342399" y="1892022"/>
            <a:ext cx="3093988" cy="160034"/>
          </a:xfrm>
          <a:prstGeom prst="rect">
            <a:avLst/>
          </a:prstGeom>
        </p:spPr>
      </p:pic>
      <p:pic>
        <p:nvPicPr>
          <p:cNvPr id="24" name="Picture 23">
            <a:extLst>
              <a:ext uri="{FF2B5EF4-FFF2-40B4-BE49-F238E27FC236}">
                <a16:creationId xmlns:a16="http://schemas.microsoft.com/office/drawing/2014/main" id="{EADBC34E-9B58-7E6E-2D57-D76381B3C42B}"/>
              </a:ext>
            </a:extLst>
          </p:cNvPr>
          <p:cNvPicPr>
            <a:picLocks noChangeAspect="1"/>
          </p:cNvPicPr>
          <p:nvPr/>
        </p:nvPicPr>
        <p:blipFill>
          <a:blip r:embed="rId6"/>
          <a:stretch>
            <a:fillRect/>
          </a:stretch>
        </p:blipFill>
        <p:spPr>
          <a:xfrm>
            <a:off x="7342399" y="2195812"/>
            <a:ext cx="3907290" cy="3540982"/>
          </a:xfrm>
          <a:prstGeom prst="rect">
            <a:avLst/>
          </a:prstGeom>
        </p:spPr>
      </p:pic>
      <p:sp>
        <p:nvSpPr>
          <p:cNvPr id="27" name="TextBox 26">
            <a:extLst>
              <a:ext uri="{FF2B5EF4-FFF2-40B4-BE49-F238E27FC236}">
                <a16:creationId xmlns:a16="http://schemas.microsoft.com/office/drawing/2014/main" id="{453E651C-77D0-0470-10FA-8D90E1A97A08}"/>
              </a:ext>
            </a:extLst>
          </p:cNvPr>
          <p:cNvSpPr txBox="1"/>
          <p:nvPr/>
        </p:nvSpPr>
        <p:spPr>
          <a:xfrm>
            <a:off x="1168921" y="5880550"/>
            <a:ext cx="8517698" cy="923330"/>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a:t>
            </a:r>
            <a:r>
              <a:rPr lang="es-ES" i="1" dirty="0">
                <a:solidFill>
                  <a:srgbClr val="FFFF00"/>
                </a:solidFill>
              </a:rPr>
              <a:t> 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endParaRPr lang="es-ES" dirty="0"/>
          </a:p>
          <a:p>
            <a:r>
              <a:rPr lang="es-ES" dirty="0" err="1"/>
              <a:t>Borderline</a:t>
            </a:r>
            <a:r>
              <a:rPr lang="es-ES" dirty="0"/>
              <a:t> cases: </a:t>
            </a:r>
            <a:r>
              <a:rPr lang="es-ES" i="1" dirty="0" err="1">
                <a:solidFill>
                  <a:srgbClr val="FFFF00"/>
                </a:solidFill>
              </a:rPr>
              <a:t>Sodium</a:t>
            </a:r>
            <a:endParaRPr lang="en-GB" dirty="0"/>
          </a:p>
        </p:txBody>
      </p:sp>
    </p:spTree>
    <p:extLst>
      <p:ext uri="{BB962C8B-B14F-4D97-AF65-F5344CB8AC3E}">
        <p14:creationId xmlns:p14="http://schemas.microsoft.com/office/powerpoint/2010/main" val="208257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A. Base </a:t>
            </a:r>
            <a:r>
              <a:rPr lang="es-ES" dirty="0" err="1"/>
              <a:t>model</a:t>
            </a:r>
            <a:endParaRPr lang="en-GB" dirty="0"/>
          </a:p>
        </p:txBody>
      </p:sp>
      <p:sp>
        <p:nvSpPr>
          <p:cNvPr id="7" name="TextBox 6">
            <a:extLst>
              <a:ext uri="{FF2B5EF4-FFF2-40B4-BE49-F238E27FC236}">
                <a16:creationId xmlns:a16="http://schemas.microsoft.com/office/drawing/2014/main" id="{C286ED0A-2D4D-8B04-1FBE-436025404D2D}"/>
              </a:ext>
            </a:extLst>
          </p:cNvPr>
          <p:cNvSpPr txBox="1"/>
          <p:nvPr/>
        </p:nvSpPr>
        <p:spPr>
          <a:xfrm>
            <a:off x="6096000" y="3941926"/>
            <a:ext cx="4296427" cy="1200329"/>
          </a:xfrm>
          <a:prstGeom prst="rect">
            <a:avLst/>
          </a:prstGeom>
          <a:noFill/>
        </p:spPr>
        <p:txBody>
          <a:bodyPr wrap="square" rtlCol="0">
            <a:spAutoFit/>
          </a:bodyPr>
          <a:lstStyle/>
          <a:p>
            <a:pPr marL="285750" indent="-285750">
              <a:buFont typeface="Arial" panose="020B0604020202020204" pitchFamily="34" charset="0"/>
              <a:buChar char="•"/>
            </a:pPr>
            <a:r>
              <a:rPr lang="es-ES" b="1" dirty="0"/>
              <a:t>Cox </a:t>
            </a:r>
            <a:r>
              <a:rPr lang="es-ES" b="1" dirty="0" err="1"/>
              <a:t>Proportional</a:t>
            </a:r>
            <a:r>
              <a:rPr lang="es-ES" b="1" dirty="0"/>
              <a:t> Hazard </a:t>
            </a:r>
            <a:r>
              <a:rPr lang="es-ES" b="1" dirty="0" err="1"/>
              <a:t>model</a:t>
            </a:r>
            <a:r>
              <a:rPr lang="es-ES" dirty="0"/>
              <a:t>: </a:t>
            </a:r>
            <a:r>
              <a:rPr lang="es-ES" dirty="0" err="1"/>
              <a:t>The</a:t>
            </a:r>
            <a:r>
              <a:rPr lang="es-ES" dirty="0"/>
              <a:t> Cox </a:t>
            </a:r>
            <a:r>
              <a:rPr lang="es-ES" dirty="0" err="1"/>
              <a:t>model</a:t>
            </a:r>
            <a:r>
              <a:rPr lang="es-ES" dirty="0"/>
              <a:t> </a:t>
            </a:r>
            <a:r>
              <a:rPr lang="es-ES" dirty="0" err="1"/>
              <a:t>including</a:t>
            </a:r>
            <a:r>
              <a:rPr lang="es-ES" dirty="0"/>
              <a:t> </a:t>
            </a:r>
            <a:r>
              <a:rPr lang="es-ES" dirty="0" err="1"/>
              <a:t>all</a:t>
            </a:r>
            <a:r>
              <a:rPr lang="es-ES" dirty="0"/>
              <a:t> variables </a:t>
            </a:r>
            <a:r>
              <a:rPr lang="es-ES" dirty="0" err="1"/>
              <a:t>overestimates</a:t>
            </a:r>
            <a:r>
              <a:rPr lang="es-ES" dirty="0"/>
              <a:t> </a:t>
            </a:r>
            <a:r>
              <a:rPr lang="es-ES" dirty="0" err="1"/>
              <a:t>survival</a:t>
            </a:r>
            <a:r>
              <a:rPr lang="es-ES" dirty="0"/>
              <a:t> </a:t>
            </a:r>
            <a:r>
              <a:rPr lang="es-ES" dirty="0" err="1"/>
              <a:t>compared</a:t>
            </a:r>
            <a:r>
              <a:rPr lang="es-ES" dirty="0"/>
              <a:t> </a:t>
            </a:r>
            <a:r>
              <a:rPr lang="es-ES" dirty="0" err="1"/>
              <a:t>to</a:t>
            </a:r>
            <a:r>
              <a:rPr lang="es-ES" dirty="0"/>
              <a:t> </a:t>
            </a:r>
            <a:r>
              <a:rPr lang="es-ES" dirty="0" err="1"/>
              <a:t>the</a:t>
            </a:r>
            <a:r>
              <a:rPr lang="es-ES" dirty="0"/>
              <a:t> </a:t>
            </a:r>
            <a:r>
              <a:rPr lang="es-ES" dirty="0" err="1"/>
              <a:t>observed</a:t>
            </a:r>
            <a:r>
              <a:rPr lang="es-ES" dirty="0"/>
              <a:t> KM </a:t>
            </a:r>
            <a:r>
              <a:rPr lang="es-ES" dirty="0" err="1"/>
              <a:t>estimates</a:t>
            </a:r>
            <a:r>
              <a:rPr lang="es-ES" dirty="0"/>
              <a:t>.</a:t>
            </a:r>
            <a:endParaRPr lang="en-GB" dirty="0"/>
          </a:p>
        </p:txBody>
      </p:sp>
      <p:pic>
        <p:nvPicPr>
          <p:cNvPr id="5" name="Picture 4">
            <a:extLst>
              <a:ext uri="{FF2B5EF4-FFF2-40B4-BE49-F238E27FC236}">
                <a16:creationId xmlns:a16="http://schemas.microsoft.com/office/drawing/2014/main" id="{BF31C5AC-9882-3BAC-EE59-64609A9E178F}"/>
              </a:ext>
            </a:extLst>
          </p:cNvPr>
          <p:cNvPicPr>
            <a:picLocks noChangeAspect="1"/>
          </p:cNvPicPr>
          <p:nvPr/>
        </p:nvPicPr>
        <p:blipFill>
          <a:blip r:embed="rId3"/>
          <a:stretch>
            <a:fillRect/>
          </a:stretch>
        </p:blipFill>
        <p:spPr>
          <a:xfrm>
            <a:off x="1206674" y="2393878"/>
            <a:ext cx="4296427" cy="4296427"/>
          </a:xfrm>
          <a:prstGeom prst="rect">
            <a:avLst/>
          </a:prstGeom>
        </p:spPr>
      </p:pic>
      <p:pic>
        <p:nvPicPr>
          <p:cNvPr id="9" name="Picture 8">
            <a:extLst>
              <a:ext uri="{FF2B5EF4-FFF2-40B4-BE49-F238E27FC236}">
                <a16:creationId xmlns:a16="http://schemas.microsoft.com/office/drawing/2014/main" id="{E23C77E9-CE6E-56BE-0599-73DB0A73FCC9}"/>
              </a:ext>
            </a:extLst>
          </p:cNvPr>
          <p:cNvPicPr>
            <a:picLocks noChangeAspect="1"/>
          </p:cNvPicPr>
          <p:nvPr/>
        </p:nvPicPr>
        <p:blipFill>
          <a:blip r:embed="rId4"/>
          <a:stretch>
            <a:fillRect/>
          </a:stretch>
        </p:blipFill>
        <p:spPr>
          <a:xfrm>
            <a:off x="1206674" y="1885285"/>
            <a:ext cx="6400626" cy="430624"/>
          </a:xfrm>
          <a:prstGeom prst="rect">
            <a:avLst/>
          </a:prstGeom>
        </p:spPr>
      </p:pic>
    </p:spTree>
    <p:extLst>
      <p:ext uri="{BB962C8B-B14F-4D97-AF65-F5344CB8AC3E}">
        <p14:creationId xmlns:p14="http://schemas.microsoft.com/office/powerpoint/2010/main" val="3193646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B. </a:t>
            </a:r>
            <a:r>
              <a:rPr lang="es-ES" dirty="0" err="1"/>
              <a:t>Reduced</a:t>
            </a:r>
            <a:r>
              <a:rPr lang="es-ES" dirty="0"/>
              <a:t> </a:t>
            </a:r>
            <a:r>
              <a:rPr lang="es-ES" dirty="0" err="1"/>
              <a:t>model</a:t>
            </a:r>
            <a:endParaRPr lang="en-GB" dirty="0"/>
          </a:p>
        </p:txBody>
      </p:sp>
      <p:pic>
        <p:nvPicPr>
          <p:cNvPr id="5" name="Picture 4">
            <a:extLst>
              <a:ext uri="{FF2B5EF4-FFF2-40B4-BE49-F238E27FC236}">
                <a16:creationId xmlns:a16="http://schemas.microsoft.com/office/drawing/2014/main" id="{0A0B0805-49C9-35E5-0D01-D59E026167D1}"/>
              </a:ext>
            </a:extLst>
          </p:cNvPr>
          <p:cNvPicPr>
            <a:picLocks noChangeAspect="1"/>
          </p:cNvPicPr>
          <p:nvPr/>
        </p:nvPicPr>
        <p:blipFill>
          <a:blip r:embed="rId3"/>
          <a:stretch>
            <a:fillRect/>
          </a:stretch>
        </p:blipFill>
        <p:spPr>
          <a:xfrm>
            <a:off x="1244251" y="1969703"/>
            <a:ext cx="6614733" cy="1028789"/>
          </a:xfrm>
          <a:prstGeom prst="rect">
            <a:avLst/>
          </a:prstGeom>
        </p:spPr>
      </p:pic>
      <p:sp>
        <p:nvSpPr>
          <p:cNvPr id="12" name="TextBox 11">
            <a:extLst>
              <a:ext uri="{FF2B5EF4-FFF2-40B4-BE49-F238E27FC236}">
                <a16:creationId xmlns:a16="http://schemas.microsoft.com/office/drawing/2014/main" id="{266858B4-C6E2-2B4A-F0DA-96BD82EB3B96}"/>
              </a:ext>
            </a:extLst>
          </p:cNvPr>
          <p:cNvSpPr txBox="1"/>
          <p:nvPr/>
        </p:nvSpPr>
        <p:spPr>
          <a:xfrm>
            <a:off x="7980788" y="1885285"/>
            <a:ext cx="3198808" cy="1754326"/>
          </a:xfrm>
          <a:prstGeom prst="rect">
            <a:avLst/>
          </a:prstGeom>
          <a:noFill/>
        </p:spPr>
        <p:txBody>
          <a:bodyPr wrap="square" rtlCol="0">
            <a:spAutoFit/>
          </a:bodyPr>
          <a:lstStyle/>
          <a:p>
            <a:pPr marL="285750" indent="-285750">
              <a:buFont typeface="Arial" panose="020B0604020202020204" pitchFamily="34" charset="0"/>
              <a:buChar char="•"/>
            </a:pPr>
            <a:r>
              <a:rPr lang="es-ES" b="1" dirty="0" err="1"/>
              <a:t>Backward</a:t>
            </a:r>
            <a:r>
              <a:rPr lang="es-ES" b="1" dirty="0"/>
              <a:t> </a:t>
            </a:r>
            <a:r>
              <a:rPr lang="es-ES" b="1" dirty="0" err="1"/>
              <a:t>selection</a:t>
            </a:r>
            <a:r>
              <a:rPr lang="es-ES" dirty="0"/>
              <a:t>: </a:t>
            </a:r>
            <a:r>
              <a:rPr lang="es-ES" dirty="0" err="1"/>
              <a:t>gradually</a:t>
            </a:r>
            <a:r>
              <a:rPr lang="es-ES" dirty="0"/>
              <a:t> reduce </a:t>
            </a:r>
            <a:r>
              <a:rPr lang="es-ES" dirty="0" err="1"/>
              <a:t>our</a:t>
            </a:r>
            <a:r>
              <a:rPr lang="es-ES" dirty="0"/>
              <a:t> </a:t>
            </a:r>
            <a:r>
              <a:rPr lang="es-ES" dirty="0" err="1"/>
              <a:t>baseline</a:t>
            </a:r>
            <a:r>
              <a:rPr lang="es-ES" dirty="0"/>
              <a:t> </a:t>
            </a:r>
            <a:r>
              <a:rPr lang="es-ES" dirty="0" err="1"/>
              <a:t>model</a:t>
            </a:r>
            <a:r>
              <a:rPr lang="es-ES" dirty="0"/>
              <a:t>, </a:t>
            </a:r>
            <a:r>
              <a:rPr lang="es-ES" i="1" dirty="0" err="1">
                <a:solidFill>
                  <a:srgbClr val="FFFF00"/>
                </a:solidFill>
              </a:rPr>
              <a:t>cox_all</a:t>
            </a:r>
            <a:r>
              <a:rPr lang="es-ES" dirty="0"/>
              <a:t>, </a:t>
            </a:r>
            <a:r>
              <a:rPr lang="es-ES" dirty="0" err="1"/>
              <a:t>by</a:t>
            </a:r>
            <a:r>
              <a:rPr lang="es-ES" dirty="0"/>
              <a:t> </a:t>
            </a:r>
            <a:r>
              <a:rPr lang="es-ES" dirty="0" err="1"/>
              <a:t>four</a:t>
            </a:r>
            <a:r>
              <a:rPr lang="es-ES" dirty="0"/>
              <a:t> variables </a:t>
            </a:r>
            <a:r>
              <a:rPr lang="es-ES" dirty="0" err="1"/>
              <a:t>which</a:t>
            </a:r>
            <a:r>
              <a:rPr lang="es-ES" dirty="0"/>
              <a:t> do </a:t>
            </a:r>
            <a:r>
              <a:rPr lang="es-ES" dirty="0" err="1"/>
              <a:t>not</a:t>
            </a:r>
            <a:r>
              <a:rPr lang="es-ES" dirty="0"/>
              <a:t> show </a:t>
            </a:r>
            <a:r>
              <a:rPr lang="es-ES" dirty="0" err="1"/>
              <a:t>significant</a:t>
            </a:r>
            <a:r>
              <a:rPr lang="es-ES" dirty="0"/>
              <a:t> </a:t>
            </a:r>
            <a:r>
              <a:rPr lang="es-ES" dirty="0" err="1"/>
              <a:t>effects</a:t>
            </a:r>
            <a:r>
              <a:rPr lang="es-ES" dirty="0"/>
              <a:t>. </a:t>
            </a:r>
            <a:endParaRPr lang="en-GB" dirty="0"/>
          </a:p>
        </p:txBody>
      </p:sp>
      <p:pic>
        <p:nvPicPr>
          <p:cNvPr id="4" name="Picture 3">
            <a:extLst>
              <a:ext uri="{FF2B5EF4-FFF2-40B4-BE49-F238E27FC236}">
                <a16:creationId xmlns:a16="http://schemas.microsoft.com/office/drawing/2014/main" id="{A7CD4A61-2BAB-1D45-4A46-ECEDB0F565E9}"/>
              </a:ext>
            </a:extLst>
          </p:cNvPr>
          <p:cNvPicPr>
            <a:picLocks noChangeAspect="1"/>
          </p:cNvPicPr>
          <p:nvPr/>
        </p:nvPicPr>
        <p:blipFill>
          <a:blip r:embed="rId4"/>
          <a:stretch>
            <a:fillRect/>
          </a:stretch>
        </p:blipFill>
        <p:spPr>
          <a:xfrm>
            <a:off x="1244251" y="3125120"/>
            <a:ext cx="5738357" cy="2530059"/>
          </a:xfrm>
          <a:prstGeom prst="rect">
            <a:avLst/>
          </a:prstGeom>
        </p:spPr>
      </p:pic>
      <p:sp>
        <p:nvSpPr>
          <p:cNvPr id="6" name="TextBox 5">
            <a:extLst>
              <a:ext uri="{FF2B5EF4-FFF2-40B4-BE49-F238E27FC236}">
                <a16:creationId xmlns:a16="http://schemas.microsoft.com/office/drawing/2014/main" id="{192A0FC1-E8E6-C222-BD9E-9955F11B1C20}"/>
              </a:ext>
            </a:extLst>
          </p:cNvPr>
          <p:cNvSpPr txBox="1"/>
          <p:nvPr/>
        </p:nvSpPr>
        <p:spPr>
          <a:xfrm>
            <a:off x="1244251" y="5781807"/>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r>
              <a:rPr lang="es-ES" dirty="0"/>
              <a:t>, </a:t>
            </a:r>
            <a:r>
              <a:rPr lang="es-ES" i="1" dirty="0" err="1">
                <a:solidFill>
                  <a:srgbClr val="FFFF00"/>
                </a:solidFill>
              </a:rPr>
              <a:t>Anaemia</a:t>
            </a:r>
            <a:r>
              <a:rPr lang="es-ES" dirty="0"/>
              <a:t>, </a:t>
            </a:r>
            <a:r>
              <a:rPr lang="es-ES" i="1" dirty="0">
                <a:solidFill>
                  <a:srgbClr val="FFFF00"/>
                </a:solidFill>
              </a:rPr>
              <a:t>CPK</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Ejection.Fraction</a:t>
            </a:r>
            <a:r>
              <a:rPr lang="es-ES" dirty="0"/>
              <a:t>, </a:t>
            </a:r>
            <a:r>
              <a:rPr lang="es-ES" i="1" dirty="0" err="1">
                <a:solidFill>
                  <a:srgbClr val="FFFF00"/>
                </a:solidFill>
              </a:rPr>
              <a:t>Sodium</a:t>
            </a:r>
            <a:endParaRPr lang="es-ES" dirty="0"/>
          </a:p>
        </p:txBody>
      </p:sp>
      <p:sp>
        <p:nvSpPr>
          <p:cNvPr id="7" name="TextBox 6">
            <a:extLst>
              <a:ext uri="{FF2B5EF4-FFF2-40B4-BE49-F238E27FC236}">
                <a16:creationId xmlns:a16="http://schemas.microsoft.com/office/drawing/2014/main" id="{935A9DA5-8FC6-99A9-427D-5CBA2A927494}"/>
              </a:ext>
            </a:extLst>
          </p:cNvPr>
          <p:cNvSpPr txBox="1"/>
          <p:nvPr/>
        </p:nvSpPr>
        <p:spPr>
          <a:xfrm>
            <a:off x="7980788" y="3594970"/>
            <a:ext cx="3198808" cy="923330"/>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a:t>
            </a:r>
            <a:r>
              <a:rPr lang="es-ES" dirty="0" err="1"/>
              <a:t>remaining</a:t>
            </a:r>
            <a:r>
              <a:rPr lang="es-ES" dirty="0"/>
              <a:t> variables in </a:t>
            </a:r>
            <a:r>
              <a:rPr lang="es-ES" i="1" dirty="0" err="1">
                <a:solidFill>
                  <a:srgbClr val="FFFF00"/>
                </a:solidFill>
              </a:rPr>
              <a:t>cox_reduced</a:t>
            </a:r>
            <a:r>
              <a:rPr lang="es-ES" i="1" dirty="0">
                <a:solidFill>
                  <a:srgbClr val="FFFF00"/>
                </a:solidFill>
              </a:rPr>
              <a:t> </a:t>
            </a:r>
            <a:r>
              <a:rPr lang="es-ES" dirty="0"/>
              <a:t>are </a:t>
            </a:r>
            <a:r>
              <a:rPr lang="es-ES" dirty="0" err="1"/>
              <a:t>all</a:t>
            </a:r>
            <a:r>
              <a:rPr lang="es-ES" dirty="0"/>
              <a:t> </a:t>
            </a:r>
            <a:r>
              <a:rPr lang="es-ES" dirty="0" err="1"/>
              <a:t>significant</a:t>
            </a:r>
            <a:r>
              <a:rPr lang="es-ES" dirty="0"/>
              <a:t>.</a:t>
            </a:r>
          </a:p>
        </p:txBody>
      </p:sp>
    </p:spTree>
    <p:extLst>
      <p:ext uri="{BB962C8B-B14F-4D97-AF65-F5344CB8AC3E}">
        <p14:creationId xmlns:p14="http://schemas.microsoft.com/office/powerpoint/2010/main" val="383160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Reduced</a:t>
            </a:r>
            <a:r>
              <a:rPr lang="es-ES" dirty="0"/>
              <a:t> </a:t>
            </a:r>
            <a:r>
              <a:rPr lang="es-ES" dirty="0" err="1"/>
              <a:t>model</a:t>
            </a:r>
            <a:endParaRPr lang="en-GB" dirty="0"/>
          </a:p>
        </p:txBody>
      </p:sp>
      <p:pic>
        <p:nvPicPr>
          <p:cNvPr id="11" name="Picture 10">
            <a:extLst>
              <a:ext uri="{FF2B5EF4-FFF2-40B4-BE49-F238E27FC236}">
                <a16:creationId xmlns:a16="http://schemas.microsoft.com/office/drawing/2014/main" id="{BA72DC02-707B-335E-BFB2-752C5EEA1288}"/>
              </a:ext>
            </a:extLst>
          </p:cNvPr>
          <p:cNvPicPr>
            <a:picLocks noChangeAspect="1"/>
          </p:cNvPicPr>
          <p:nvPr/>
        </p:nvPicPr>
        <p:blipFill>
          <a:blip r:embed="rId3"/>
          <a:stretch>
            <a:fillRect/>
          </a:stretch>
        </p:blipFill>
        <p:spPr>
          <a:xfrm>
            <a:off x="1247932" y="2510151"/>
            <a:ext cx="2834886" cy="1501270"/>
          </a:xfrm>
          <a:prstGeom prst="rect">
            <a:avLst/>
          </a:prstGeom>
        </p:spPr>
      </p:pic>
      <p:sp>
        <p:nvSpPr>
          <p:cNvPr id="13" name="TextBox 12">
            <a:extLst>
              <a:ext uri="{FF2B5EF4-FFF2-40B4-BE49-F238E27FC236}">
                <a16:creationId xmlns:a16="http://schemas.microsoft.com/office/drawing/2014/main" id="{54F54134-9C78-4D9C-A321-13C4B1DFD359}"/>
              </a:ext>
            </a:extLst>
          </p:cNvPr>
          <p:cNvSpPr txBox="1"/>
          <p:nvPr/>
        </p:nvSpPr>
        <p:spPr>
          <a:xfrm>
            <a:off x="4221826" y="2245124"/>
            <a:ext cx="672224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Global test on Schoenfeld residuals</a:t>
            </a:r>
            <a:r>
              <a:rPr lang="es-ES" dirty="0"/>
              <a:t>: </a:t>
            </a:r>
            <a:r>
              <a:rPr lang="en-US" dirty="0"/>
              <a:t>Globally, the PH assumption stands in all tests (under ‘identity’, ‘rank’, ‘log’, and ‘km’ transformations). </a:t>
            </a:r>
          </a:p>
          <a:p>
            <a:pPr marL="285750" indent="-285750">
              <a:buFont typeface="Arial" panose="020B0604020202020204" pitchFamily="34" charset="0"/>
              <a:buChar char="•"/>
            </a:pPr>
            <a:r>
              <a:rPr lang="en-US" dirty="0"/>
              <a:t>Only </a:t>
            </a:r>
            <a:r>
              <a:rPr lang="en-US" i="1" dirty="0" err="1">
                <a:solidFill>
                  <a:srgbClr val="FFFF00"/>
                </a:solidFill>
              </a:rPr>
              <a:t>Ejection.Fraction</a:t>
            </a:r>
            <a:r>
              <a:rPr lang="en-US" i="1" dirty="0">
                <a:solidFill>
                  <a:srgbClr val="FFFF00"/>
                </a:solidFill>
              </a:rPr>
              <a:t> </a:t>
            </a:r>
            <a:r>
              <a:rPr lang="en-US" dirty="0"/>
              <a:t>shows inconsistent </a:t>
            </a:r>
            <a:r>
              <a:rPr lang="en-US" dirty="0" err="1"/>
              <a:t>behaviour</a:t>
            </a:r>
            <a:r>
              <a:rPr lang="en-US" dirty="0"/>
              <a:t>: The PH assumption is rejected under the 'identity' and 'km’ transformations.</a:t>
            </a:r>
          </a:p>
          <a:p>
            <a:pPr marL="285750" indent="-285750">
              <a:buFont typeface="Arial" panose="020B0604020202020204" pitchFamily="34" charset="0"/>
              <a:buChar char="•"/>
            </a:pPr>
            <a:r>
              <a:rPr lang="en-US" dirty="0"/>
              <a:t>Generally, the Schoenfeld residuals show a mixed </a:t>
            </a:r>
            <a:r>
              <a:rPr lang="en-US" dirty="0" err="1"/>
              <a:t>behaviour</a:t>
            </a:r>
            <a:r>
              <a:rPr lang="en-US" dirty="0"/>
              <a:t>:</a:t>
            </a:r>
            <a:endParaRPr lang="en-GB" dirty="0"/>
          </a:p>
        </p:txBody>
      </p:sp>
      <p:pic>
        <p:nvPicPr>
          <p:cNvPr id="15" name="Picture 14">
            <a:extLst>
              <a:ext uri="{FF2B5EF4-FFF2-40B4-BE49-F238E27FC236}">
                <a16:creationId xmlns:a16="http://schemas.microsoft.com/office/drawing/2014/main" id="{51CD6BD5-3F4C-DDA2-1657-3D56D7F22735}"/>
              </a:ext>
            </a:extLst>
          </p:cNvPr>
          <p:cNvPicPr>
            <a:picLocks noChangeAspect="1"/>
          </p:cNvPicPr>
          <p:nvPr/>
        </p:nvPicPr>
        <p:blipFill>
          <a:blip r:embed="rId4"/>
          <a:stretch>
            <a:fillRect/>
          </a:stretch>
        </p:blipFill>
        <p:spPr>
          <a:xfrm>
            <a:off x="1247932" y="1864907"/>
            <a:ext cx="6264183" cy="320068"/>
          </a:xfrm>
          <a:prstGeom prst="rect">
            <a:avLst/>
          </a:prstGeom>
        </p:spPr>
      </p:pic>
      <p:pic>
        <p:nvPicPr>
          <p:cNvPr id="7" name="Picture 6">
            <a:extLst>
              <a:ext uri="{FF2B5EF4-FFF2-40B4-BE49-F238E27FC236}">
                <a16:creationId xmlns:a16="http://schemas.microsoft.com/office/drawing/2014/main" id="{C65DE0E6-1AFE-5FBB-3555-E94B535EC217}"/>
              </a:ext>
            </a:extLst>
          </p:cNvPr>
          <p:cNvPicPr>
            <a:picLocks noChangeAspect="1"/>
          </p:cNvPicPr>
          <p:nvPr/>
        </p:nvPicPr>
        <p:blipFill>
          <a:blip r:embed="rId5"/>
          <a:stretch>
            <a:fillRect/>
          </a:stretch>
        </p:blipFill>
        <p:spPr>
          <a:xfrm>
            <a:off x="6332225" y="4336598"/>
            <a:ext cx="2403138" cy="2403138"/>
          </a:xfrm>
          <a:prstGeom prst="rect">
            <a:avLst/>
          </a:prstGeom>
        </p:spPr>
      </p:pic>
      <p:pic>
        <p:nvPicPr>
          <p:cNvPr id="9" name="Picture 8">
            <a:extLst>
              <a:ext uri="{FF2B5EF4-FFF2-40B4-BE49-F238E27FC236}">
                <a16:creationId xmlns:a16="http://schemas.microsoft.com/office/drawing/2014/main" id="{8C8F4F9F-75D4-73EC-B6CE-F21E30E551C4}"/>
              </a:ext>
            </a:extLst>
          </p:cNvPr>
          <p:cNvPicPr>
            <a:picLocks noChangeAspect="1"/>
          </p:cNvPicPr>
          <p:nvPr/>
        </p:nvPicPr>
        <p:blipFill>
          <a:blip r:embed="rId6"/>
          <a:stretch>
            <a:fillRect/>
          </a:stretch>
        </p:blipFill>
        <p:spPr>
          <a:xfrm>
            <a:off x="3790079" y="4336598"/>
            <a:ext cx="2403138" cy="2403138"/>
          </a:xfrm>
          <a:prstGeom prst="rect">
            <a:avLst/>
          </a:prstGeom>
        </p:spPr>
      </p:pic>
      <p:pic>
        <p:nvPicPr>
          <p:cNvPr id="14" name="Picture 13">
            <a:extLst>
              <a:ext uri="{FF2B5EF4-FFF2-40B4-BE49-F238E27FC236}">
                <a16:creationId xmlns:a16="http://schemas.microsoft.com/office/drawing/2014/main" id="{136555D1-3944-694E-C3BB-B90F19A9D6C5}"/>
              </a:ext>
            </a:extLst>
          </p:cNvPr>
          <p:cNvPicPr>
            <a:picLocks noChangeAspect="1"/>
          </p:cNvPicPr>
          <p:nvPr/>
        </p:nvPicPr>
        <p:blipFill>
          <a:blip r:embed="rId7"/>
          <a:stretch>
            <a:fillRect/>
          </a:stretch>
        </p:blipFill>
        <p:spPr>
          <a:xfrm>
            <a:off x="1247932" y="4336598"/>
            <a:ext cx="2403139" cy="2403139"/>
          </a:xfrm>
          <a:prstGeom prst="rect">
            <a:avLst/>
          </a:prstGeom>
        </p:spPr>
      </p:pic>
      <p:pic>
        <p:nvPicPr>
          <p:cNvPr id="17" name="Picture 16">
            <a:extLst>
              <a:ext uri="{FF2B5EF4-FFF2-40B4-BE49-F238E27FC236}">
                <a16:creationId xmlns:a16="http://schemas.microsoft.com/office/drawing/2014/main" id="{B2CCF7CF-05CF-9BF0-C199-2985DD0B7B82}"/>
              </a:ext>
            </a:extLst>
          </p:cNvPr>
          <p:cNvPicPr>
            <a:picLocks noChangeAspect="1"/>
          </p:cNvPicPr>
          <p:nvPr/>
        </p:nvPicPr>
        <p:blipFill>
          <a:blip r:embed="rId8"/>
          <a:stretch>
            <a:fillRect/>
          </a:stretch>
        </p:blipFill>
        <p:spPr>
          <a:xfrm>
            <a:off x="8888726" y="4336598"/>
            <a:ext cx="2403138" cy="2403138"/>
          </a:xfrm>
          <a:prstGeom prst="rect">
            <a:avLst/>
          </a:prstGeom>
        </p:spPr>
      </p:pic>
    </p:spTree>
    <p:extLst>
      <p:ext uri="{BB962C8B-B14F-4D97-AF65-F5344CB8AC3E}">
        <p14:creationId xmlns:p14="http://schemas.microsoft.com/office/powerpoint/2010/main" val="4065129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9" name="TextBox 8">
            <a:extLst>
              <a:ext uri="{FF2B5EF4-FFF2-40B4-BE49-F238E27FC236}">
                <a16:creationId xmlns:a16="http://schemas.microsoft.com/office/drawing/2014/main" id="{C20DADFE-7887-4409-A3B2-77E87B80935D}"/>
              </a:ext>
            </a:extLst>
          </p:cNvPr>
          <p:cNvSpPr txBox="1"/>
          <p:nvPr/>
        </p:nvSpPr>
        <p:spPr>
          <a:xfrm>
            <a:off x="7784431" y="2448828"/>
            <a:ext cx="3489158" cy="2862322"/>
          </a:xfrm>
          <a:prstGeom prst="rect">
            <a:avLst/>
          </a:prstGeom>
          <a:noFill/>
        </p:spPr>
        <p:txBody>
          <a:bodyPr wrap="square" rtlCol="0">
            <a:spAutoFit/>
          </a:bodyPr>
          <a:lstStyle/>
          <a:p>
            <a:pPr marL="285750" indent="-285750">
              <a:buFont typeface="Arial" panose="020B0604020202020204" pitchFamily="34" charset="0"/>
              <a:buChar char="•"/>
            </a:pPr>
            <a:r>
              <a:rPr lang="es-ES" dirty="0" err="1"/>
              <a:t>Refitting</a:t>
            </a:r>
            <a:r>
              <a:rPr lang="es-ES" dirty="0"/>
              <a:t> </a:t>
            </a:r>
            <a:r>
              <a:rPr lang="es-ES" dirty="0" err="1"/>
              <a:t>with</a:t>
            </a:r>
            <a:r>
              <a:rPr lang="es-ES" dirty="0"/>
              <a:t> time </a:t>
            </a:r>
            <a:r>
              <a:rPr lang="es-ES" dirty="0" err="1"/>
              <a:t>varying</a:t>
            </a:r>
            <a:r>
              <a:rPr lang="es-ES" dirty="0"/>
              <a:t> </a:t>
            </a:r>
            <a:r>
              <a:rPr lang="es-ES" dirty="0" err="1"/>
              <a:t>coefficient</a:t>
            </a:r>
            <a:r>
              <a:rPr lang="es-ES" dirty="0"/>
              <a:t>: </a:t>
            </a:r>
            <a:r>
              <a:rPr lang="es-ES" dirty="0" err="1"/>
              <a:t>We</a:t>
            </a:r>
            <a:r>
              <a:rPr lang="es-ES" dirty="0"/>
              <a:t> are </a:t>
            </a:r>
            <a:r>
              <a:rPr lang="es-ES" dirty="0" err="1"/>
              <a:t>fitting</a:t>
            </a:r>
            <a:r>
              <a:rPr lang="es-ES" dirty="0"/>
              <a:t> </a:t>
            </a:r>
            <a:r>
              <a:rPr lang="es-ES" dirty="0" err="1"/>
              <a:t>another</a:t>
            </a:r>
            <a:r>
              <a:rPr lang="es-ES" dirty="0"/>
              <a:t> </a:t>
            </a:r>
            <a:r>
              <a:rPr lang="es-ES" dirty="0" err="1"/>
              <a:t>model</a:t>
            </a:r>
            <a:r>
              <a:rPr lang="es-ES" dirty="0"/>
              <a:t>, </a:t>
            </a:r>
            <a:r>
              <a:rPr lang="es-ES" dirty="0" err="1"/>
              <a:t>called</a:t>
            </a:r>
            <a:r>
              <a:rPr lang="es-ES" dirty="0"/>
              <a:t> </a:t>
            </a:r>
            <a:r>
              <a:rPr lang="es-ES" i="1" dirty="0" err="1">
                <a:solidFill>
                  <a:srgbClr val="FFFF00"/>
                </a:solidFill>
              </a:rPr>
              <a:t>cox_time</a:t>
            </a:r>
            <a:r>
              <a:rPr lang="es-ES" dirty="0"/>
              <a:t>.</a:t>
            </a:r>
            <a:endParaRPr lang="es-ES" i="1" dirty="0">
              <a:solidFill>
                <a:srgbClr val="FFFF00"/>
              </a:solidFill>
            </a:endParaRPr>
          </a:p>
          <a:p>
            <a:pPr marL="285750" indent="-285750">
              <a:buFont typeface="Arial" panose="020B0604020202020204" pitchFamily="34" charset="0"/>
              <a:buChar char="•"/>
            </a:pPr>
            <a:r>
              <a:rPr lang="es-ES" dirty="0" err="1"/>
              <a:t>It</a:t>
            </a:r>
            <a:r>
              <a:rPr lang="es-ES" dirty="0"/>
              <a:t> </a:t>
            </a:r>
            <a:r>
              <a:rPr lang="es-ES" dirty="0" err="1"/>
              <a:t>includes</a:t>
            </a:r>
            <a:r>
              <a:rPr lang="es-ES" dirty="0"/>
              <a:t> </a:t>
            </a:r>
            <a:r>
              <a:rPr lang="es-ES" dirty="0" err="1"/>
              <a:t>an</a:t>
            </a:r>
            <a:r>
              <a:rPr lang="es-ES" dirty="0"/>
              <a:t> </a:t>
            </a:r>
            <a:r>
              <a:rPr lang="es-ES" dirty="0" err="1"/>
              <a:t>interaction</a:t>
            </a:r>
            <a:r>
              <a:rPr lang="es-ES" dirty="0"/>
              <a:t> </a:t>
            </a:r>
            <a:r>
              <a:rPr lang="es-ES" dirty="0" err="1"/>
              <a:t>of</a:t>
            </a:r>
            <a:r>
              <a:rPr lang="es-ES" dirty="0"/>
              <a:t> </a:t>
            </a:r>
            <a:r>
              <a:rPr lang="es-ES" i="1" dirty="0" err="1">
                <a:solidFill>
                  <a:srgbClr val="FFFF00"/>
                </a:solidFill>
              </a:rPr>
              <a:t>Ejection.Fraction</a:t>
            </a:r>
            <a:r>
              <a:rPr lang="es-ES" i="1" dirty="0">
                <a:solidFill>
                  <a:srgbClr val="FFFF00"/>
                </a:solidFill>
              </a:rPr>
              <a:t> </a:t>
            </a:r>
            <a:r>
              <a:rPr lang="es-ES" dirty="0" err="1"/>
              <a:t>with</a:t>
            </a:r>
            <a:r>
              <a:rPr lang="es-ES" dirty="0"/>
              <a:t> </a:t>
            </a:r>
            <a:r>
              <a:rPr lang="es-ES" dirty="0" err="1"/>
              <a:t>the</a:t>
            </a:r>
            <a:r>
              <a:rPr lang="es-ES" dirty="0"/>
              <a:t> </a:t>
            </a:r>
            <a:r>
              <a:rPr lang="es-ES" dirty="0" err="1"/>
              <a:t>logarithm</a:t>
            </a:r>
            <a:r>
              <a:rPr lang="es-ES" dirty="0"/>
              <a:t> </a:t>
            </a:r>
            <a:r>
              <a:rPr lang="es-ES" dirty="0" err="1"/>
              <a:t>of</a:t>
            </a:r>
            <a:r>
              <a:rPr lang="es-ES" dirty="0"/>
              <a:t> time.</a:t>
            </a:r>
          </a:p>
          <a:p>
            <a:pPr marL="285750" indent="-285750">
              <a:buFont typeface="Arial" panose="020B0604020202020204" pitchFamily="34" charset="0"/>
              <a:buChar char="•"/>
            </a:pPr>
            <a:r>
              <a:rPr lang="es-ES" dirty="0" err="1"/>
              <a:t>The</a:t>
            </a:r>
            <a:r>
              <a:rPr lang="es-ES" dirty="0"/>
              <a:t> </a:t>
            </a:r>
            <a:r>
              <a:rPr lang="es-ES" dirty="0" err="1"/>
              <a:t>interaction</a:t>
            </a:r>
            <a:r>
              <a:rPr lang="es-ES" dirty="0"/>
              <a:t> </a:t>
            </a:r>
            <a:r>
              <a:rPr lang="es-ES" dirty="0" err="1"/>
              <a:t>is</a:t>
            </a:r>
            <a:r>
              <a:rPr lang="es-ES" dirty="0"/>
              <a:t> </a:t>
            </a:r>
            <a:r>
              <a:rPr lang="es-ES" dirty="0" err="1"/>
              <a:t>not</a:t>
            </a:r>
            <a:r>
              <a:rPr lang="es-ES" dirty="0"/>
              <a:t> </a:t>
            </a:r>
            <a:r>
              <a:rPr lang="es-ES" dirty="0" err="1"/>
              <a:t>yet</a:t>
            </a:r>
            <a:r>
              <a:rPr lang="es-ES" dirty="0"/>
              <a:t> </a:t>
            </a:r>
            <a:r>
              <a:rPr lang="es-ES" dirty="0" err="1"/>
              <a:t>shown</a:t>
            </a:r>
            <a:r>
              <a:rPr lang="es-ES" dirty="0"/>
              <a:t> as </a:t>
            </a:r>
            <a:r>
              <a:rPr lang="es-ES" dirty="0" err="1"/>
              <a:t>significant</a:t>
            </a:r>
            <a:r>
              <a:rPr lang="es-ES" dirty="0"/>
              <a:t> </a:t>
            </a:r>
            <a:r>
              <a:rPr lang="es-ES" dirty="0" err="1"/>
              <a:t>on</a:t>
            </a:r>
            <a:r>
              <a:rPr lang="es-ES" dirty="0"/>
              <a:t> </a:t>
            </a:r>
            <a:r>
              <a:rPr lang="es-ES" dirty="0" err="1"/>
              <a:t>the</a:t>
            </a:r>
            <a:r>
              <a:rPr lang="es-ES" dirty="0"/>
              <a:t> 5% </a:t>
            </a:r>
            <a:r>
              <a:rPr lang="es-ES" dirty="0" err="1"/>
              <a:t>level</a:t>
            </a:r>
            <a:r>
              <a:rPr lang="es-ES" dirty="0"/>
              <a:t>.</a:t>
            </a:r>
            <a:endParaRPr lang="en-GB" dirty="0"/>
          </a:p>
        </p:txBody>
      </p:sp>
      <p:pic>
        <p:nvPicPr>
          <p:cNvPr id="4" name="Picture 3">
            <a:extLst>
              <a:ext uri="{FF2B5EF4-FFF2-40B4-BE49-F238E27FC236}">
                <a16:creationId xmlns:a16="http://schemas.microsoft.com/office/drawing/2014/main" id="{78ABE4F6-F396-9209-0078-D9B863F8AAB3}"/>
              </a:ext>
            </a:extLst>
          </p:cNvPr>
          <p:cNvPicPr>
            <a:picLocks noChangeAspect="1"/>
          </p:cNvPicPr>
          <p:nvPr/>
        </p:nvPicPr>
        <p:blipFill>
          <a:blip r:embed="rId3"/>
          <a:stretch>
            <a:fillRect/>
          </a:stretch>
        </p:blipFill>
        <p:spPr>
          <a:xfrm>
            <a:off x="1329431" y="2110648"/>
            <a:ext cx="5799323" cy="857011"/>
          </a:xfrm>
          <a:prstGeom prst="rect">
            <a:avLst/>
          </a:prstGeom>
        </p:spPr>
      </p:pic>
      <p:pic>
        <p:nvPicPr>
          <p:cNvPr id="8" name="Picture 7">
            <a:extLst>
              <a:ext uri="{FF2B5EF4-FFF2-40B4-BE49-F238E27FC236}">
                <a16:creationId xmlns:a16="http://schemas.microsoft.com/office/drawing/2014/main" id="{2C08B387-8733-CCA0-CF9A-44476AE1E154}"/>
              </a:ext>
            </a:extLst>
          </p:cNvPr>
          <p:cNvPicPr>
            <a:picLocks noChangeAspect="1"/>
          </p:cNvPicPr>
          <p:nvPr/>
        </p:nvPicPr>
        <p:blipFill>
          <a:blip r:embed="rId4"/>
          <a:stretch>
            <a:fillRect/>
          </a:stretch>
        </p:blipFill>
        <p:spPr>
          <a:xfrm>
            <a:off x="1329431" y="3193023"/>
            <a:ext cx="5799323" cy="3482454"/>
          </a:xfrm>
          <a:prstGeom prst="rect">
            <a:avLst/>
          </a:prstGeom>
        </p:spPr>
      </p:pic>
    </p:spTree>
    <p:extLst>
      <p:ext uri="{BB962C8B-B14F-4D97-AF65-F5344CB8AC3E}">
        <p14:creationId xmlns:p14="http://schemas.microsoft.com/office/powerpoint/2010/main" val="370835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iii</a:t>
            </a:r>
            <a:r>
              <a:rPr lang="es-ES" dirty="0"/>
              <a:t>. </a:t>
            </a:r>
            <a:r>
              <a:rPr lang="es-ES" dirty="0" err="1"/>
              <a:t>Multivariate</a:t>
            </a:r>
            <a:r>
              <a:rPr lang="es-ES" dirty="0"/>
              <a:t> Cox </a:t>
            </a:r>
            <a:r>
              <a:rPr lang="es-ES" dirty="0" err="1"/>
              <a:t>regression</a:t>
            </a:r>
            <a:r>
              <a:rPr lang="es-ES" dirty="0"/>
              <a:t> </a:t>
            </a:r>
            <a:r>
              <a:rPr lang="es-ES" dirty="0" err="1"/>
              <a:t>model</a:t>
            </a:r>
            <a:br>
              <a:rPr lang="es-ES" dirty="0"/>
            </a:br>
            <a:r>
              <a:rPr lang="es-ES" dirty="0"/>
              <a:t>C. </a:t>
            </a:r>
            <a:r>
              <a:rPr lang="es-ES" dirty="0" err="1"/>
              <a:t>Model</a:t>
            </a:r>
            <a:r>
              <a:rPr lang="es-ES" dirty="0"/>
              <a:t> </a:t>
            </a:r>
            <a:r>
              <a:rPr lang="es-ES" dirty="0" err="1"/>
              <a:t>with</a:t>
            </a:r>
            <a:r>
              <a:rPr lang="es-ES" dirty="0"/>
              <a:t> time </a:t>
            </a:r>
            <a:r>
              <a:rPr lang="es-ES" dirty="0" err="1"/>
              <a:t>varying</a:t>
            </a:r>
            <a:r>
              <a:rPr lang="es-ES" dirty="0"/>
              <a:t> </a:t>
            </a:r>
            <a:r>
              <a:rPr lang="es-ES" dirty="0" err="1"/>
              <a:t>coefficients</a:t>
            </a:r>
            <a:endParaRPr lang="en-GB" dirty="0"/>
          </a:p>
        </p:txBody>
      </p:sp>
      <p:sp>
        <p:nvSpPr>
          <p:cNvPr id="6" name="TextBox 5">
            <a:extLst>
              <a:ext uri="{FF2B5EF4-FFF2-40B4-BE49-F238E27FC236}">
                <a16:creationId xmlns:a16="http://schemas.microsoft.com/office/drawing/2014/main" id="{192A0FC1-E8E6-C222-BD9E-9955F11B1C20}"/>
              </a:ext>
            </a:extLst>
          </p:cNvPr>
          <p:cNvSpPr txBox="1"/>
          <p:nvPr/>
        </p:nvSpPr>
        <p:spPr>
          <a:xfrm>
            <a:off x="1244251" y="5966978"/>
            <a:ext cx="9123619" cy="646331"/>
          </a:xfrm>
          <a:prstGeom prst="rect">
            <a:avLst/>
          </a:prstGeom>
          <a:noFill/>
        </p:spPr>
        <p:txBody>
          <a:bodyPr wrap="square" rtlCol="0">
            <a:spAutoFit/>
          </a:bodyPr>
          <a:lstStyle/>
          <a:p>
            <a:r>
              <a:rPr lang="es-ES" dirty="0" err="1"/>
              <a:t>Significant</a:t>
            </a:r>
            <a:r>
              <a:rPr lang="es-ES" dirty="0"/>
              <a:t> </a:t>
            </a:r>
            <a:r>
              <a:rPr lang="es-ES" dirty="0" err="1"/>
              <a:t>risk</a:t>
            </a:r>
            <a:r>
              <a:rPr lang="es-ES" dirty="0"/>
              <a:t> </a:t>
            </a:r>
            <a:r>
              <a:rPr lang="es-ES" dirty="0" err="1"/>
              <a:t>factors</a:t>
            </a:r>
            <a:r>
              <a:rPr lang="es-ES" dirty="0"/>
              <a:t>: </a:t>
            </a:r>
            <a:r>
              <a:rPr lang="es-ES" i="1" dirty="0">
                <a:solidFill>
                  <a:srgbClr val="FFFF00"/>
                </a:solidFill>
              </a:rPr>
              <a:t>Age</a:t>
            </a:r>
            <a:r>
              <a:rPr lang="es-ES" dirty="0"/>
              <a:t>, </a:t>
            </a:r>
            <a:r>
              <a:rPr lang="es-ES" i="1" dirty="0" err="1">
                <a:solidFill>
                  <a:srgbClr val="FFFF00"/>
                </a:solidFill>
              </a:rPr>
              <a:t>Creatinine</a:t>
            </a:r>
            <a:r>
              <a:rPr lang="es-ES" dirty="0"/>
              <a:t>, </a:t>
            </a:r>
            <a:r>
              <a:rPr lang="es-ES" i="1" dirty="0">
                <a:solidFill>
                  <a:srgbClr val="FFFF00"/>
                </a:solidFill>
              </a:rPr>
              <a:t>BP</a:t>
            </a:r>
          </a:p>
          <a:p>
            <a:r>
              <a:rPr lang="es-ES" dirty="0" err="1"/>
              <a:t>Significant</a:t>
            </a:r>
            <a:r>
              <a:rPr lang="es-ES" dirty="0"/>
              <a:t> </a:t>
            </a:r>
            <a:r>
              <a:rPr lang="es-ES" dirty="0" err="1"/>
              <a:t>protective</a:t>
            </a:r>
            <a:r>
              <a:rPr lang="es-ES" dirty="0"/>
              <a:t> </a:t>
            </a:r>
            <a:r>
              <a:rPr lang="es-ES" dirty="0" err="1"/>
              <a:t>factors</a:t>
            </a:r>
            <a:r>
              <a:rPr lang="es-ES" dirty="0"/>
              <a:t>: </a:t>
            </a:r>
            <a:r>
              <a:rPr lang="es-ES" i="1" dirty="0" err="1">
                <a:solidFill>
                  <a:srgbClr val="FFFF00"/>
                </a:solidFill>
              </a:rPr>
              <a:t>tt</a:t>
            </a:r>
            <a:r>
              <a:rPr lang="es-ES" i="1" dirty="0">
                <a:solidFill>
                  <a:srgbClr val="FFFF00"/>
                </a:solidFill>
              </a:rPr>
              <a:t>(</a:t>
            </a:r>
            <a:r>
              <a:rPr lang="es-ES" i="1" dirty="0" err="1">
                <a:solidFill>
                  <a:srgbClr val="FFFF00"/>
                </a:solidFill>
              </a:rPr>
              <a:t>Ejection.Fraction</a:t>
            </a:r>
            <a:r>
              <a:rPr lang="es-ES" i="1" dirty="0">
                <a:solidFill>
                  <a:srgbClr val="FFFF00"/>
                </a:solidFill>
              </a:rPr>
              <a:t>)</a:t>
            </a:r>
          </a:p>
        </p:txBody>
      </p:sp>
      <p:sp>
        <p:nvSpPr>
          <p:cNvPr id="7" name="TextBox 6">
            <a:extLst>
              <a:ext uri="{FF2B5EF4-FFF2-40B4-BE49-F238E27FC236}">
                <a16:creationId xmlns:a16="http://schemas.microsoft.com/office/drawing/2014/main" id="{935A9DA5-8FC6-99A9-427D-5CBA2A927494}"/>
              </a:ext>
            </a:extLst>
          </p:cNvPr>
          <p:cNvSpPr txBox="1"/>
          <p:nvPr/>
        </p:nvSpPr>
        <p:spPr>
          <a:xfrm>
            <a:off x="7822616" y="1798072"/>
            <a:ext cx="3515151" cy="5078313"/>
          </a:xfrm>
          <a:prstGeom prst="rect">
            <a:avLst/>
          </a:prstGeom>
          <a:noFill/>
        </p:spPr>
        <p:txBody>
          <a:bodyPr wrap="square" rtlCol="0">
            <a:spAutoFit/>
          </a:bodyPr>
          <a:lstStyle/>
          <a:p>
            <a:pPr marL="285750" indent="-285750">
              <a:buFont typeface="Arial" panose="020B0604020202020204" pitchFamily="34" charset="0"/>
              <a:buChar char="•"/>
            </a:pPr>
            <a:r>
              <a:rPr lang="es-ES" dirty="0" err="1"/>
              <a:t>We</a:t>
            </a:r>
            <a:r>
              <a:rPr lang="es-ES" dirty="0"/>
              <a:t> </a:t>
            </a:r>
            <a:r>
              <a:rPr lang="es-ES" dirty="0" err="1"/>
              <a:t>perform</a:t>
            </a:r>
            <a:r>
              <a:rPr lang="es-ES" dirty="0"/>
              <a:t> </a:t>
            </a:r>
            <a:r>
              <a:rPr lang="es-ES" dirty="0" err="1"/>
              <a:t>another</a:t>
            </a:r>
            <a:r>
              <a:rPr lang="es-ES" dirty="0"/>
              <a:t> </a:t>
            </a:r>
            <a:r>
              <a:rPr lang="es-ES" b="1" dirty="0" err="1"/>
              <a:t>backward</a:t>
            </a:r>
            <a:r>
              <a:rPr lang="es-ES" b="1" dirty="0"/>
              <a:t> </a:t>
            </a:r>
            <a:r>
              <a:rPr lang="es-ES" b="1" dirty="0" err="1"/>
              <a:t>selection</a:t>
            </a:r>
            <a:r>
              <a:rPr lang="es-ES" b="1" dirty="0"/>
              <a:t> </a:t>
            </a:r>
            <a:r>
              <a:rPr lang="es-ES" dirty="0" err="1"/>
              <a:t>on</a:t>
            </a:r>
            <a:r>
              <a:rPr lang="es-ES" dirty="0"/>
              <a:t> </a:t>
            </a:r>
            <a:r>
              <a:rPr lang="es-ES" i="1" dirty="0" err="1">
                <a:solidFill>
                  <a:srgbClr val="FFFF00"/>
                </a:solidFill>
              </a:rPr>
              <a:t>cox_time</a:t>
            </a:r>
            <a:r>
              <a:rPr lang="es-ES" dirty="0"/>
              <a:t>, </a:t>
            </a:r>
            <a:r>
              <a:rPr lang="es-ES" dirty="0" err="1"/>
              <a:t>until</a:t>
            </a:r>
            <a:r>
              <a:rPr lang="es-ES" dirty="0"/>
              <a:t> </a:t>
            </a:r>
            <a:r>
              <a:rPr lang="es-ES" dirty="0" err="1"/>
              <a:t>we</a:t>
            </a:r>
            <a:r>
              <a:rPr lang="es-ES" dirty="0"/>
              <a:t> are </a:t>
            </a:r>
            <a:r>
              <a:rPr lang="es-ES" dirty="0" err="1"/>
              <a:t>left</a:t>
            </a:r>
            <a:r>
              <a:rPr lang="es-ES" dirty="0"/>
              <a:t> </a:t>
            </a:r>
            <a:r>
              <a:rPr lang="es-ES" dirty="0" err="1"/>
              <a:t>with</a:t>
            </a:r>
            <a:r>
              <a:rPr lang="es-ES" dirty="0"/>
              <a:t> </a:t>
            </a:r>
            <a:r>
              <a:rPr lang="es-ES" dirty="0" err="1"/>
              <a:t>significant</a:t>
            </a:r>
            <a:r>
              <a:rPr lang="es-ES" dirty="0"/>
              <a:t> </a:t>
            </a:r>
            <a:r>
              <a:rPr lang="es-ES" dirty="0" err="1"/>
              <a:t>coefficients</a:t>
            </a:r>
            <a:r>
              <a:rPr lang="es-ES" dirty="0"/>
              <a:t> </a:t>
            </a:r>
            <a:r>
              <a:rPr lang="es-ES" dirty="0" err="1"/>
              <a:t>only</a:t>
            </a:r>
            <a:r>
              <a:rPr lang="es-ES" dirty="0"/>
              <a:t>.</a:t>
            </a:r>
            <a:endParaRPr lang="en-GB" dirty="0"/>
          </a:p>
          <a:p>
            <a:pPr marL="285750" indent="-285750">
              <a:buFont typeface="Arial" panose="020B0604020202020204" pitchFamily="34" charset="0"/>
              <a:buChar char="•"/>
            </a:pPr>
            <a:r>
              <a:rPr lang="es-ES" dirty="0" err="1"/>
              <a:t>This</a:t>
            </a:r>
            <a:r>
              <a:rPr lang="es-ES" dirty="0"/>
              <a:t> </a:t>
            </a:r>
            <a:r>
              <a:rPr lang="es-ES" dirty="0" err="1"/>
              <a:t>gives</a:t>
            </a:r>
            <a:r>
              <a:rPr lang="es-ES" dirty="0"/>
              <a:t> </a:t>
            </a:r>
            <a:r>
              <a:rPr lang="es-ES" dirty="0" err="1"/>
              <a:t>us</a:t>
            </a:r>
            <a:r>
              <a:rPr lang="es-ES" dirty="0"/>
              <a:t>: </a:t>
            </a:r>
            <a:r>
              <a:rPr lang="es-ES" i="1" dirty="0" err="1">
                <a:solidFill>
                  <a:srgbClr val="FFFF00"/>
                </a:solidFill>
              </a:rPr>
              <a:t>cox_time_reduced</a:t>
            </a:r>
            <a:endParaRPr lang="es-ES" i="1" dirty="0">
              <a:solidFill>
                <a:srgbClr val="FFFF00"/>
              </a:solidFill>
            </a:endParaRPr>
          </a:p>
          <a:p>
            <a:pPr marL="285750" indent="-285750">
              <a:buFont typeface="Arial" panose="020B0604020202020204" pitchFamily="34" charset="0"/>
              <a:buChar char="•"/>
            </a:pPr>
            <a:r>
              <a:rPr lang="es-ES" dirty="0" err="1"/>
              <a:t>We</a:t>
            </a:r>
            <a:r>
              <a:rPr lang="es-ES" dirty="0"/>
              <a:t> can </a:t>
            </a:r>
            <a:r>
              <a:rPr lang="es-ES" dirty="0" err="1"/>
              <a:t>see</a:t>
            </a:r>
            <a:r>
              <a:rPr lang="es-ES" dirty="0"/>
              <a:t> </a:t>
            </a:r>
            <a:r>
              <a:rPr lang="es-ES" dirty="0" err="1"/>
              <a:t>that</a:t>
            </a:r>
            <a:r>
              <a:rPr lang="es-ES" dirty="0"/>
              <a:t> </a:t>
            </a:r>
            <a:r>
              <a:rPr lang="es-ES" dirty="0" err="1"/>
              <a:t>the</a:t>
            </a:r>
            <a:r>
              <a:rPr lang="es-ES" dirty="0"/>
              <a:t> log(time) </a:t>
            </a:r>
            <a:r>
              <a:rPr lang="es-ES" dirty="0" err="1"/>
              <a:t>interaction</a:t>
            </a:r>
            <a:r>
              <a:rPr lang="es-ES" dirty="0"/>
              <a:t> </a:t>
            </a:r>
            <a:r>
              <a:rPr lang="es-ES" dirty="0" err="1"/>
              <a:t>with</a:t>
            </a:r>
            <a:r>
              <a:rPr lang="es-ES" dirty="0"/>
              <a:t> </a:t>
            </a:r>
            <a:r>
              <a:rPr lang="es-ES" i="1" dirty="0" err="1">
                <a:solidFill>
                  <a:srgbClr val="FFFF00"/>
                </a:solidFill>
              </a:rPr>
              <a:t>Ejection.Fraction</a:t>
            </a:r>
            <a:r>
              <a:rPr lang="es-ES" i="1" dirty="0">
                <a:solidFill>
                  <a:srgbClr val="FFFF00"/>
                </a:solidFill>
              </a:rPr>
              <a:t> </a:t>
            </a:r>
            <a:r>
              <a:rPr lang="es-ES" dirty="0" err="1"/>
              <a:t>remains</a:t>
            </a:r>
            <a:r>
              <a:rPr lang="es-ES" dirty="0"/>
              <a:t> as a </a:t>
            </a:r>
            <a:r>
              <a:rPr lang="es-ES" dirty="0" err="1"/>
              <a:t>significant</a:t>
            </a:r>
            <a:r>
              <a:rPr lang="es-ES" dirty="0"/>
              <a:t> factor. </a:t>
            </a:r>
          </a:p>
          <a:p>
            <a:pPr marL="285750" indent="-285750">
              <a:buFont typeface="Arial" panose="020B0604020202020204" pitchFamily="34" charset="0"/>
              <a:buChar char="•"/>
            </a:pPr>
            <a:r>
              <a:rPr lang="es-ES" dirty="0" err="1"/>
              <a:t>This</a:t>
            </a:r>
            <a:r>
              <a:rPr lang="es-ES" dirty="0"/>
              <a:t> </a:t>
            </a:r>
            <a:r>
              <a:rPr lang="es-ES" dirty="0" err="1"/>
              <a:t>points</a:t>
            </a:r>
            <a:r>
              <a:rPr lang="es-ES" dirty="0"/>
              <a:t> back </a:t>
            </a:r>
            <a:r>
              <a:rPr lang="es-ES" dirty="0" err="1"/>
              <a:t>to</a:t>
            </a:r>
            <a:r>
              <a:rPr lang="es-ES" dirty="0"/>
              <a:t> </a:t>
            </a:r>
            <a:r>
              <a:rPr lang="es-ES" dirty="0" err="1"/>
              <a:t>the</a:t>
            </a:r>
            <a:r>
              <a:rPr lang="es-ES" dirty="0"/>
              <a:t> </a:t>
            </a:r>
            <a:r>
              <a:rPr lang="es-ES" b="1" dirty="0"/>
              <a:t>Global test </a:t>
            </a:r>
            <a:r>
              <a:rPr lang="es-ES" b="1" dirty="0" err="1"/>
              <a:t>on</a:t>
            </a:r>
            <a:r>
              <a:rPr lang="es-ES" b="1" dirty="0"/>
              <a:t> Schoenfeld </a:t>
            </a:r>
            <a:r>
              <a:rPr lang="es-ES" b="1" dirty="0" err="1"/>
              <a:t>residuals</a:t>
            </a:r>
            <a:r>
              <a:rPr lang="es-ES" b="1" dirty="0"/>
              <a:t>: </a:t>
            </a:r>
            <a:r>
              <a:rPr lang="es-ES" dirty="0" err="1"/>
              <a:t>However</a:t>
            </a:r>
            <a:r>
              <a:rPr lang="es-ES" dirty="0"/>
              <a:t>, note </a:t>
            </a:r>
            <a:r>
              <a:rPr lang="es-ES" dirty="0" err="1"/>
              <a:t>that</a:t>
            </a:r>
            <a:r>
              <a:rPr lang="es-ES" dirty="0"/>
              <a:t> </a:t>
            </a:r>
            <a:r>
              <a:rPr lang="es-ES" dirty="0" err="1"/>
              <a:t>the</a:t>
            </a:r>
            <a:r>
              <a:rPr lang="es-ES" dirty="0"/>
              <a:t> PH </a:t>
            </a:r>
            <a:r>
              <a:rPr lang="es-ES" dirty="0" err="1"/>
              <a:t>assumption</a:t>
            </a:r>
            <a:r>
              <a:rPr lang="es-ES" dirty="0"/>
              <a:t> </a:t>
            </a:r>
            <a:r>
              <a:rPr lang="es-ES" dirty="0" err="1"/>
              <a:t>was</a:t>
            </a:r>
            <a:r>
              <a:rPr lang="es-ES" dirty="0"/>
              <a:t> </a:t>
            </a:r>
            <a:r>
              <a:rPr lang="es-ES" dirty="0" err="1"/>
              <a:t>not</a:t>
            </a:r>
            <a:r>
              <a:rPr lang="es-ES" dirty="0"/>
              <a:t> </a:t>
            </a:r>
            <a:r>
              <a:rPr lang="es-ES" dirty="0" err="1"/>
              <a:t>rejected</a:t>
            </a:r>
            <a:r>
              <a:rPr lang="es-ES" dirty="0"/>
              <a:t> </a:t>
            </a:r>
            <a:r>
              <a:rPr lang="es-ES" dirty="0" err="1"/>
              <a:t>for</a:t>
            </a:r>
            <a:r>
              <a:rPr lang="es-ES" dirty="0"/>
              <a:t> </a:t>
            </a:r>
            <a:r>
              <a:rPr lang="es-ES" dirty="0" err="1"/>
              <a:t>the</a:t>
            </a:r>
            <a:r>
              <a:rPr lang="es-ES" dirty="0"/>
              <a:t> log </a:t>
            </a:r>
            <a:r>
              <a:rPr lang="es-ES" dirty="0" err="1"/>
              <a:t>transformation</a:t>
            </a:r>
            <a:r>
              <a:rPr lang="es-ES" dirty="0"/>
              <a:t> </a:t>
            </a:r>
            <a:r>
              <a:rPr lang="es-ES" dirty="0" err="1"/>
              <a:t>of</a:t>
            </a:r>
            <a:r>
              <a:rPr lang="es-ES" dirty="0"/>
              <a:t> time, </a:t>
            </a:r>
            <a:r>
              <a:rPr lang="es-ES" dirty="0" err="1"/>
              <a:t>but</a:t>
            </a:r>
            <a:r>
              <a:rPr lang="es-ES" dirty="0"/>
              <a:t> </a:t>
            </a:r>
            <a:r>
              <a:rPr lang="es-ES" dirty="0" err="1"/>
              <a:t>for</a:t>
            </a:r>
            <a:r>
              <a:rPr lang="es-ES" dirty="0"/>
              <a:t> ‘</a:t>
            </a:r>
            <a:r>
              <a:rPr lang="es-ES" dirty="0" err="1"/>
              <a:t>identity</a:t>
            </a:r>
            <a:r>
              <a:rPr lang="es-ES" dirty="0"/>
              <a:t>’ and ‘km’.</a:t>
            </a:r>
          </a:p>
        </p:txBody>
      </p:sp>
      <p:pic>
        <p:nvPicPr>
          <p:cNvPr id="4" name="Picture 3">
            <a:extLst>
              <a:ext uri="{FF2B5EF4-FFF2-40B4-BE49-F238E27FC236}">
                <a16:creationId xmlns:a16="http://schemas.microsoft.com/office/drawing/2014/main" id="{104DA91B-7C22-F8F2-D036-548ECE474261}"/>
              </a:ext>
            </a:extLst>
          </p:cNvPr>
          <p:cNvPicPr>
            <a:picLocks noChangeAspect="1"/>
          </p:cNvPicPr>
          <p:nvPr/>
        </p:nvPicPr>
        <p:blipFill>
          <a:blip r:embed="rId3"/>
          <a:stretch>
            <a:fillRect/>
          </a:stretch>
        </p:blipFill>
        <p:spPr>
          <a:xfrm>
            <a:off x="1244251" y="2071443"/>
            <a:ext cx="6568998" cy="1017282"/>
          </a:xfrm>
          <a:prstGeom prst="rect">
            <a:avLst/>
          </a:prstGeom>
        </p:spPr>
      </p:pic>
      <p:pic>
        <p:nvPicPr>
          <p:cNvPr id="9" name="Picture 8">
            <a:extLst>
              <a:ext uri="{FF2B5EF4-FFF2-40B4-BE49-F238E27FC236}">
                <a16:creationId xmlns:a16="http://schemas.microsoft.com/office/drawing/2014/main" id="{F5C1BAB7-8F6A-CB65-A801-C4550EA1C0BB}"/>
              </a:ext>
            </a:extLst>
          </p:cNvPr>
          <p:cNvPicPr>
            <a:picLocks noChangeAspect="1"/>
          </p:cNvPicPr>
          <p:nvPr/>
        </p:nvPicPr>
        <p:blipFill>
          <a:blip r:embed="rId4"/>
          <a:stretch>
            <a:fillRect/>
          </a:stretch>
        </p:blipFill>
        <p:spPr>
          <a:xfrm>
            <a:off x="1244251" y="3959121"/>
            <a:ext cx="6568998" cy="1953743"/>
          </a:xfrm>
          <a:prstGeom prst="rect">
            <a:avLst/>
          </a:prstGeom>
        </p:spPr>
      </p:pic>
    </p:spTree>
    <p:extLst>
      <p:ext uri="{BB962C8B-B14F-4D97-AF65-F5344CB8AC3E}">
        <p14:creationId xmlns:p14="http://schemas.microsoft.com/office/powerpoint/2010/main" val="213210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7" name="Picture 6">
            <a:extLst>
              <a:ext uri="{FF2B5EF4-FFF2-40B4-BE49-F238E27FC236}">
                <a16:creationId xmlns:a16="http://schemas.microsoft.com/office/drawing/2014/main" id="{5D533916-B888-9D0F-763E-A10EE1A98853}"/>
              </a:ext>
            </a:extLst>
          </p:cNvPr>
          <p:cNvPicPr>
            <a:picLocks noChangeAspect="1"/>
          </p:cNvPicPr>
          <p:nvPr/>
        </p:nvPicPr>
        <p:blipFill>
          <a:blip r:embed="rId3"/>
          <a:stretch>
            <a:fillRect/>
          </a:stretch>
        </p:blipFill>
        <p:spPr>
          <a:xfrm>
            <a:off x="1266767" y="2341482"/>
            <a:ext cx="8797090" cy="4398545"/>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Martingale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14" name="Picture 13">
            <a:extLst>
              <a:ext uri="{FF2B5EF4-FFF2-40B4-BE49-F238E27FC236}">
                <a16:creationId xmlns:a16="http://schemas.microsoft.com/office/drawing/2014/main" id="{DA87EE1E-EF7E-0530-EC69-8B25DBC04EC4}"/>
              </a:ext>
            </a:extLst>
          </p:cNvPr>
          <p:cNvPicPr>
            <a:picLocks noChangeAspect="1"/>
          </p:cNvPicPr>
          <p:nvPr/>
        </p:nvPicPr>
        <p:blipFill>
          <a:blip r:embed="rId4"/>
          <a:stretch>
            <a:fillRect/>
          </a:stretch>
        </p:blipFill>
        <p:spPr>
          <a:xfrm>
            <a:off x="1266768" y="1346671"/>
            <a:ext cx="5668156" cy="896312"/>
          </a:xfrm>
          <a:prstGeom prst="rect">
            <a:avLst/>
          </a:prstGeom>
        </p:spPr>
      </p:pic>
    </p:spTree>
    <p:extLst>
      <p:ext uri="{BB962C8B-B14F-4D97-AF65-F5344CB8AC3E}">
        <p14:creationId xmlns:p14="http://schemas.microsoft.com/office/powerpoint/2010/main" val="314837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pic>
        <p:nvPicPr>
          <p:cNvPr id="9" name="Picture 8">
            <a:extLst>
              <a:ext uri="{FF2B5EF4-FFF2-40B4-BE49-F238E27FC236}">
                <a16:creationId xmlns:a16="http://schemas.microsoft.com/office/drawing/2014/main" id="{4EB656DC-7F23-664F-AE57-4CDA276F1346}"/>
              </a:ext>
            </a:extLst>
          </p:cNvPr>
          <p:cNvPicPr>
            <a:picLocks noChangeAspect="1"/>
          </p:cNvPicPr>
          <p:nvPr/>
        </p:nvPicPr>
        <p:blipFill>
          <a:blip r:embed="rId3"/>
          <a:stretch>
            <a:fillRect/>
          </a:stretch>
        </p:blipFill>
        <p:spPr>
          <a:xfrm>
            <a:off x="1266767" y="1346670"/>
            <a:ext cx="5668157" cy="890998"/>
          </a:xfrm>
          <a:prstGeom prst="rect">
            <a:avLst/>
          </a:prstGeom>
        </p:spPr>
      </p:pic>
      <p:sp>
        <p:nvSpPr>
          <p:cNvPr id="10" name="TextBox 9">
            <a:extLst>
              <a:ext uri="{FF2B5EF4-FFF2-40B4-BE49-F238E27FC236}">
                <a16:creationId xmlns:a16="http://schemas.microsoft.com/office/drawing/2014/main" id="{45FE6EE5-DD2F-2064-2E7F-59FE5212A61D}"/>
              </a:ext>
            </a:extLst>
          </p:cNvPr>
          <p:cNvSpPr txBox="1"/>
          <p:nvPr/>
        </p:nvSpPr>
        <p:spPr>
          <a:xfrm>
            <a:off x="7339263" y="1431758"/>
            <a:ext cx="3441032" cy="646331"/>
          </a:xfrm>
          <a:prstGeom prst="rect">
            <a:avLst/>
          </a:prstGeom>
          <a:noFill/>
        </p:spPr>
        <p:txBody>
          <a:bodyPr wrap="square" rtlCol="0">
            <a:spAutoFit/>
          </a:bodyPr>
          <a:lstStyle/>
          <a:p>
            <a:pPr marL="285750" indent="-285750">
              <a:buFont typeface="Arial" panose="020B0604020202020204" pitchFamily="34" charset="0"/>
              <a:buChar char="•"/>
            </a:pPr>
            <a:r>
              <a:rPr lang="es-ES" b="1" dirty="0" err="1"/>
              <a:t>Deviance</a:t>
            </a:r>
            <a:r>
              <a:rPr lang="es-ES" b="1" dirty="0"/>
              <a:t> </a:t>
            </a:r>
            <a:r>
              <a:rPr lang="es-ES" b="1" dirty="0" err="1"/>
              <a:t>residuals</a:t>
            </a:r>
            <a:r>
              <a:rPr lang="es-ES" dirty="0"/>
              <a:t> are </a:t>
            </a:r>
            <a:r>
              <a:rPr lang="es-ES" dirty="0" err="1"/>
              <a:t>clearly</a:t>
            </a:r>
            <a:r>
              <a:rPr lang="es-ES" dirty="0"/>
              <a:t> </a:t>
            </a:r>
            <a:r>
              <a:rPr lang="es-ES" dirty="0" err="1"/>
              <a:t>showing</a:t>
            </a:r>
            <a:r>
              <a:rPr lang="es-ES" dirty="0"/>
              <a:t> </a:t>
            </a:r>
            <a:r>
              <a:rPr lang="es-ES" dirty="0" err="1"/>
              <a:t>some</a:t>
            </a:r>
            <a:r>
              <a:rPr lang="es-ES" dirty="0"/>
              <a:t> </a:t>
            </a:r>
            <a:r>
              <a:rPr lang="es-ES" dirty="0" err="1"/>
              <a:t>trends</a:t>
            </a:r>
            <a:endParaRPr lang="en-GB" dirty="0"/>
          </a:p>
        </p:txBody>
      </p:sp>
      <p:pic>
        <p:nvPicPr>
          <p:cNvPr id="4" name="Picture 3">
            <a:extLst>
              <a:ext uri="{FF2B5EF4-FFF2-40B4-BE49-F238E27FC236}">
                <a16:creationId xmlns:a16="http://schemas.microsoft.com/office/drawing/2014/main" id="{AAB67CA9-DB24-E861-B98E-3BC71118DF1A}"/>
              </a:ext>
            </a:extLst>
          </p:cNvPr>
          <p:cNvPicPr>
            <a:picLocks noChangeAspect="1"/>
          </p:cNvPicPr>
          <p:nvPr/>
        </p:nvPicPr>
        <p:blipFill>
          <a:blip r:embed="rId4"/>
          <a:stretch>
            <a:fillRect/>
          </a:stretch>
        </p:blipFill>
        <p:spPr>
          <a:xfrm>
            <a:off x="1276603" y="2341482"/>
            <a:ext cx="8797090" cy="4398545"/>
          </a:xfrm>
          <a:prstGeom prst="rect">
            <a:avLst/>
          </a:prstGeom>
        </p:spPr>
      </p:pic>
    </p:spTree>
    <p:extLst>
      <p:ext uri="{BB962C8B-B14F-4D97-AF65-F5344CB8AC3E}">
        <p14:creationId xmlns:p14="http://schemas.microsoft.com/office/powerpoint/2010/main" val="158345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591602"/>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b="1" dirty="0" err="1"/>
              <a:t>Plotting</a:t>
            </a:r>
            <a:r>
              <a:rPr lang="es-ES" b="1" dirty="0"/>
              <a:t> </a:t>
            </a:r>
            <a:r>
              <a:rPr lang="es-ES" b="1" dirty="0" err="1"/>
              <a:t>deviance</a:t>
            </a:r>
            <a:r>
              <a:rPr lang="es-ES" b="1" dirty="0"/>
              <a:t> </a:t>
            </a:r>
            <a:r>
              <a:rPr lang="es-ES" b="1" dirty="0" err="1"/>
              <a:t>residuals</a:t>
            </a:r>
            <a:r>
              <a:rPr lang="es-ES" b="1" dirty="0"/>
              <a:t> </a:t>
            </a:r>
            <a:r>
              <a:rPr lang="es-ES" b="1" dirty="0" err="1"/>
              <a:t>against</a:t>
            </a:r>
            <a:r>
              <a:rPr lang="es-ES" b="1" dirty="0"/>
              <a:t> </a:t>
            </a:r>
            <a:r>
              <a:rPr lang="es-ES" b="1" dirty="0" err="1"/>
              <a:t>the</a:t>
            </a:r>
            <a:r>
              <a:rPr lang="es-ES" b="1" dirty="0"/>
              <a:t> linear predictor</a:t>
            </a:r>
            <a:r>
              <a:rPr lang="es-ES" dirty="0"/>
              <a:t> (</a:t>
            </a:r>
            <a:r>
              <a:rPr lang="es-ES" dirty="0" err="1"/>
              <a:t>for</a:t>
            </a:r>
            <a:r>
              <a:rPr lang="es-ES" dirty="0"/>
              <a:t> </a:t>
            </a:r>
            <a:r>
              <a:rPr lang="es-ES" i="1" dirty="0" err="1">
                <a:solidFill>
                  <a:srgbClr val="FFFF00"/>
                </a:solidFill>
              </a:rPr>
              <a:t>cox_reduced</a:t>
            </a:r>
            <a:r>
              <a:rPr lang="es-ES" dirty="0"/>
              <a:t>) </a:t>
            </a:r>
            <a:endParaRPr lang="en-GB" i="1" dirty="0">
              <a:solidFill>
                <a:srgbClr val="FFFF00"/>
              </a:solidFill>
            </a:endParaRPr>
          </a:p>
        </p:txBody>
      </p:sp>
      <p:sp>
        <p:nvSpPr>
          <p:cNvPr id="8" name="TextBox 7">
            <a:extLst>
              <a:ext uri="{FF2B5EF4-FFF2-40B4-BE49-F238E27FC236}">
                <a16:creationId xmlns:a16="http://schemas.microsoft.com/office/drawing/2014/main" id="{C588648D-8376-02FA-BE47-8DB125CA8323}"/>
              </a:ext>
            </a:extLst>
          </p:cNvPr>
          <p:cNvSpPr txBox="1"/>
          <p:nvPr/>
        </p:nvSpPr>
        <p:spPr>
          <a:xfrm>
            <a:off x="2274894" y="5543854"/>
            <a:ext cx="880341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do not seem to have any outliers, as all deviance residuals are smaller than 3 in absolute terms. The mean is close to zero. However, the residuals are not evenly scattered and we are seeing a slightly decreasing trend. Also, we can recognize two clusters in the data.</a:t>
            </a:r>
            <a:endParaRPr lang="en-GB" dirty="0"/>
          </a:p>
        </p:txBody>
      </p:sp>
      <p:pic>
        <p:nvPicPr>
          <p:cNvPr id="4" name="Picture 3">
            <a:extLst>
              <a:ext uri="{FF2B5EF4-FFF2-40B4-BE49-F238E27FC236}">
                <a16:creationId xmlns:a16="http://schemas.microsoft.com/office/drawing/2014/main" id="{24FA3289-9FD5-C3AD-39AC-3EBDB166DB4C}"/>
              </a:ext>
            </a:extLst>
          </p:cNvPr>
          <p:cNvPicPr>
            <a:picLocks noChangeAspect="1"/>
          </p:cNvPicPr>
          <p:nvPr/>
        </p:nvPicPr>
        <p:blipFill>
          <a:blip r:embed="rId3"/>
          <a:stretch>
            <a:fillRect/>
          </a:stretch>
        </p:blipFill>
        <p:spPr>
          <a:xfrm>
            <a:off x="2611808" y="1966804"/>
            <a:ext cx="7168800" cy="3584400"/>
          </a:xfrm>
          <a:prstGeom prst="rect">
            <a:avLst/>
          </a:prstGeom>
        </p:spPr>
      </p:pic>
    </p:spTree>
    <p:extLst>
      <p:ext uri="{BB962C8B-B14F-4D97-AF65-F5344CB8AC3E}">
        <p14:creationId xmlns:p14="http://schemas.microsoft.com/office/powerpoint/2010/main" val="81722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66112-171E-1ECA-8B21-B617C495018A}"/>
              </a:ext>
            </a:extLst>
          </p:cNvPr>
          <p:cNvSpPr>
            <a:spLocks noGrp="1"/>
          </p:cNvSpPr>
          <p:nvPr>
            <p:ph type="title"/>
          </p:nvPr>
        </p:nvSpPr>
        <p:spPr/>
        <p:txBody>
          <a:bodyPr/>
          <a:lstStyle/>
          <a:p>
            <a:r>
              <a:rPr lang="es-ES" dirty="0"/>
              <a:t>Table </a:t>
            </a:r>
            <a:r>
              <a:rPr lang="es-ES" dirty="0" err="1"/>
              <a:t>of</a:t>
            </a:r>
            <a:r>
              <a:rPr lang="es-ES" dirty="0"/>
              <a:t> </a:t>
            </a:r>
            <a:r>
              <a:rPr lang="es-ES" dirty="0" err="1"/>
              <a:t>Contents</a:t>
            </a:r>
            <a:endParaRPr lang="en-GB" dirty="0"/>
          </a:p>
        </p:txBody>
      </p:sp>
      <p:sp>
        <p:nvSpPr>
          <p:cNvPr id="3" name="Content Placeholder 2">
            <a:extLst>
              <a:ext uri="{FF2B5EF4-FFF2-40B4-BE49-F238E27FC236}">
                <a16:creationId xmlns:a16="http://schemas.microsoft.com/office/drawing/2014/main" id="{9E28193F-FE09-8E4B-A363-00025BEC7E88}"/>
              </a:ext>
            </a:extLst>
          </p:cNvPr>
          <p:cNvSpPr>
            <a:spLocks noGrp="1"/>
          </p:cNvSpPr>
          <p:nvPr>
            <p:ph idx="1"/>
          </p:nvPr>
        </p:nvSpPr>
        <p:spPr>
          <a:xfrm>
            <a:off x="2611808" y="1885285"/>
            <a:ext cx="7958331" cy="4164659"/>
          </a:xfrm>
        </p:spPr>
        <p:txBody>
          <a:bodyPr>
            <a:normAutofit lnSpcReduction="10000"/>
          </a:bodyPr>
          <a:lstStyle/>
          <a:p>
            <a:pPr marL="514350" indent="-514350">
              <a:buFont typeface="+mj-lt"/>
              <a:buAutoNum type="romanLcPeriod"/>
            </a:pPr>
            <a:r>
              <a:rPr lang="es-ES" dirty="0" err="1"/>
              <a:t>Introduction</a:t>
            </a:r>
            <a:r>
              <a:rPr lang="es-ES" dirty="0"/>
              <a:t> </a:t>
            </a:r>
            <a:r>
              <a:rPr lang="es-ES" dirty="0" err="1"/>
              <a:t>to</a:t>
            </a:r>
            <a:r>
              <a:rPr lang="es-ES" dirty="0"/>
              <a:t> </a:t>
            </a:r>
            <a:r>
              <a:rPr lang="es-ES" dirty="0" err="1"/>
              <a:t>the</a:t>
            </a:r>
            <a:r>
              <a:rPr lang="es-ES" dirty="0"/>
              <a:t> data</a:t>
            </a:r>
          </a:p>
          <a:p>
            <a:pPr marL="514350" indent="-514350">
              <a:buFont typeface="+mj-lt"/>
              <a:buAutoNum type="romanLcPeriod"/>
            </a:pPr>
            <a:r>
              <a:rPr lang="es-ES" dirty="0" err="1"/>
              <a:t>Univariate</a:t>
            </a:r>
            <a:r>
              <a:rPr lang="es-ES" dirty="0"/>
              <a:t> </a:t>
            </a:r>
            <a:r>
              <a:rPr lang="es-ES" dirty="0" err="1"/>
              <a:t>analysis</a:t>
            </a:r>
            <a:endParaRPr lang="es-ES" dirty="0"/>
          </a:p>
          <a:p>
            <a:pPr marL="457200" indent="-457200">
              <a:buFont typeface="+mj-lt"/>
              <a:buAutoNum type="romanLcPeriod"/>
            </a:pPr>
            <a:r>
              <a:rPr lang="es-ES" dirty="0" err="1"/>
              <a:t>Multivariate</a:t>
            </a:r>
            <a:r>
              <a:rPr lang="es-ES" dirty="0"/>
              <a:t> Cox </a:t>
            </a:r>
            <a:r>
              <a:rPr lang="es-ES" dirty="0" err="1"/>
              <a:t>regression</a:t>
            </a:r>
            <a:r>
              <a:rPr lang="es-ES" dirty="0"/>
              <a:t> </a:t>
            </a:r>
            <a:r>
              <a:rPr lang="es-ES" dirty="0" err="1"/>
              <a:t>model</a:t>
            </a:r>
            <a:endParaRPr lang="es-ES" dirty="0"/>
          </a:p>
          <a:p>
            <a:pPr marL="908050" lvl="1" indent="-457200">
              <a:buFont typeface="+mj-lt"/>
              <a:buAutoNum type="alphaUcPeriod"/>
            </a:pPr>
            <a:r>
              <a:rPr lang="es-ES" dirty="0"/>
              <a:t>Base </a:t>
            </a:r>
            <a:r>
              <a:rPr lang="es-ES" dirty="0" err="1"/>
              <a:t>model</a:t>
            </a:r>
            <a:endParaRPr lang="es-ES" dirty="0"/>
          </a:p>
          <a:p>
            <a:pPr marL="908050" lvl="1" indent="-457200">
              <a:buFont typeface="+mj-lt"/>
              <a:buAutoNum type="alphaUcPeriod"/>
            </a:pPr>
            <a:r>
              <a:rPr lang="es-ES" dirty="0" err="1"/>
              <a:t>Reduced</a:t>
            </a:r>
            <a:r>
              <a:rPr lang="es-ES" dirty="0"/>
              <a:t> </a:t>
            </a:r>
            <a:r>
              <a:rPr lang="es-ES" dirty="0" err="1"/>
              <a:t>model</a:t>
            </a:r>
            <a:endParaRPr lang="es-ES" dirty="0"/>
          </a:p>
          <a:p>
            <a:pPr marL="908050" lvl="1" indent="-457200">
              <a:buFont typeface="+mj-lt"/>
              <a:buAutoNum type="alphaUcPeriod"/>
            </a:pPr>
            <a:r>
              <a:rPr lang="es-ES" dirty="0" err="1"/>
              <a:t>Mode</a:t>
            </a:r>
            <a:r>
              <a:rPr lang="es-ES" dirty="0"/>
              <a:t> </a:t>
            </a:r>
            <a:r>
              <a:rPr lang="es-ES" dirty="0" err="1"/>
              <a:t>with</a:t>
            </a:r>
            <a:r>
              <a:rPr lang="es-ES" dirty="0"/>
              <a:t> time </a:t>
            </a:r>
            <a:r>
              <a:rPr lang="es-ES" dirty="0" err="1"/>
              <a:t>varying</a:t>
            </a:r>
            <a:r>
              <a:rPr lang="es-ES" dirty="0"/>
              <a:t> </a:t>
            </a:r>
            <a:r>
              <a:rPr lang="es-ES" dirty="0" err="1"/>
              <a:t>coefficients</a:t>
            </a:r>
            <a:endParaRPr lang="es-ES" dirty="0"/>
          </a:p>
          <a:p>
            <a:pPr marL="457200" indent="-457200">
              <a:buFont typeface="+mj-lt"/>
              <a:buAutoNum type="romanLcPeriod"/>
            </a:pPr>
            <a:r>
              <a:rPr lang="es-ES" dirty="0" err="1"/>
              <a:t>Linearity</a:t>
            </a:r>
            <a:r>
              <a:rPr lang="es-ES" dirty="0"/>
              <a:t> test</a:t>
            </a:r>
          </a:p>
          <a:p>
            <a:pPr marL="457200" indent="-457200">
              <a:buFont typeface="+mj-lt"/>
              <a:buAutoNum type="romanLcPeriod"/>
            </a:pP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s-ES" dirty="0"/>
          </a:p>
          <a:p>
            <a:pPr marL="457200" indent="-457200">
              <a:buFont typeface="+mj-lt"/>
              <a:buAutoNum type="romanLcPeriod"/>
            </a:pPr>
            <a:endParaRPr lang="en-GB" dirty="0"/>
          </a:p>
        </p:txBody>
      </p:sp>
    </p:spTree>
    <p:extLst>
      <p:ext uri="{BB962C8B-B14F-4D97-AF65-F5344CB8AC3E}">
        <p14:creationId xmlns:p14="http://schemas.microsoft.com/office/powerpoint/2010/main" val="497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646331"/>
          </a:xfrm>
          <a:prstGeom prst="rect">
            <a:avLst/>
          </a:prstGeom>
          <a:noFill/>
        </p:spPr>
        <p:txBody>
          <a:bodyPr wrap="square" rtlCol="0">
            <a:spAutoFit/>
          </a:bodyPr>
          <a:lstStyle/>
          <a:p>
            <a:pPr marL="285750" indent="-285750">
              <a:buFont typeface="Arial" panose="020B0604020202020204" pitchFamily="34" charset="0"/>
              <a:buChar char="•"/>
            </a:pPr>
            <a:r>
              <a:rPr lang="es-ES" dirty="0" err="1"/>
              <a:t>To</a:t>
            </a:r>
            <a:r>
              <a:rPr lang="es-ES" dirty="0"/>
              <a:t> deal </a:t>
            </a:r>
            <a:r>
              <a:rPr lang="es-ES" dirty="0" err="1"/>
              <a:t>with</a:t>
            </a:r>
            <a:r>
              <a:rPr lang="es-ES" dirty="0"/>
              <a:t> </a:t>
            </a:r>
            <a:r>
              <a:rPr lang="es-ES" dirty="0" err="1"/>
              <a:t>the</a:t>
            </a:r>
            <a:r>
              <a:rPr lang="es-ES" dirty="0"/>
              <a:t> </a:t>
            </a:r>
            <a:r>
              <a:rPr lang="es-ES" dirty="0" err="1"/>
              <a:t>issue</a:t>
            </a:r>
            <a:r>
              <a:rPr lang="es-ES" dirty="0"/>
              <a:t> </a:t>
            </a:r>
            <a:r>
              <a:rPr lang="es-ES" dirty="0" err="1"/>
              <a:t>of</a:t>
            </a:r>
            <a:r>
              <a:rPr lang="es-ES" dirty="0"/>
              <a:t> </a:t>
            </a:r>
            <a:r>
              <a:rPr lang="es-ES" dirty="0" err="1"/>
              <a:t>nonlinearity</a:t>
            </a:r>
            <a:r>
              <a:rPr lang="es-ES" dirty="0"/>
              <a:t> in </a:t>
            </a:r>
            <a:r>
              <a:rPr lang="es-ES" dirty="0" err="1"/>
              <a:t>our</a:t>
            </a:r>
            <a:r>
              <a:rPr lang="es-ES" dirty="0"/>
              <a:t> </a:t>
            </a:r>
            <a:r>
              <a:rPr lang="es-ES" dirty="0" err="1"/>
              <a:t>quantitative</a:t>
            </a:r>
            <a:r>
              <a:rPr lang="es-ES" dirty="0"/>
              <a:t> variables, </a:t>
            </a:r>
            <a:r>
              <a:rPr lang="es-ES" b="1" dirty="0" err="1"/>
              <a:t>fractional</a:t>
            </a:r>
            <a:r>
              <a:rPr lang="es-ES" b="1" dirty="0"/>
              <a:t> </a:t>
            </a:r>
            <a:r>
              <a:rPr lang="es-ES" b="1" dirty="0" err="1"/>
              <a:t>polynomials</a:t>
            </a:r>
            <a:r>
              <a:rPr lang="es-ES" b="1" dirty="0"/>
              <a:t> </a:t>
            </a:r>
            <a:r>
              <a:rPr lang="es-ES" dirty="0"/>
              <a:t>are </a:t>
            </a:r>
            <a:r>
              <a:rPr lang="es-ES" dirty="0" err="1"/>
              <a:t>used</a:t>
            </a:r>
            <a:r>
              <a:rPr lang="es-ES" dirty="0"/>
              <a:t> </a:t>
            </a:r>
            <a:r>
              <a:rPr lang="es-ES" dirty="0" err="1"/>
              <a:t>which</a:t>
            </a:r>
            <a:r>
              <a:rPr lang="es-ES" dirty="0"/>
              <a:t> </a:t>
            </a:r>
            <a:r>
              <a:rPr lang="es-ES" dirty="0" err="1"/>
              <a:t>gives</a:t>
            </a:r>
            <a:r>
              <a:rPr lang="es-ES" dirty="0"/>
              <a:t> </a:t>
            </a:r>
            <a:r>
              <a:rPr lang="es-ES" dirty="0" err="1"/>
              <a:t>us</a:t>
            </a:r>
            <a:r>
              <a:rPr lang="es-ES" dirty="0"/>
              <a:t> </a:t>
            </a:r>
            <a:r>
              <a:rPr lang="es-ES" dirty="0" err="1"/>
              <a:t>the</a:t>
            </a:r>
            <a:r>
              <a:rPr lang="es-ES" dirty="0"/>
              <a:t> </a:t>
            </a:r>
            <a:r>
              <a:rPr lang="es-ES" dirty="0" err="1"/>
              <a:t>model</a:t>
            </a:r>
            <a:r>
              <a:rPr lang="es-ES" dirty="0"/>
              <a:t>: </a:t>
            </a:r>
            <a:r>
              <a:rPr lang="es-ES" i="1" dirty="0" err="1">
                <a:solidFill>
                  <a:srgbClr val="FFFF00"/>
                </a:solidFill>
              </a:rPr>
              <a:t>cox_all_mfp</a:t>
            </a:r>
            <a:endParaRPr lang="en-GB" i="1" dirty="0">
              <a:solidFill>
                <a:srgbClr val="FFFF00"/>
              </a:solidFill>
            </a:endParaRPr>
          </a:p>
        </p:txBody>
      </p:sp>
      <p:pic>
        <p:nvPicPr>
          <p:cNvPr id="5" name="Picture 4">
            <a:extLst>
              <a:ext uri="{FF2B5EF4-FFF2-40B4-BE49-F238E27FC236}">
                <a16:creationId xmlns:a16="http://schemas.microsoft.com/office/drawing/2014/main" id="{623DA34B-3BB7-BD15-CA53-A212C78C8282}"/>
              </a:ext>
            </a:extLst>
          </p:cNvPr>
          <p:cNvPicPr>
            <a:picLocks noChangeAspect="1"/>
          </p:cNvPicPr>
          <p:nvPr/>
        </p:nvPicPr>
        <p:blipFill>
          <a:blip r:embed="rId3"/>
          <a:stretch>
            <a:fillRect/>
          </a:stretch>
        </p:blipFill>
        <p:spPr>
          <a:xfrm>
            <a:off x="2611808" y="2232538"/>
            <a:ext cx="6751905" cy="891617"/>
          </a:xfrm>
          <a:prstGeom prst="rect">
            <a:avLst/>
          </a:prstGeom>
        </p:spPr>
      </p:pic>
      <p:pic>
        <p:nvPicPr>
          <p:cNvPr id="7" name="Picture 6">
            <a:extLst>
              <a:ext uri="{FF2B5EF4-FFF2-40B4-BE49-F238E27FC236}">
                <a16:creationId xmlns:a16="http://schemas.microsoft.com/office/drawing/2014/main" id="{C49F3AB2-291D-33D7-9A93-1A7136A825A7}"/>
              </a:ext>
            </a:extLst>
          </p:cNvPr>
          <p:cNvPicPr>
            <a:picLocks noChangeAspect="1"/>
          </p:cNvPicPr>
          <p:nvPr/>
        </p:nvPicPr>
        <p:blipFill>
          <a:blip r:embed="rId4"/>
          <a:stretch>
            <a:fillRect/>
          </a:stretch>
        </p:blipFill>
        <p:spPr>
          <a:xfrm>
            <a:off x="2611808" y="3313772"/>
            <a:ext cx="5547841" cy="2019475"/>
          </a:xfrm>
          <a:prstGeom prst="rect">
            <a:avLst/>
          </a:prstGeom>
        </p:spPr>
      </p:pic>
      <p:sp>
        <p:nvSpPr>
          <p:cNvPr id="8" name="TextBox 7">
            <a:extLst>
              <a:ext uri="{FF2B5EF4-FFF2-40B4-BE49-F238E27FC236}">
                <a16:creationId xmlns:a16="http://schemas.microsoft.com/office/drawing/2014/main" id="{C588648D-8376-02FA-BE47-8DB125CA8323}"/>
              </a:ext>
            </a:extLst>
          </p:cNvPr>
          <p:cNvSpPr txBox="1"/>
          <p:nvPr/>
        </p:nvSpPr>
        <p:spPr>
          <a:xfrm>
            <a:off x="2274894" y="5522864"/>
            <a:ext cx="7305298" cy="1200329"/>
          </a:xfrm>
          <a:prstGeom prst="rect">
            <a:avLst/>
          </a:prstGeom>
          <a:noFill/>
        </p:spPr>
        <p:txBody>
          <a:bodyPr wrap="square" rtlCol="0">
            <a:spAutoFit/>
          </a:bodyPr>
          <a:lstStyle/>
          <a:p>
            <a:pPr marL="285750" indent="-285750">
              <a:buFont typeface="Arial" panose="020B0604020202020204" pitchFamily="34" charset="0"/>
              <a:buChar char="•"/>
            </a:pPr>
            <a:r>
              <a:rPr lang="es-ES" dirty="0" err="1"/>
              <a:t>The</a:t>
            </a:r>
            <a:r>
              <a:rPr lang="es-ES" dirty="0"/>
              <a:t> test </a:t>
            </a:r>
            <a:r>
              <a:rPr lang="es-ES" dirty="0" err="1"/>
              <a:t>from</a:t>
            </a:r>
            <a:r>
              <a:rPr lang="es-ES" dirty="0"/>
              <a:t> </a:t>
            </a:r>
            <a:r>
              <a:rPr lang="es-ES" b="1" dirty="0" err="1"/>
              <a:t>Royston</a:t>
            </a:r>
            <a:r>
              <a:rPr lang="es-ES" b="1" dirty="0"/>
              <a:t> &amp; Altman (1994)</a:t>
            </a:r>
            <a:r>
              <a:rPr lang="es-ES" dirty="0"/>
              <a:t> </a:t>
            </a:r>
            <a:r>
              <a:rPr lang="es-ES" dirty="0" err="1"/>
              <a:t>indicates</a:t>
            </a:r>
            <a:r>
              <a:rPr lang="es-ES" dirty="0"/>
              <a:t> </a:t>
            </a:r>
            <a:r>
              <a:rPr lang="es-ES" dirty="0" err="1"/>
              <a:t>that</a:t>
            </a:r>
            <a:r>
              <a:rPr lang="es-ES" dirty="0"/>
              <a:t> </a:t>
            </a:r>
            <a:r>
              <a:rPr lang="en-US" dirty="0"/>
              <a:t>the variables </a:t>
            </a:r>
            <a:r>
              <a:rPr lang="en-US" i="1" dirty="0" err="1">
                <a:solidFill>
                  <a:srgbClr val="FFFF00"/>
                </a:solidFill>
              </a:rPr>
              <a:t>Ejection.Fraction</a:t>
            </a:r>
            <a:r>
              <a:rPr lang="en-US" i="1" dirty="0">
                <a:solidFill>
                  <a:srgbClr val="FFFF00"/>
                </a:solidFill>
              </a:rPr>
              <a:t> </a:t>
            </a:r>
            <a:r>
              <a:rPr lang="en-US" dirty="0"/>
              <a:t>should be added to the model with a negative power of -2 and the variable </a:t>
            </a:r>
            <a:r>
              <a:rPr lang="en-US" i="1" dirty="0">
                <a:solidFill>
                  <a:srgbClr val="FFFF00"/>
                </a:solidFill>
              </a:rPr>
              <a:t>Creatinine</a:t>
            </a:r>
            <a:r>
              <a:rPr lang="en-US" dirty="0"/>
              <a:t> with a negative power of -1, the other variables can be left in their linear form.</a:t>
            </a:r>
            <a:r>
              <a:rPr lang="es-ES" dirty="0"/>
              <a:t>  </a:t>
            </a:r>
            <a:endParaRPr lang="en-GB" dirty="0"/>
          </a:p>
        </p:txBody>
      </p:sp>
    </p:spTree>
    <p:extLst>
      <p:ext uri="{BB962C8B-B14F-4D97-AF65-F5344CB8AC3E}">
        <p14:creationId xmlns:p14="http://schemas.microsoft.com/office/powerpoint/2010/main" val="1663767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err="1"/>
              <a:t>iv</a:t>
            </a:r>
            <a:r>
              <a:rPr lang="es-ES" dirty="0"/>
              <a:t>. </a:t>
            </a:r>
            <a:r>
              <a:rPr lang="es-ES" dirty="0" err="1"/>
              <a:t>Linearity</a:t>
            </a:r>
            <a:r>
              <a:rPr lang="es-ES" dirty="0"/>
              <a:t> test</a:t>
            </a:r>
            <a:endParaRPr lang="en-GB" dirty="0"/>
          </a:p>
        </p:txBody>
      </p:sp>
      <p:sp>
        <p:nvSpPr>
          <p:cNvPr id="10" name="TextBox 9">
            <a:extLst>
              <a:ext uri="{FF2B5EF4-FFF2-40B4-BE49-F238E27FC236}">
                <a16:creationId xmlns:a16="http://schemas.microsoft.com/office/drawing/2014/main" id="{45FE6EE5-DD2F-2064-2E7F-59FE5212A61D}"/>
              </a:ext>
            </a:extLst>
          </p:cNvPr>
          <p:cNvSpPr txBox="1"/>
          <p:nvPr/>
        </p:nvSpPr>
        <p:spPr>
          <a:xfrm>
            <a:off x="2274894" y="1396590"/>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a:t>
            </a:r>
            <a:endParaRPr lang="en-GB" dirty="0"/>
          </a:p>
        </p:txBody>
      </p:sp>
      <p:graphicFrame>
        <p:nvGraphicFramePr>
          <p:cNvPr id="6" name="Table 3">
            <a:extLst>
              <a:ext uri="{FF2B5EF4-FFF2-40B4-BE49-F238E27FC236}">
                <a16:creationId xmlns:a16="http://schemas.microsoft.com/office/drawing/2014/main" id="{AE1532C1-D34E-7495-0F01-8925FDEDA9BE}"/>
              </a:ext>
            </a:extLst>
          </p:cNvPr>
          <p:cNvGraphicFramePr>
            <a:graphicFrameLocks noGrp="1"/>
          </p:cNvGraphicFramePr>
          <p:nvPr>
            <p:extLst>
              <p:ext uri="{D42A27DB-BD31-4B8C-83A1-F6EECF244321}">
                <p14:modId xmlns:p14="http://schemas.microsoft.com/office/powerpoint/2010/main" val="1798453869"/>
              </p:ext>
            </p:extLst>
          </p:nvPr>
        </p:nvGraphicFramePr>
        <p:xfrm>
          <a:off x="2274894" y="3059113"/>
          <a:ext cx="5418666"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tblGrid>
              <a:tr h="361531">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cox_reduced</a:t>
                      </a:r>
                      <a:endParaRPr lang="en-GB" i="1" dirty="0"/>
                    </a:p>
                  </a:txBody>
                  <a:tcPr/>
                </a:tc>
                <a:tc>
                  <a:txBody>
                    <a:bodyPr/>
                    <a:lstStyle/>
                    <a:p>
                      <a:r>
                        <a:rPr lang="es-ES" sz="1800" kern="1200" dirty="0">
                          <a:solidFill>
                            <a:schemeClr val="dk1"/>
                          </a:solidFill>
                          <a:latin typeface="+mn-lt"/>
                          <a:ea typeface="+mn-ea"/>
                          <a:cs typeface="+mn-cs"/>
                        </a:rPr>
                        <a:t>952.97</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349952682"/>
                  </a:ext>
                </a:extLst>
              </a:tr>
              <a:tr h="370840">
                <a:tc>
                  <a:txBody>
                    <a:bodyPr/>
                    <a:lstStyle/>
                    <a:p>
                      <a:r>
                        <a:rPr lang="es-ES" i="1" dirty="0" err="1"/>
                        <a:t>cox_time_reduced</a:t>
                      </a:r>
                      <a:endParaRPr lang="en-GB" i="1" dirty="0"/>
                    </a:p>
                  </a:txBody>
                  <a:tcPr/>
                </a:tc>
                <a:tc>
                  <a:txBody>
                    <a:bodyPr/>
                    <a:lstStyle/>
                    <a:p>
                      <a:r>
                        <a:rPr lang="es-ES" sz="1800" kern="1200" dirty="0">
                          <a:solidFill>
                            <a:schemeClr val="dk1"/>
                          </a:solidFill>
                          <a:latin typeface="+mn-lt"/>
                          <a:ea typeface="+mn-ea"/>
                          <a:cs typeface="+mn-cs"/>
                        </a:rPr>
                        <a:t>953.48</a:t>
                      </a:r>
                      <a:endParaRPr lang="en-GB" sz="1800" kern="1200" dirty="0">
                        <a:solidFill>
                          <a:schemeClr val="dk1"/>
                        </a:solidFill>
                        <a:latin typeface="+mn-lt"/>
                        <a:ea typeface="+mn-ea"/>
                        <a:cs typeface="+mn-cs"/>
                      </a:endParaRPr>
                    </a:p>
                  </a:txBody>
                  <a:tcPr/>
                </a:tc>
                <a:extLst>
                  <a:ext uri="{0D108BD9-81ED-4DB2-BD59-A6C34878D82A}">
                    <a16:rowId xmlns:a16="http://schemas.microsoft.com/office/drawing/2014/main" val="93902608"/>
                  </a:ext>
                </a:extLst>
              </a:tr>
              <a:tr h="370840">
                <a:tc>
                  <a:txBody>
                    <a:bodyPr/>
                    <a:lstStyle/>
                    <a:p>
                      <a:r>
                        <a:rPr lang="es-ES" i="1" dirty="0" err="1"/>
                        <a:t>cox_all_mfp</a:t>
                      </a:r>
                      <a:endParaRPr lang="en-GB" i="1" dirty="0"/>
                    </a:p>
                  </a:txBody>
                  <a:tcPr/>
                </a:tc>
                <a:tc>
                  <a:txBody>
                    <a:bodyPr/>
                    <a:lstStyle/>
                    <a:p>
                      <a:r>
                        <a:rPr lang="es-ES" sz="1800" b="1" kern="1200" dirty="0">
                          <a:solidFill>
                            <a:schemeClr val="dk1"/>
                          </a:solidFill>
                          <a:latin typeface="+mn-lt"/>
                          <a:ea typeface="+mn-ea"/>
                          <a:cs typeface="+mn-cs"/>
                        </a:rPr>
                        <a:t>938.76</a:t>
                      </a:r>
                      <a:endParaRPr lang="en-GB" sz="1800" b="1" kern="1200" dirty="0">
                        <a:solidFill>
                          <a:schemeClr val="dk1"/>
                        </a:solidFill>
                        <a:latin typeface="+mn-lt"/>
                        <a:ea typeface="+mn-ea"/>
                        <a:cs typeface="+mn-cs"/>
                      </a:endParaRPr>
                    </a:p>
                  </a:txBody>
                  <a:tcPr/>
                </a:tc>
                <a:extLst>
                  <a:ext uri="{0D108BD9-81ED-4DB2-BD59-A6C34878D82A}">
                    <a16:rowId xmlns:a16="http://schemas.microsoft.com/office/drawing/2014/main" val="794258951"/>
                  </a:ext>
                </a:extLst>
              </a:tr>
            </a:tbl>
          </a:graphicData>
        </a:graphic>
      </p:graphicFrame>
      <p:pic>
        <p:nvPicPr>
          <p:cNvPr id="13" name="Picture 12">
            <a:extLst>
              <a:ext uri="{FF2B5EF4-FFF2-40B4-BE49-F238E27FC236}">
                <a16:creationId xmlns:a16="http://schemas.microsoft.com/office/drawing/2014/main" id="{D507BB06-C85C-A1F7-2F2E-25684613271B}"/>
              </a:ext>
            </a:extLst>
          </p:cNvPr>
          <p:cNvPicPr>
            <a:picLocks noChangeAspect="1"/>
          </p:cNvPicPr>
          <p:nvPr/>
        </p:nvPicPr>
        <p:blipFill>
          <a:blip r:embed="rId3"/>
          <a:stretch>
            <a:fillRect/>
          </a:stretch>
        </p:blipFill>
        <p:spPr>
          <a:xfrm>
            <a:off x="2274893" y="2354456"/>
            <a:ext cx="4034977" cy="585294"/>
          </a:xfrm>
          <a:prstGeom prst="rect">
            <a:avLst/>
          </a:prstGeom>
        </p:spPr>
      </p:pic>
    </p:spTree>
    <p:extLst>
      <p:ext uri="{BB962C8B-B14F-4D97-AF65-F5344CB8AC3E}">
        <p14:creationId xmlns:p14="http://schemas.microsoft.com/office/powerpoint/2010/main" val="1208147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graphicFrame>
        <p:nvGraphicFramePr>
          <p:cNvPr id="5" name="Table 3">
            <a:extLst>
              <a:ext uri="{FF2B5EF4-FFF2-40B4-BE49-F238E27FC236}">
                <a16:creationId xmlns:a16="http://schemas.microsoft.com/office/drawing/2014/main" id="{C62464A6-00D3-E992-6979-E82EEDC1BC8C}"/>
              </a:ext>
            </a:extLst>
          </p:cNvPr>
          <p:cNvGraphicFramePr>
            <a:graphicFrameLocks noGrp="1"/>
          </p:cNvGraphicFramePr>
          <p:nvPr>
            <p:extLst>
              <p:ext uri="{D42A27DB-BD31-4B8C-83A1-F6EECF244321}">
                <p14:modId xmlns:p14="http://schemas.microsoft.com/office/powerpoint/2010/main" val="2079396221"/>
              </p:ext>
            </p:extLst>
          </p:nvPr>
        </p:nvGraphicFramePr>
        <p:xfrm>
          <a:off x="2210429" y="29243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err="1">
                          <a:solidFill>
                            <a:schemeClr val="bg1"/>
                          </a:solidFill>
                        </a:rPr>
                        <a:t>Model</a:t>
                      </a:r>
                      <a:endParaRPr lang="en-GB" dirty="0">
                        <a:solidFill>
                          <a:schemeClr val="bg1"/>
                        </a:solidFill>
                      </a:endParaRPr>
                    </a:p>
                  </a:txBody>
                  <a:tcPr/>
                </a:tc>
                <a:tc>
                  <a:txBody>
                    <a:bodyPr/>
                    <a:lstStyle/>
                    <a:p>
                      <a:r>
                        <a:rPr lang="es-ES" dirty="0">
                          <a:solidFill>
                            <a:schemeClr val="bg1"/>
                          </a:solidFill>
                        </a:rPr>
                        <a:t>AIC</a:t>
                      </a:r>
                      <a:endParaRPr lang="en-GB" dirty="0">
                        <a:solidFill>
                          <a:schemeClr val="bg1"/>
                        </a:solidFill>
                      </a:endParaRPr>
                    </a:p>
                  </a:txBody>
                  <a:tcPr/>
                </a:tc>
                <a:tc>
                  <a:txBody>
                    <a:bodyPr/>
                    <a:lstStyle/>
                    <a:p>
                      <a:r>
                        <a:rPr lang="es-ES" dirty="0">
                          <a:solidFill>
                            <a:schemeClr val="bg1"/>
                          </a:solidFill>
                        </a:rPr>
                        <a:t>BIC</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Exponential</a:t>
                      </a:r>
                      <a:r>
                        <a:rPr lang="es-ES" i="1" dirty="0"/>
                        <a:t> PH</a:t>
                      </a:r>
                      <a:endParaRPr lang="en-GB" i="1" dirty="0"/>
                    </a:p>
                  </a:txBody>
                  <a:tcPr/>
                </a:tc>
                <a:tc>
                  <a:txBody>
                    <a:bodyPr/>
                    <a:lstStyle/>
                    <a:p>
                      <a:pPr marL="0" algn="l" defTabSz="914400" rtl="0" eaLnBrk="1" latinLnBrk="0" hangingPunct="1"/>
                      <a:r>
                        <a:rPr lang="es-ES" sz="1800" b="1" kern="1200" dirty="0">
                          <a:solidFill>
                            <a:schemeClr val="dk1"/>
                          </a:solidFill>
                          <a:latin typeface="+mn-lt"/>
                          <a:ea typeface="+mn-ea"/>
                          <a:cs typeface="+mn-cs"/>
                        </a:rPr>
                        <a:t>1280.421</a:t>
                      </a:r>
                      <a:endParaRPr lang="en-GB" sz="1800" b="1" kern="1200" dirty="0">
                        <a:solidFill>
                          <a:schemeClr val="dk1"/>
                        </a:solidFill>
                        <a:latin typeface="+mn-lt"/>
                        <a:ea typeface="+mn-ea"/>
                        <a:cs typeface="+mn-cs"/>
                      </a:endParaRPr>
                    </a:p>
                  </a:txBody>
                  <a:tcPr/>
                </a:tc>
                <a:tc>
                  <a:txBody>
                    <a:bodyPr/>
                    <a:lstStyle/>
                    <a:p>
                      <a:r>
                        <a:rPr lang="es-ES" b="1" dirty="0"/>
                        <a:t>1324.827</a:t>
                      </a:r>
                      <a:endParaRPr lang="en-GB" b="1" dirty="0"/>
                    </a:p>
                  </a:txBody>
                  <a:tcPr/>
                </a:tc>
                <a:extLst>
                  <a:ext uri="{0D108BD9-81ED-4DB2-BD59-A6C34878D82A}">
                    <a16:rowId xmlns:a16="http://schemas.microsoft.com/office/drawing/2014/main" val="349952682"/>
                  </a:ext>
                </a:extLst>
              </a:tr>
              <a:tr h="370840">
                <a:tc>
                  <a:txBody>
                    <a:bodyPr/>
                    <a:lstStyle/>
                    <a:p>
                      <a:r>
                        <a:rPr lang="es-ES" i="1" dirty="0"/>
                        <a:t>Weibull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1282.236</a:t>
                      </a:r>
                      <a:endParaRPr lang="en-GB" sz="1800" kern="1200" dirty="0">
                        <a:solidFill>
                          <a:schemeClr val="dk1"/>
                        </a:solidFill>
                        <a:latin typeface="+mn-lt"/>
                        <a:ea typeface="+mn-ea"/>
                        <a:cs typeface="+mn-cs"/>
                      </a:endParaRPr>
                    </a:p>
                  </a:txBody>
                  <a:tcPr/>
                </a:tc>
                <a:tc>
                  <a:txBody>
                    <a:bodyPr/>
                    <a:lstStyle/>
                    <a:p>
                      <a:r>
                        <a:rPr lang="es-ES" dirty="0"/>
                        <a:t>1330.341</a:t>
                      </a:r>
                      <a:endParaRPr lang="en-GB" dirty="0"/>
                    </a:p>
                  </a:txBody>
                  <a:tcPr/>
                </a:tc>
                <a:extLst>
                  <a:ext uri="{0D108BD9-81ED-4DB2-BD59-A6C34878D82A}">
                    <a16:rowId xmlns:a16="http://schemas.microsoft.com/office/drawing/2014/main" val="93902608"/>
                  </a:ext>
                </a:extLst>
              </a:tr>
              <a:tr h="370840">
                <a:tc>
                  <a:txBody>
                    <a:bodyPr/>
                    <a:lstStyle/>
                    <a:p>
                      <a:r>
                        <a:rPr lang="es-ES" i="1" dirty="0" err="1"/>
                        <a:t>Gompertz</a:t>
                      </a:r>
                      <a:r>
                        <a:rPr lang="es-ES" i="1" dirty="0"/>
                        <a:t> PH</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1333.842</a:t>
                      </a:r>
                      <a:endParaRPr lang="en-GB" sz="1800" kern="1200" dirty="0">
                        <a:solidFill>
                          <a:schemeClr val="dk1"/>
                        </a:solidFill>
                        <a:latin typeface="+mn-lt"/>
                        <a:ea typeface="+mn-ea"/>
                        <a:cs typeface="+mn-cs"/>
                      </a:endParaRPr>
                    </a:p>
                  </a:txBody>
                  <a:tcPr/>
                </a:tc>
                <a:tc>
                  <a:txBody>
                    <a:bodyPr/>
                    <a:lstStyle/>
                    <a:p>
                      <a:r>
                        <a:rPr lang="es-ES" dirty="0"/>
                        <a:t>1381.948</a:t>
                      </a:r>
                      <a:endParaRPr lang="en-GB" dirty="0"/>
                    </a:p>
                  </a:txBody>
                  <a:tcPr/>
                </a:tc>
                <a:extLst>
                  <a:ext uri="{0D108BD9-81ED-4DB2-BD59-A6C34878D82A}">
                    <a16:rowId xmlns:a16="http://schemas.microsoft.com/office/drawing/2014/main" val="794258951"/>
                  </a:ext>
                </a:extLst>
              </a:tr>
              <a:tr h="370840">
                <a:tc>
                  <a:txBody>
                    <a:bodyPr/>
                    <a:lstStyle/>
                    <a:p>
                      <a:r>
                        <a:rPr lang="es-ES" i="1" dirty="0"/>
                        <a:t>Log-Normal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1287.371</a:t>
                      </a:r>
                      <a:endParaRPr lang="en-GB" sz="1800" kern="1200" dirty="0">
                        <a:solidFill>
                          <a:schemeClr val="dk1"/>
                        </a:solidFill>
                        <a:latin typeface="+mn-lt"/>
                        <a:ea typeface="+mn-ea"/>
                        <a:cs typeface="+mn-cs"/>
                      </a:endParaRPr>
                    </a:p>
                  </a:txBody>
                  <a:tcPr/>
                </a:tc>
                <a:tc>
                  <a:txBody>
                    <a:bodyPr/>
                    <a:lstStyle/>
                    <a:p>
                      <a:r>
                        <a:rPr lang="es-ES" dirty="0"/>
                        <a:t>1335.477</a:t>
                      </a:r>
                      <a:endParaRPr lang="en-GB" dirty="0"/>
                    </a:p>
                  </a:txBody>
                  <a:tcPr/>
                </a:tc>
                <a:extLst>
                  <a:ext uri="{0D108BD9-81ED-4DB2-BD59-A6C34878D82A}">
                    <a16:rowId xmlns:a16="http://schemas.microsoft.com/office/drawing/2014/main" val="4169310468"/>
                  </a:ext>
                </a:extLst>
              </a:tr>
              <a:tr h="370840">
                <a:tc>
                  <a:txBody>
                    <a:bodyPr/>
                    <a:lstStyle/>
                    <a:p>
                      <a:r>
                        <a:rPr lang="es-ES" i="1" dirty="0"/>
                        <a:t>Gamma AFT</a:t>
                      </a:r>
                      <a:endParaRPr lang="en-GB" i="1" dirty="0"/>
                    </a:p>
                  </a:txBody>
                  <a:tcPr/>
                </a:tc>
                <a:tc>
                  <a:txBody>
                    <a:bodyPr/>
                    <a:lstStyle/>
                    <a:p>
                      <a:pPr marL="0" algn="l" defTabSz="914400" rtl="0" eaLnBrk="1" latinLnBrk="0" hangingPunct="1"/>
                      <a:r>
                        <a:rPr lang="es-ES" sz="1800" kern="1200" dirty="0">
                          <a:solidFill>
                            <a:schemeClr val="dk1"/>
                          </a:solidFill>
                          <a:latin typeface="+mn-lt"/>
                          <a:ea typeface="+mn-ea"/>
                          <a:cs typeface="+mn-cs"/>
                        </a:rPr>
                        <a:t>1301.284</a:t>
                      </a:r>
                      <a:endParaRPr lang="en-GB" sz="1800" kern="1200" dirty="0">
                        <a:solidFill>
                          <a:schemeClr val="dk1"/>
                        </a:solidFill>
                        <a:latin typeface="+mn-lt"/>
                        <a:ea typeface="+mn-ea"/>
                        <a:cs typeface="+mn-cs"/>
                      </a:endParaRPr>
                    </a:p>
                  </a:txBody>
                  <a:tcPr/>
                </a:tc>
                <a:tc>
                  <a:txBody>
                    <a:bodyPr/>
                    <a:lstStyle/>
                    <a:p>
                      <a:r>
                        <a:rPr lang="es-ES" dirty="0"/>
                        <a:t>1353.090</a:t>
                      </a:r>
                      <a:endParaRPr lang="en-GB" dirty="0"/>
                    </a:p>
                  </a:txBody>
                  <a:tcPr/>
                </a:tc>
                <a:extLst>
                  <a:ext uri="{0D108BD9-81ED-4DB2-BD59-A6C34878D82A}">
                    <a16:rowId xmlns:a16="http://schemas.microsoft.com/office/drawing/2014/main" val="3225914729"/>
                  </a:ext>
                </a:extLst>
              </a:tr>
              <a:tr h="370840">
                <a:tc>
                  <a:txBody>
                    <a:bodyPr/>
                    <a:lstStyle/>
                    <a:p>
                      <a:r>
                        <a:rPr lang="es-ES" i="1" dirty="0"/>
                        <a:t>Log-</a:t>
                      </a:r>
                      <a:r>
                        <a:rPr lang="es-ES" i="1" dirty="0" err="1"/>
                        <a:t>Logistic</a:t>
                      </a:r>
                      <a:r>
                        <a:rPr lang="es-ES" i="1" dirty="0"/>
                        <a:t> AFT </a:t>
                      </a:r>
                      <a:endParaRPr lang="en-GB" i="1" dirty="0"/>
                    </a:p>
                  </a:txBody>
                  <a:tcPr/>
                </a:tc>
                <a:tc>
                  <a:txBody>
                    <a:bodyPr/>
                    <a:lstStyle/>
                    <a:p>
                      <a:pPr marL="0" algn="l" defTabSz="914400" rtl="0" eaLnBrk="1" latinLnBrk="0" hangingPunct="1"/>
                      <a:r>
                        <a:rPr lang="en-GB" sz="1800" kern="1200" dirty="0">
                          <a:solidFill>
                            <a:schemeClr val="dk1"/>
                          </a:solidFill>
                          <a:latin typeface="+mn-lt"/>
                          <a:ea typeface="+mn-ea"/>
                          <a:cs typeface="+mn-cs"/>
                        </a:rPr>
                        <a:t>1310.362</a:t>
                      </a:r>
                    </a:p>
                  </a:txBody>
                  <a:tcPr/>
                </a:tc>
                <a:tc>
                  <a:txBody>
                    <a:bodyPr/>
                    <a:lstStyle/>
                    <a:p>
                      <a:r>
                        <a:rPr lang="en-GB" dirty="0"/>
                        <a:t>1358.468</a:t>
                      </a:r>
                    </a:p>
                  </a:txBody>
                  <a:tcPr/>
                </a:tc>
                <a:extLst>
                  <a:ext uri="{0D108BD9-81ED-4DB2-BD59-A6C34878D82A}">
                    <a16:rowId xmlns:a16="http://schemas.microsoft.com/office/drawing/2014/main" val="2857183528"/>
                  </a:ext>
                </a:extLst>
              </a:tr>
            </a:tbl>
          </a:graphicData>
        </a:graphic>
      </p:graphicFrame>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err="1"/>
              <a:t>Comparison</a:t>
            </a:r>
            <a:r>
              <a:rPr lang="es-ES" dirty="0"/>
              <a:t> </a:t>
            </a:r>
            <a:r>
              <a:rPr lang="es-ES" dirty="0" err="1"/>
              <a:t>with</a:t>
            </a:r>
            <a:r>
              <a:rPr lang="es-ES" dirty="0"/>
              <a:t> </a:t>
            </a:r>
            <a:r>
              <a:rPr lang="es-ES" b="1" dirty="0"/>
              <a:t>AIC</a:t>
            </a:r>
            <a:r>
              <a:rPr lang="es-ES" dirty="0"/>
              <a:t> &amp; </a:t>
            </a:r>
            <a:r>
              <a:rPr lang="es-ES" b="1" dirty="0"/>
              <a:t>BIC</a:t>
            </a:r>
            <a:r>
              <a:rPr lang="es-ES" dirty="0"/>
              <a:t>:</a:t>
            </a:r>
            <a:endParaRPr lang="en-GB" dirty="0"/>
          </a:p>
        </p:txBody>
      </p:sp>
    </p:spTree>
    <p:extLst>
      <p:ext uri="{BB962C8B-B14F-4D97-AF65-F5344CB8AC3E}">
        <p14:creationId xmlns:p14="http://schemas.microsoft.com/office/powerpoint/2010/main" val="278938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08B4-1A21-5C4A-FF59-0254370A8800}"/>
              </a:ext>
            </a:extLst>
          </p:cNvPr>
          <p:cNvSpPr>
            <a:spLocks noGrp="1"/>
          </p:cNvSpPr>
          <p:nvPr>
            <p:ph type="title"/>
          </p:nvPr>
        </p:nvSpPr>
        <p:spPr/>
        <p:txBody>
          <a:bodyPr/>
          <a:lstStyle/>
          <a:p>
            <a:r>
              <a:rPr lang="es-ES" dirty="0"/>
              <a:t>v. </a:t>
            </a:r>
            <a:r>
              <a:rPr lang="es-ES" dirty="0" err="1"/>
              <a:t>Choice</a:t>
            </a:r>
            <a:r>
              <a:rPr lang="es-ES" dirty="0"/>
              <a:t> </a:t>
            </a:r>
            <a:r>
              <a:rPr lang="es-ES" dirty="0" err="1"/>
              <a:t>of</a:t>
            </a:r>
            <a:r>
              <a:rPr lang="es-ES" dirty="0"/>
              <a:t> </a:t>
            </a:r>
            <a:r>
              <a:rPr lang="es-ES" dirty="0" err="1"/>
              <a:t>the</a:t>
            </a:r>
            <a:r>
              <a:rPr lang="es-ES" dirty="0"/>
              <a:t> ‘</a:t>
            </a:r>
            <a:r>
              <a:rPr lang="es-ES" dirty="0" err="1"/>
              <a:t>best</a:t>
            </a:r>
            <a:r>
              <a:rPr lang="es-ES" dirty="0"/>
              <a:t>’ </a:t>
            </a:r>
            <a:r>
              <a:rPr lang="es-ES" dirty="0" err="1"/>
              <a:t>parametric</a:t>
            </a:r>
            <a:r>
              <a:rPr lang="es-ES" dirty="0"/>
              <a:t> </a:t>
            </a:r>
            <a:r>
              <a:rPr lang="es-ES" dirty="0" err="1"/>
              <a:t>model</a:t>
            </a:r>
            <a:endParaRPr lang="en-GB" dirty="0"/>
          </a:p>
        </p:txBody>
      </p:sp>
      <p:sp>
        <p:nvSpPr>
          <p:cNvPr id="6" name="TextBox 5">
            <a:extLst>
              <a:ext uri="{FF2B5EF4-FFF2-40B4-BE49-F238E27FC236}">
                <a16:creationId xmlns:a16="http://schemas.microsoft.com/office/drawing/2014/main" id="{1319B7E7-7928-91EF-CE1B-3ACB3CF46B8D}"/>
              </a:ext>
            </a:extLst>
          </p:cNvPr>
          <p:cNvSpPr txBox="1"/>
          <p:nvPr/>
        </p:nvSpPr>
        <p:spPr>
          <a:xfrm>
            <a:off x="2210429" y="2035506"/>
            <a:ext cx="8393106" cy="369332"/>
          </a:xfrm>
          <a:prstGeom prst="rect">
            <a:avLst/>
          </a:prstGeom>
          <a:noFill/>
        </p:spPr>
        <p:txBody>
          <a:bodyPr wrap="square" rtlCol="0">
            <a:spAutoFit/>
          </a:bodyPr>
          <a:lstStyle/>
          <a:p>
            <a:pPr marL="285750" indent="-285750">
              <a:buFont typeface="Arial" panose="020B0604020202020204" pitchFamily="34" charset="0"/>
              <a:buChar char="•"/>
            </a:pPr>
            <a:r>
              <a:rPr lang="es-ES" dirty="0"/>
              <a:t>Hazard </a:t>
            </a:r>
            <a:r>
              <a:rPr lang="es-ES" dirty="0" err="1"/>
              <a:t>function</a:t>
            </a:r>
            <a:r>
              <a:rPr lang="es-ES" dirty="0"/>
              <a:t> </a:t>
            </a:r>
            <a:r>
              <a:rPr lang="es-ES" dirty="0" err="1"/>
              <a:t>of</a:t>
            </a:r>
            <a:r>
              <a:rPr lang="es-ES" dirty="0"/>
              <a:t> </a:t>
            </a:r>
            <a:r>
              <a:rPr lang="es-ES" dirty="0" err="1"/>
              <a:t>Exponential</a:t>
            </a:r>
            <a:r>
              <a:rPr lang="es-ES" dirty="0"/>
              <a:t> PH </a:t>
            </a:r>
            <a:r>
              <a:rPr lang="es-ES" dirty="0" err="1"/>
              <a:t>model</a:t>
            </a:r>
            <a:endParaRPr lang="en-GB" dirty="0"/>
          </a:p>
        </p:txBody>
      </p:sp>
    </p:spTree>
    <p:extLst>
      <p:ext uri="{BB962C8B-B14F-4D97-AF65-F5344CB8AC3E}">
        <p14:creationId xmlns:p14="http://schemas.microsoft.com/office/powerpoint/2010/main" val="1596011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B721-2CE6-D091-186A-443E39FF16C9}"/>
              </a:ext>
            </a:extLst>
          </p:cNvPr>
          <p:cNvSpPr>
            <a:spLocks noGrp="1"/>
          </p:cNvSpPr>
          <p:nvPr>
            <p:ph type="title"/>
          </p:nvPr>
        </p:nvSpPr>
        <p:spPr/>
        <p:txBody>
          <a:bodyPr/>
          <a:lstStyle/>
          <a:p>
            <a:r>
              <a:rPr lang="es-ES" dirty="0" err="1"/>
              <a:t>References</a:t>
            </a:r>
            <a:endParaRPr lang="en-GB" dirty="0"/>
          </a:p>
        </p:txBody>
      </p:sp>
      <p:sp>
        <p:nvSpPr>
          <p:cNvPr id="3" name="Content Placeholder 2">
            <a:extLst>
              <a:ext uri="{FF2B5EF4-FFF2-40B4-BE49-F238E27FC236}">
                <a16:creationId xmlns:a16="http://schemas.microsoft.com/office/drawing/2014/main" id="{7B93926A-8058-58EE-8571-32D25C423456}"/>
              </a:ext>
            </a:extLst>
          </p:cNvPr>
          <p:cNvSpPr>
            <a:spLocks noGrp="1"/>
          </p:cNvSpPr>
          <p:nvPr>
            <p:ph idx="1"/>
          </p:nvPr>
        </p:nvSpPr>
        <p:spPr/>
        <p:txBody>
          <a:bodyPr>
            <a:normAutofit/>
          </a:bodyPr>
          <a:lstStyle/>
          <a:p>
            <a:r>
              <a:rPr lang="en-GB" sz="1600" dirty="0"/>
              <a:t>Tanvir Ahmad, </a:t>
            </a:r>
            <a:r>
              <a:rPr lang="en-GB" sz="1600" dirty="0" err="1"/>
              <a:t>Assia</a:t>
            </a:r>
            <a:r>
              <a:rPr lang="en-GB" sz="1600" dirty="0"/>
              <a:t> </a:t>
            </a:r>
            <a:r>
              <a:rPr lang="en-GB" sz="1600" dirty="0" err="1"/>
              <a:t>Munir,Sajjad</a:t>
            </a:r>
            <a:r>
              <a:rPr lang="en-GB" sz="1600" dirty="0"/>
              <a:t> Haider Bhatti, Muhammad Aftab, Muhammad Ali Raza (2017): </a:t>
            </a:r>
            <a:r>
              <a:rPr lang="en-US" sz="1600" dirty="0"/>
              <a:t>Survival analysis of heart failure patients: A case study, </a:t>
            </a:r>
            <a:r>
              <a:rPr lang="en-US" sz="1600" dirty="0" err="1"/>
              <a:t>PLoS</a:t>
            </a:r>
            <a:r>
              <a:rPr lang="en-US" sz="1600" dirty="0"/>
              <a:t> ONE 12(7), </a:t>
            </a:r>
            <a:r>
              <a:rPr lang="en-US" sz="1600" dirty="0">
                <a:hlinkClick r:id="rId2"/>
              </a:rPr>
              <a:t>https://journals.plos.org/plosone/article?id=10.1371/journal.pone.0181001</a:t>
            </a:r>
            <a:r>
              <a:rPr lang="en-US" sz="1600" dirty="0"/>
              <a:t> </a:t>
            </a:r>
          </a:p>
          <a:p>
            <a:endParaRPr lang="en-GB" sz="1600" dirty="0"/>
          </a:p>
        </p:txBody>
      </p:sp>
    </p:spTree>
    <p:extLst>
      <p:ext uri="{BB962C8B-B14F-4D97-AF65-F5344CB8AC3E}">
        <p14:creationId xmlns:p14="http://schemas.microsoft.com/office/powerpoint/2010/main" val="1052708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a:t>i. </a:t>
            </a:r>
            <a:r>
              <a:rPr lang="es-ES" dirty="0" err="1"/>
              <a:t>Introduction</a:t>
            </a:r>
            <a:r>
              <a:rPr lang="es-ES" dirty="0"/>
              <a:t> </a:t>
            </a:r>
            <a:r>
              <a:rPr lang="es-ES" dirty="0" err="1"/>
              <a:t>to</a:t>
            </a:r>
            <a:r>
              <a:rPr lang="es-ES" dirty="0"/>
              <a:t> </a:t>
            </a:r>
            <a:r>
              <a:rPr lang="es-ES" dirty="0" err="1"/>
              <a:t>the</a:t>
            </a:r>
            <a:r>
              <a:rPr lang="es-ES" dirty="0"/>
              <a:t> data</a:t>
            </a:r>
            <a:endParaRPr lang="en-GB" dirty="0"/>
          </a:p>
        </p:txBody>
      </p:sp>
      <p:sp>
        <p:nvSpPr>
          <p:cNvPr id="3" name="Content Placeholder 2">
            <a:extLst>
              <a:ext uri="{FF2B5EF4-FFF2-40B4-BE49-F238E27FC236}">
                <a16:creationId xmlns:a16="http://schemas.microsoft.com/office/drawing/2014/main" id="{DD7E7B8A-64D7-42FA-69FE-83D28EA0770B}"/>
              </a:ext>
            </a:extLst>
          </p:cNvPr>
          <p:cNvSpPr>
            <a:spLocks noGrp="1"/>
          </p:cNvSpPr>
          <p:nvPr>
            <p:ph idx="1"/>
          </p:nvPr>
        </p:nvSpPr>
        <p:spPr>
          <a:xfrm>
            <a:off x="2276668" y="1359568"/>
            <a:ext cx="5822303" cy="5184253"/>
          </a:xfrm>
        </p:spPr>
        <p:txBody>
          <a:bodyPr>
            <a:normAutofit fontScale="70000" lnSpcReduction="20000"/>
          </a:bodyPr>
          <a:lstStyle/>
          <a:p>
            <a:pPr marL="457200" indent="-457200">
              <a:buFont typeface="+mj-lt"/>
              <a:buAutoNum type="arabicPeriod"/>
            </a:pPr>
            <a:r>
              <a:rPr lang="es-ES" b="1" dirty="0">
                <a:solidFill>
                  <a:srgbClr val="00B050"/>
                </a:solidFill>
              </a:rPr>
              <a:t>Data set</a:t>
            </a:r>
            <a:r>
              <a:rPr lang="es-ES" dirty="0"/>
              <a:t>: </a:t>
            </a:r>
          </a:p>
          <a:p>
            <a:pPr marL="908050" lvl="1" indent="-457200">
              <a:spcBef>
                <a:spcPts val="0"/>
              </a:spcBef>
              <a:spcAft>
                <a:spcPts val="0"/>
              </a:spcAft>
            </a:pPr>
            <a:r>
              <a:rPr lang="en-US" dirty="0"/>
              <a:t>299 patients of heart failure </a:t>
            </a:r>
          </a:p>
          <a:p>
            <a:pPr marL="908050" lvl="1" indent="-457200">
              <a:spcBef>
                <a:spcPts val="0"/>
              </a:spcBef>
              <a:spcAft>
                <a:spcPts val="0"/>
              </a:spcAft>
            </a:pPr>
            <a:r>
              <a:rPr lang="en-US" dirty="0"/>
              <a:t>105 women / 194 men</a:t>
            </a:r>
          </a:p>
          <a:p>
            <a:pPr marL="908050" lvl="1" indent="-457200">
              <a:spcBef>
                <a:spcPts val="0"/>
              </a:spcBef>
              <a:spcAft>
                <a:spcPts val="0"/>
              </a:spcAft>
            </a:pPr>
            <a:r>
              <a:rPr lang="en-US" dirty="0"/>
              <a:t>more than 40 years old</a:t>
            </a:r>
          </a:p>
          <a:p>
            <a:pPr marL="908050" lvl="1" indent="-457200">
              <a:spcBef>
                <a:spcPts val="0"/>
              </a:spcBef>
              <a:spcAft>
                <a:spcPts val="0"/>
              </a:spcAft>
            </a:pPr>
            <a:r>
              <a:rPr lang="en-US" dirty="0"/>
              <a:t>with left ventricular systolic dysfunction</a:t>
            </a:r>
          </a:p>
          <a:p>
            <a:pPr marL="908050" lvl="1" indent="-457200">
              <a:spcBef>
                <a:spcPts val="0"/>
              </a:spcBef>
              <a:spcAft>
                <a:spcPts val="0"/>
              </a:spcAft>
            </a:pPr>
            <a:r>
              <a:rPr lang="en-US" sz="1900" i="1" dirty="0">
                <a:solidFill>
                  <a:srgbClr val="FFFF00"/>
                </a:solidFill>
              </a:rPr>
              <a:t>Event</a:t>
            </a:r>
            <a:r>
              <a:rPr lang="en-US" dirty="0"/>
              <a:t>: Death of the patient (32%)</a:t>
            </a:r>
          </a:p>
          <a:p>
            <a:pPr marL="908050" lvl="1" indent="-457200">
              <a:spcBef>
                <a:spcPts val="0"/>
              </a:spcBef>
              <a:spcAft>
                <a:spcPts val="0"/>
              </a:spcAft>
            </a:pPr>
            <a:r>
              <a:rPr lang="en-US" i="1" dirty="0">
                <a:solidFill>
                  <a:srgbClr val="FFFF00"/>
                </a:solidFill>
              </a:rPr>
              <a:t>TIME</a:t>
            </a:r>
            <a:r>
              <a:rPr lang="en-US" dirty="0"/>
              <a:t>: Follow-up time (4 – 285 days)</a:t>
            </a:r>
          </a:p>
          <a:p>
            <a:pPr marL="908050" lvl="1" indent="-457200"/>
            <a:endParaRPr lang="es-ES" dirty="0"/>
          </a:p>
          <a:p>
            <a:pPr marL="457200" indent="-457200">
              <a:buFont typeface="+mj-lt"/>
              <a:buAutoNum type="arabicPeriod"/>
            </a:pPr>
            <a:r>
              <a:rPr lang="es-ES" b="1" dirty="0">
                <a:solidFill>
                  <a:srgbClr val="00B050"/>
                </a:solidFill>
              </a:rPr>
              <a:t>Variable </a:t>
            </a:r>
            <a:r>
              <a:rPr lang="es-ES" b="1" dirty="0" err="1">
                <a:solidFill>
                  <a:srgbClr val="00B050"/>
                </a:solidFill>
              </a:rPr>
              <a:t>list</a:t>
            </a:r>
            <a:r>
              <a:rPr lang="es-ES" dirty="0"/>
              <a:t>:</a:t>
            </a:r>
          </a:p>
          <a:p>
            <a:pPr marL="908050" lvl="1" indent="-457200">
              <a:spcBef>
                <a:spcPts val="0"/>
              </a:spcBef>
              <a:spcAft>
                <a:spcPts val="0"/>
              </a:spcAft>
            </a:pPr>
            <a:r>
              <a:rPr lang="en-GB" i="1" dirty="0">
                <a:solidFill>
                  <a:srgbClr val="FFFF00"/>
                </a:solidFill>
              </a:rPr>
              <a:t>Gender</a:t>
            </a:r>
            <a:r>
              <a:rPr lang="en-GB" dirty="0"/>
              <a:t>  – 2 levels: 1 = male</a:t>
            </a:r>
            <a:endParaRPr lang="en-GB" i="1" dirty="0"/>
          </a:p>
          <a:p>
            <a:pPr marL="908050" lvl="1" indent="-457200">
              <a:spcBef>
                <a:spcPts val="0"/>
              </a:spcBef>
              <a:spcAft>
                <a:spcPts val="0"/>
              </a:spcAft>
            </a:pPr>
            <a:r>
              <a:rPr lang="en-GB" i="1" dirty="0">
                <a:solidFill>
                  <a:srgbClr val="FFFF00"/>
                </a:solidFill>
              </a:rPr>
              <a:t>Smoking</a:t>
            </a:r>
            <a:r>
              <a:rPr lang="en-GB" i="1" dirty="0"/>
              <a:t> – </a:t>
            </a:r>
            <a:r>
              <a:rPr lang="en-GB" dirty="0"/>
              <a:t>2 levels: 1 = yes</a:t>
            </a:r>
          </a:p>
          <a:p>
            <a:pPr marL="908050" lvl="1" indent="-457200">
              <a:spcBef>
                <a:spcPts val="0"/>
              </a:spcBef>
              <a:spcAft>
                <a:spcPts val="0"/>
              </a:spcAft>
            </a:pPr>
            <a:r>
              <a:rPr lang="en-GB" i="1" dirty="0">
                <a:solidFill>
                  <a:srgbClr val="FFFF00"/>
                </a:solidFill>
              </a:rPr>
              <a:t>Diabetes</a:t>
            </a:r>
            <a:r>
              <a:rPr lang="en-GB" dirty="0"/>
              <a:t> – 2 levels: 1 = yes</a:t>
            </a:r>
            <a:endParaRPr lang="en-GB" i="1" dirty="0"/>
          </a:p>
          <a:p>
            <a:pPr marL="908050" lvl="1" indent="-457200">
              <a:spcBef>
                <a:spcPts val="0"/>
              </a:spcBef>
              <a:spcAft>
                <a:spcPts val="0"/>
              </a:spcAft>
            </a:pPr>
            <a:r>
              <a:rPr lang="en-GB" i="1" dirty="0">
                <a:solidFill>
                  <a:srgbClr val="FFFF00"/>
                </a:solidFill>
              </a:rPr>
              <a:t>BP</a:t>
            </a:r>
            <a:r>
              <a:rPr lang="en-GB" dirty="0"/>
              <a:t> (blood pressure) – 2 levels: 1 = higher than normal</a:t>
            </a:r>
            <a:endParaRPr lang="en-GB" i="1" dirty="0"/>
          </a:p>
          <a:p>
            <a:pPr marL="908050" lvl="1" indent="-457200">
              <a:spcBef>
                <a:spcPts val="0"/>
              </a:spcBef>
              <a:spcAft>
                <a:spcPts val="0"/>
              </a:spcAft>
            </a:pPr>
            <a:r>
              <a:rPr lang="en-GB" i="1" dirty="0">
                <a:solidFill>
                  <a:srgbClr val="FFFF00"/>
                </a:solidFill>
              </a:rPr>
              <a:t>Anaemia</a:t>
            </a:r>
            <a:r>
              <a:rPr lang="en-GB" dirty="0"/>
              <a:t> – 2 levels: 1 = yes</a:t>
            </a:r>
            <a:endParaRPr lang="en-GB" i="1" dirty="0"/>
          </a:p>
          <a:p>
            <a:pPr marL="908050" lvl="1" indent="-457200">
              <a:spcBef>
                <a:spcPts val="0"/>
              </a:spcBef>
              <a:spcAft>
                <a:spcPts val="0"/>
              </a:spcAft>
            </a:pPr>
            <a:r>
              <a:rPr lang="en-GB" i="1" dirty="0">
                <a:solidFill>
                  <a:srgbClr val="FFFF00"/>
                </a:solidFill>
              </a:rPr>
              <a:t>Age</a:t>
            </a:r>
            <a:r>
              <a:rPr lang="en-GB" dirty="0"/>
              <a:t> – numerical*</a:t>
            </a:r>
            <a:endParaRPr lang="en-GB" i="1" dirty="0"/>
          </a:p>
          <a:p>
            <a:pPr marL="908050" lvl="1" indent="-457200">
              <a:spcBef>
                <a:spcPts val="0"/>
              </a:spcBef>
              <a:spcAft>
                <a:spcPts val="0"/>
              </a:spcAft>
            </a:pPr>
            <a:r>
              <a:rPr lang="en-GB" i="1" dirty="0" err="1">
                <a:solidFill>
                  <a:srgbClr val="FFFF00"/>
                </a:solidFill>
              </a:rPr>
              <a:t>Ejection.Fraction</a:t>
            </a:r>
            <a:r>
              <a:rPr lang="en-GB" i="1" dirty="0">
                <a:solidFill>
                  <a:srgbClr val="FFFF00"/>
                </a:solidFill>
              </a:rPr>
              <a:t> </a:t>
            </a:r>
            <a:r>
              <a:rPr lang="en-GB" dirty="0"/>
              <a:t>– integer*</a:t>
            </a:r>
            <a:endParaRPr lang="en-GB" i="1" dirty="0"/>
          </a:p>
          <a:p>
            <a:pPr marL="908050" lvl="1" indent="-457200">
              <a:spcBef>
                <a:spcPts val="0"/>
              </a:spcBef>
              <a:spcAft>
                <a:spcPts val="0"/>
              </a:spcAft>
            </a:pPr>
            <a:r>
              <a:rPr lang="en-GB" i="1" dirty="0">
                <a:solidFill>
                  <a:srgbClr val="FFFF00"/>
                </a:solidFill>
              </a:rPr>
              <a:t>Sodium</a:t>
            </a:r>
            <a:r>
              <a:rPr lang="en-GB" i="1" dirty="0"/>
              <a:t> </a:t>
            </a:r>
            <a:r>
              <a:rPr lang="en-GB" dirty="0"/>
              <a:t>– integer*</a:t>
            </a:r>
            <a:endParaRPr lang="en-GB" dirty="0">
              <a:solidFill>
                <a:srgbClr val="FFFF00"/>
              </a:solidFill>
            </a:endParaRPr>
          </a:p>
          <a:p>
            <a:pPr marL="908050" lvl="1" indent="-457200">
              <a:spcBef>
                <a:spcPts val="0"/>
              </a:spcBef>
              <a:spcAft>
                <a:spcPts val="0"/>
              </a:spcAft>
            </a:pPr>
            <a:r>
              <a:rPr lang="en-GB" i="1" dirty="0">
                <a:solidFill>
                  <a:srgbClr val="FFFF00"/>
                </a:solidFill>
              </a:rPr>
              <a:t>Creatinine</a:t>
            </a:r>
            <a:r>
              <a:rPr lang="en-GB" dirty="0">
                <a:solidFill>
                  <a:srgbClr val="FFFF00"/>
                </a:solidFill>
              </a:rPr>
              <a:t> </a:t>
            </a:r>
            <a:r>
              <a:rPr lang="en-GB" dirty="0"/>
              <a:t>– numerical*</a:t>
            </a:r>
            <a:endParaRPr lang="en-GB" i="1" dirty="0">
              <a:solidFill>
                <a:srgbClr val="FFFF00"/>
              </a:solidFill>
            </a:endParaRPr>
          </a:p>
          <a:p>
            <a:pPr marL="908050" lvl="1" indent="-457200">
              <a:spcBef>
                <a:spcPts val="0"/>
              </a:spcBef>
              <a:spcAft>
                <a:spcPts val="0"/>
              </a:spcAft>
            </a:pPr>
            <a:r>
              <a:rPr lang="en-GB" i="1" dirty="0" err="1">
                <a:solidFill>
                  <a:srgbClr val="FFFF00"/>
                </a:solidFill>
              </a:rPr>
              <a:t>Pletelets</a:t>
            </a:r>
            <a:r>
              <a:rPr lang="en-GB" dirty="0"/>
              <a:t> – numerical*</a:t>
            </a:r>
            <a:endParaRPr lang="en-GB" i="1" dirty="0">
              <a:solidFill>
                <a:srgbClr val="FFFF00"/>
              </a:solidFill>
            </a:endParaRPr>
          </a:p>
          <a:p>
            <a:pPr marL="908050" lvl="1" indent="-457200">
              <a:spcBef>
                <a:spcPts val="0"/>
              </a:spcBef>
              <a:spcAft>
                <a:spcPts val="0"/>
              </a:spcAft>
            </a:pPr>
            <a:r>
              <a:rPr lang="en-GB" i="1" dirty="0">
                <a:solidFill>
                  <a:srgbClr val="FFFF00"/>
                </a:solidFill>
              </a:rPr>
              <a:t>CPK</a:t>
            </a:r>
            <a:r>
              <a:rPr lang="en-GB" i="1" dirty="0"/>
              <a:t> </a:t>
            </a:r>
            <a:r>
              <a:rPr lang="en-GB" dirty="0"/>
              <a:t>(Creatine Phosphokinase) – integer*</a:t>
            </a:r>
          </a:p>
          <a:p>
            <a:pPr marL="450850" lvl="1" indent="0">
              <a:spcBef>
                <a:spcPts val="0"/>
              </a:spcBef>
              <a:spcAft>
                <a:spcPts val="0"/>
              </a:spcAft>
              <a:buNone/>
            </a:pPr>
            <a:endParaRPr lang="en-GB" dirty="0"/>
          </a:p>
          <a:p>
            <a:pPr marL="450850" lvl="1" indent="0">
              <a:spcBef>
                <a:spcPts val="0"/>
              </a:spcBef>
              <a:spcAft>
                <a:spcPts val="0"/>
              </a:spcAft>
              <a:buNone/>
            </a:pPr>
            <a:r>
              <a:rPr lang="en-GB" sz="1300" i="1" dirty="0"/>
              <a:t>* indicates that an additional factor variable with 4 levels was added </a:t>
            </a:r>
          </a:p>
        </p:txBody>
      </p:sp>
      <p:pic>
        <p:nvPicPr>
          <p:cNvPr id="5" name="Picture 4" descr="A picture containing clipart, cartoon&#10;&#10;Description automatically generated">
            <a:extLst>
              <a:ext uri="{FF2B5EF4-FFF2-40B4-BE49-F238E27FC236}">
                <a16:creationId xmlns:a16="http://schemas.microsoft.com/office/drawing/2014/main" id="{5C8ED170-4989-2D1E-ED52-6ED9FFAE4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945" y="1595914"/>
            <a:ext cx="4510334" cy="2505741"/>
          </a:xfrm>
          <a:prstGeom prst="rect">
            <a:avLst/>
          </a:prstGeom>
          <a:ln>
            <a:solidFill>
              <a:schemeClr val="accent1"/>
            </a:solidFill>
          </a:ln>
        </p:spPr>
      </p:pic>
    </p:spTree>
    <p:extLst>
      <p:ext uri="{BB962C8B-B14F-4D97-AF65-F5344CB8AC3E}">
        <p14:creationId xmlns:p14="http://schemas.microsoft.com/office/powerpoint/2010/main" val="274297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Overall</a:t>
            </a:r>
            <a:r>
              <a:rPr lang="es-ES" b="1" dirty="0"/>
              <a:t> </a:t>
            </a:r>
            <a:r>
              <a:rPr lang="es-ES" b="1" dirty="0" err="1"/>
              <a:t>Survival</a:t>
            </a:r>
            <a:r>
              <a:rPr lang="es-ES" b="1" dirty="0"/>
              <a:t> </a:t>
            </a:r>
            <a:r>
              <a:rPr lang="es-ES" b="1" dirty="0" err="1"/>
              <a:t>Probability</a:t>
            </a:r>
            <a:r>
              <a:rPr lang="es-ES" dirty="0"/>
              <a:t>:</a:t>
            </a:r>
            <a:endParaRPr lang="en-GB" dirty="0"/>
          </a:p>
        </p:txBody>
      </p:sp>
      <p:pic>
        <p:nvPicPr>
          <p:cNvPr id="9" name="Picture 8">
            <a:extLst>
              <a:ext uri="{FF2B5EF4-FFF2-40B4-BE49-F238E27FC236}">
                <a16:creationId xmlns:a16="http://schemas.microsoft.com/office/drawing/2014/main" id="{80148DE4-913D-B647-35B2-CD78F58DC834}"/>
              </a:ext>
            </a:extLst>
          </p:cNvPr>
          <p:cNvPicPr>
            <a:picLocks noChangeAspect="1"/>
          </p:cNvPicPr>
          <p:nvPr/>
        </p:nvPicPr>
        <p:blipFill>
          <a:blip r:embed="rId3"/>
          <a:stretch>
            <a:fillRect/>
          </a:stretch>
        </p:blipFill>
        <p:spPr>
          <a:xfrm>
            <a:off x="3874395" y="2104973"/>
            <a:ext cx="4443209" cy="4443209"/>
          </a:xfrm>
          <a:prstGeom prst="rect">
            <a:avLst/>
          </a:prstGeom>
        </p:spPr>
      </p:pic>
    </p:spTree>
    <p:extLst>
      <p:ext uri="{BB962C8B-B14F-4D97-AF65-F5344CB8AC3E}">
        <p14:creationId xmlns:p14="http://schemas.microsoft.com/office/powerpoint/2010/main" val="4724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Blood</a:t>
            </a:r>
            <a:r>
              <a:rPr lang="es-ES" dirty="0"/>
              <a:t> </a:t>
            </a:r>
            <a:r>
              <a:rPr lang="es-ES" dirty="0" err="1"/>
              <a:t>Pressure</a:t>
            </a:r>
            <a:r>
              <a:rPr lang="es-ES" dirty="0"/>
              <a:t>, </a:t>
            </a:r>
            <a:r>
              <a:rPr lang="es-ES" dirty="0" err="1"/>
              <a:t>Anaemia</a:t>
            </a:r>
            <a:r>
              <a:rPr lang="es-ES" dirty="0"/>
              <a:t> and </a:t>
            </a:r>
            <a:r>
              <a:rPr lang="es-ES" dirty="0" err="1"/>
              <a:t>Creatinine_group</a:t>
            </a:r>
            <a:r>
              <a:rPr lang="es-ES" dirty="0"/>
              <a:t>:</a:t>
            </a:r>
            <a:endParaRPr lang="en-GB" dirty="0"/>
          </a:p>
        </p:txBody>
      </p:sp>
      <p:pic>
        <p:nvPicPr>
          <p:cNvPr id="3" name="Picture 2">
            <a:extLst>
              <a:ext uri="{FF2B5EF4-FFF2-40B4-BE49-F238E27FC236}">
                <a16:creationId xmlns:a16="http://schemas.microsoft.com/office/drawing/2014/main" id="{5BC247A6-A026-C28A-A020-9106CC410CAE}"/>
              </a:ext>
            </a:extLst>
          </p:cNvPr>
          <p:cNvPicPr>
            <a:picLocks noChangeAspect="1"/>
          </p:cNvPicPr>
          <p:nvPr/>
        </p:nvPicPr>
        <p:blipFill>
          <a:blip r:embed="rId3"/>
          <a:stretch>
            <a:fillRect/>
          </a:stretch>
        </p:blipFill>
        <p:spPr>
          <a:xfrm>
            <a:off x="1073107" y="2238705"/>
            <a:ext cx="3272625" cy="3272625"/>
          </a:xfrm>
          <a:prstGeom prst="rect">
            <a:avLst/>
          </a:prstGeom>
        </p:spPr>
      </p:pic>
      <p:pic>
        <p:nvPicPr>
          <p:cNvPr id="4" name="Content Placeholder 4">
            <a:extLst>
              <a:ext uri="{FF2B5EF4-FFF2-40B4-BE49-F238E27FC236}">
                <a16:creationId xmlns:a16="http://schemas.microsoft.com/office/drawing/2014/main" id="{885F2D1A-3EA9-F9CA-54EC-A7D30DEA74D9}"/>
              </a:ext>
            </a:extLst>
          </p:cNvPr>
          <p:cNvPicPr>
            <a:picLocks noChangeAspect="1"/>
          </p:cNvPicPr>
          <p:nvPr/>
        </p:nvPicPr>
        <p:blipFill>
          <a:blip r:embed="rId4"/>
          <a:stretch>
            <a:fillRect/>
          </a:stretch>
        </p:blipFill>
        <p:spPr>
          <a:xfrm>
            <a:off x="4510456" y="2238705"/>
            <a:ext cx="3272625" cy="3272625"/>
          </a:xfrm>
          <a:prstGeom prst="rect">
            <a:avLst/>
          </a:prstGeom>
        </p:spPr>
      </p:pic>
      <p:pic>
        <p:nvPicPr>
          <p:cNvPr id="10" name="Picture 9">
            <a:extLst>
              <a:ext uri="{FF2B5EF4-FFF2-40B4-BE49-F238E27FC236}">
                <a16:creationId xmlns:a16="http://schemas.microsoft.com/office/drawing/2014/main" id="{9BFAD784-9041-FA98-28D7-236DC96E30F9}"/>
              </a:ext>
            </a:extLst>
          </p:cNvPr>
          <p:cNvPicPr>
            <a:picLocks noChangeAspect="1"/>
          </p:cNvPicPr>
          <p:nvPr/>
        </p:nvPicPr>
        <p:blipFill>
          <a:blip r:embed="rId5"/>
          <a:stretch>
            <a:fillRect/>
          </a:stretch>
        </p:blipFill>
        <p:spPr>
          <a:xfrm>
            <a:off x="7947805" y="2238705"/>
            <a:ext cx="3272625" cy="3272625"/>
          </a:xfrm>
          <a:prstGeom prst="rect">
            <a:avLst/>
          </a:prstGeom>
        </p:spPr>
      </p:pic>
    </p:spTree>
    <p:extLst>
      <p:ext uri="{BB962C8B-B14F-4D97-AF65-F5344CB8AC3E}">
        <p14:creationId xmlns:p14="http://schemas.microsoft.com/office/powerpoint/2010/main" val="341071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Survival</a:t>
            </a:r>
            <a:r>
              <a:rPr lang="es-ES" b="1" dirty="0"/>
              <a:t> </a:t>
            </a:r>
            <a:r>
              <a:rPr lang="es-ES" b="1" dirty="0" err="1"/>
              <a:t>Probability</a:t>
            </a:r>
            <a:r>
              <a:rPr lang="es-ES" b="1" dirty="0"/>
              <a:t> </a:t>
            </a:r>
            <a:r>
              <a:rPr lang="es-ES" dirty="0" err="1"/>
              <a:t>by</a:t>
            </a:r>
            <a:r>
              <a:rPr lang="es-ES" dirty="0"/>
              <a:t> </a:t>
            </a:r>
            <a:r>
              <a:rPr lang="es-ES" dirty="0" err="1"/>
              <a:t>Gender</a:t>
            </a:r>
            <a:r>
              <a:rPr lang="es-ES" dirty="0"/>
              <a:t>, Smoking and </a:t>
            </a:r>
            <a:r>
              <a:rPr lang="es-ES" dirty="0" err="1"/>
              <a:t>Pletelets_group</a:t>
            </a:r>
            <a:r>
              <a:rPr lang="es-ES" dirty="0"/>
              <a:t>:</a:t>
            </a:r>
            <a:endParaRPr lang="en-GB" dirty="0"/>
          </a:p>
        </p:txBody>
      </p:sp>
      <p:pic>
        <p:nvPicPr>
          <p:cNvPr id="6" name="Picture 5">
            <a:extLst>
              <a:ext uri="{FF2B5EF4-FFF2-40B4-BE49-F238E27FC236}">
                <a16:creationId xmlns:a16="http://schemas.microsoft.com/office/drawing/2014/main" id="{BA48F4BF-B5E0-D4F0-A390-EC70753A1EDD}"/>
              </a:ext>
            </a:extLst>
          </p:cNvPr>
          <p:cNvPicPr>
            <a:picLocks noChangeAspect="1"/>
          </p:cNvPicPr>
          <p:nvPr/>
        </p:nvPicPr>
        <p:blipFill>
          <a:blip r:embed="rId3"/>
          <a:stretch>
            <a:fillRect/>
          </a:stretch>
        </p:blipFill>
        <p:spPr>
          <a:xfrm>
            <a:off x="1068093" y="2238705"/>
            <a:ext cx="3272625" cy="3272625"/>
          </a:xfrm>
          <a:prstGeom prst="rect">
            <a:avLst/>
          </a:prstGeom>
        </p:spPr>
      </p:pic>
      <p:pic>
        <p:nvPicPr>
          <p:cNvPr id="9" name="Picture 8">
            <a:extLst>
              <a:ext uri="{FF2B5EF4-FFF2-40B4-BE49-F238E27FC236}">
                <a16:creationId xmlns:a16="http://schemas.microsoft.com/office/drawing/2014/main" id="{6738AD75-F349-3B5F-8DA6-835E8D48C082}"/>
              </a:ext>
            </a:extLst>
          </p:cNvPr>
          <p:cNvPicPr>
            <a:picLocks noChangeAspect="1"/>
          </p:cNvPicPr>
          <p:nvPr/>
        </p:nvPicPr>
        <p:blipFill>
          <a:blip r:embed="rId4"/>
          <a:stretch>
            <a:fillRect/>
          </a:stretch>
        </p:blipFill>
        <p:spPr>
          <a:xfrm>
            <a:off x="4511350" y="2238705"/>
            <a:ext cx="3272625" cy="3272625"/>
          </a:xfrm>
          <a:prstGeom prst="rect">
            <a:avLst/>
          </a:prstGeom>
        </p:spPr>
      </p:pic>
      <p:pic>
        <p:nvPicPr>
          <p:cNvPr id="12" name="Picture 11">
            <a:extLst>
              <a:ext uri="{FF2B5EF4-FFF2-40B4-BE49-F238E27FC236}">
                <a16:creationId xmlns:a16="http://schemas.microsoft.com/office/drawing/2014/main" id="{879F9E65-A657-3869-F675-C5D04470FDE2}"/>
              </a:ext>
            </a:extLst>
          </p:cNvPr>
          <p:cNvPicPr>
            <a:picLocks noChangeAspect="1"/>
          </p:cNvPicPr>
          <p:nvPr/>
        </p:nvPicPr>
        <p:blipFill>
          <a:blip r:embed="rId5"/>
          <a:stretch>
            <a:fillRect/>
          </a:stretch>
        </p:blipFill>
        <p:spPr>
          <a:xfrm>
            <a:off x="7954607" y="2238705"/>
            <a:ext cx="3272625" cy="3272625"/>
          </a:xfrm>
          <a:prstGeom prst="rect">
            <a:avLst/>
          </a:prstGeom>
        </p:spPr>
      </p:pic>
    </p:spTree>
    <p:extLst>
      <p:ext uri="{BB962C8B-B14F-4D97-AF65-F5344CB8AC3E}">
        <p14:creationId xmlns:p14="http://schemas.microsoft.com/office/powerpoint/2010/main" val="33035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Cloglog</a:t>
            </a:r>
            <a:r>
              <a:rPr lang="es-ES" b="1" dirty="0"/>
              <a:t> </a:t>
            </a:r>
            <a:r>
              <a:rPr lang="es-ES" b="1" dirty="0" err="1"/>
              <a:t>transformation</a:t>
            </a:r>
            <a:r>
              <a:rPr lang="es-ES" b="1" dirty="0"/>
              <a:t> </a:t>
            </a:r>
            <a:r>
              <a:rPr lang="es-ES" dirty="0" err="1"/>
              <a:t>to</a:t>
            </a:r>
            <a:r>
              <a:rPr lang="es-ES" dirty="0"/>
              <a:t> test PH </a:t>
            </a:r>
            <a:r>
              <a:rPr lang="es-ES" dirty="0" err="1"/>
              <a:t>assumption</a:t>
            </a:r>
            <a:r>
              <a:rPr lang="es-ES" dirty="0"/>
              <a:t>:</a:t>
            </a:r>
            <a:endParaRPr lang="en-GB" dirty="0"/>
          </a:p>
        </p:txBody>
      </p:sp>
      <p:pic>
        <p:nvPicPr>
          <p:cNvPr id="6" name="Picture 5">
            <a:extLst>
              <a:ext uri="{FF2B5EF4-FFF2-40B4-BE49-F238E27FC236}">
                <a16:creationId xmlns:a16="http://schemas.microsoft.com/office/drawing/2014/main" id="{63D627F6-5C7E-ECDE-6812-5A0255CC8FE1}"/>
              </a:ext>
            </a:extLst>
          </p:cNvPr>
          <p:cNvPicPr>
            <a:picLocks noChangeAspect="1"/>
          </p:cNvPicPr>
          <p:nvPr/>
        </p:nvPicPr>
        <p:blipFill>
          <a:blip r:embed="rId3"/>
          <a:stretch>
            <a:fillRect/>
          </a:stretch>
        </p:blipFill>
        <p:spPr>
          <a:xfrm>
            <a:off x="4525830" y="2250093"/>
            <a:ext cx="3272625" cy="3272625"/>
          </a:xfrm>
          <a:prstGeom prst="rect">
            <a:avLst/>
          </a:prstGeom>
        </p:spPr>
      </p:pic>
      <p:pic>
        <p:nvPicPr>
          <p:cNvPr id="9" name="Picture 8">
            <a:extLst>
              <a:ext uri="{FF2B5EF4-FFF2-40B4-BE49-F238E27FC236}">
                <a16:creationId xmlns:a16="http://schemas.microsoft.com/office/drawing/2014/main" id="{82C6D728-F90C-831C-54F8-A60161E93EE7}"/>
              </a:ext>
            </a:extLst>
          </p:cNvPr>
          <p:cNvPicPr>
            <a:picLocks noChangeAspect="1"/>
          </p:cNvPicPr>
          <p:nvPr/>
        </p:nvPicPr>
        <p:blipFill>
          <a:blip r:embed="rId4"/>
          <a:stretch>
            <a:fillRect/>
          </a:stretch>
        </p:blipFill>
        <p:spPr>
          <a:xfrm>
            <a:off x="1085632" y="2242291"/>
            <a:ext cx="3272625" cy="3272625"/>
          </a:xfrm>
          <a:prstGeom prst="rect">
            <a:avLst/>
          </a:prstGeom>
        </p:spPr>
      </p:pic>
      <p:pic>
        <p:nvPicPr>
          <p:cNvPr id="11" name="Picture 10">
            <a:extLst>
              <a:ext uri="{FF2B5EF4-FFF2-40B4-BE49-F238E27FC236}">
                <a16:creationId xmlns:a16="http://schemas.microsoft.com/office/drawing/2014/main" id="{CA2F37BF-7AA0-41BB-813B-DBFE232C748F}"/>
              </a:ext>
            </a:extLst>
          </p:cNvPr>
          <p:cNvPicPr>
            <a:picLocks noChangeAspect="1"/>
          </p:cNvPicPr>
          <p:nvPr/>
        </p:nvPicPr>
        <p:blipFill>
          <a:blip r:embed="rId5"/>
          <a:stretch>
            <a:fillRect/>
          </a:stretch>
        </p:blipFill>
        <p:spPr>
          <a:xfrm>
            <a:off x="7966028" y="2250093"/>
            <a:ext cx="3291694" cy="3291694"/>
          </a:xfrm>
          <a:prstGeom prst="rect">
            <a:avLst/>
          </a:prstGeom>
        </p:spPr>
      </p:pic>
    </p:spTree>
    <p:extLst>
      <p:ext uri="{BB962C8B-B14F-4D97-AF65-F5344CB8AC3E}">
        <p14:creationId xmlns:p14="http://schemas.microsoft.com/office/powerpoint/2010/main" val="85234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Logrank</a:t>
            </a:r>
            <a:r>
              <a:rPr lang="es-ES" b="1" dirty="0"/>
              <a:t> and Wilcoxon </a:t>
            </a:r>
            <a:r>
              <a:rPr lang="es-ES" b="1" dirty="0" err="1"/>
              <a:t>tests</a:t>
            </a:r>
            <a:r>
              <a:rPr lang="es-ES" dirty="0"/>
              <a:t>: </a:t>
            </a:r>
            <a:r>
              <a:rPr lang="es-ES" sz="1400" i="1" dirty="0"/>
              <a:t>(* </a:t>
            </a:r>
            <a:r>
              <a:rPr lang="es-ES" sz="1400" i="1" dirty="0" err="1"/>
              <a:t>indicates</a:t>
            </a:r>
            <a:r>
              <a:rPr lang="es-ES" sz="1400" i="1" dirty="0"/>
              <a:t> </a:t>
            </a:r>
            <a:r>
              <a:rPr lang="es-ES" sz="1400" i="1" dirty="0" err="1"/>
              <a:t>significance</a:t>
            </a:r>
            <a:r>
              <a:rPr lang="es-ES" sz="1400" i="1" dirty="0"/>
              <a:t> </a:t>
            </a:r>
            <a:r>
              <a:rPr lang="es-ES" sz="1400" i="1" dirty="0" err="1"/>
              <a:t>on</a:t>
            </a:r>
            <a:r>
              <a:rPr lang="es-ES" sz="1400" i="1" dirty="0"/>
              <a:t> </a:t>
            </a:r>
            <a:r>
              <a:rPr lang="es-ES" sz="1400" i="1" dirty="0" err="1"/>
              <a:t>the</a:t>
            </a:r>
            <a:r>
              <a:rPr lang="es-ES" sz="1400" i="1" dirty="0"/>
              <a:t> 5%-</a:t>
            </a:r>
            <a:r>
              <a:rPr lang="es-ES" sz="1400" i="1" dirty="0" err="1"/>
              <a:t>level</a:t>
            </a:r>
            <a:r>
              <a:rPr lang="es-ES" sz="1400" i="1" dirty="0"/>
              <a:t>)</a:t>
            </a:r>
            <a:endParaRPr lang="en-GB" i="1" dirty="0"/>
          </a:p>
        </p:txBody>
      </p:sp>
      <p:graphicFrame>
        <p:nvGraphicFramePr>
          <p:cNvPr id="3" name="Table 3">
            <a:extLst>
              <a:ext uri="{FF2B5EF4-FFF2-40B4-BE49-F238E27FC236}">
                <a16:creationId xmlns:a16="http://schemas.microsoft.com/office/drawing/2014/main" id="{D5968D79-A2E6-BAD1-BD4B-05FB00C12F0F}"/>
              </a:ext>
            </a:extLst>
          </p:cNvPr>
          <p:cNvGraphicFramePr>
            <a:graphicFrameLocks noGrp="1"/>
          </p:cNvGraphicFramePr>
          <p:nvPr>
            <p:extLst>
              <p:ext uri="{D42A27DB-BD31-4B8C-83A1-F6EECF244321}">
                <p14:modId xmlns:p14="http://schemas.microsoft.com/office/powerpoint/2010/main" val="1349351641"/>
              </p:ext>
            </p:extLst>
          </p:nvPr>
        </p:nvGraphicFramePr>
        <p:xfrm>
          <a:off x="2197729" y="2060791"/>
          <a:ext cx="8127999" cy="4424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9590367"/>
                    </a:ext>
                  </a:extLst>
                </a:gridCol>
                <a:gridCol w="2709333">
                  <a:extLst>
                    <a:ext uri="{9D8B030D-6E8A-4147-A177-3AD203B41FA5}">
                      <a16:colId xmlns:a16="http://schemas.microsoft.com/office/drawing/2014/main" val="3073907434"/>
                    </a:ext>
                  </a:extLst>
                </a:gridCol>
                <a:gridCol w="2709333">
                  <a:extLst>
                    <a:ext uri="{9D8B030D-6E8A-4147-A177-3AD203B41FA5}">
                      <a16:colId xmlns:a16="http://schemas.microsoft.com/office/drawing/2014/main" val="4112593623"/>
                    </a:ext>
                  </a:extLst>
                </a:gridCol>
              </a:tblGrid>
              <a:tr h="370840">
                <a:tc>
                  <a:txBody>
                    <a:bodyPr/>
                    <a:lstStyle/>
                    <a:p>
                      <a:r>
                        <a:rPr lang="es-ES" dirty="0">
                          <a:solidFill>
                            <a:schemeClr val="bg1"/>
                          </a:solidFill>
                        </a:rPr>
                        <a:t>Variable</a:t>
                      </a:r>
                      <a:endParaRPr lang="en-GB" dirty="0">
                        <a:solidFill>
                          <a:schemeClr val="bg1"/>
                        </a:solidFill>
                      </a:endParaRPr>
                    </a:p>
                  </a:txBody>
                  <a:tcPr/>
                </a:tc>
                <a:tc>
                  <a:txBody>
                    <a:bodyPr/>
                    <a:lstStyle/>
                    <a:p>
                      <a:r>
                        <a:rPr lang="es-ES" dirty="0" err="1">
                          <a:solidFill>
                            <a:schemeClr val="bg1"/>
                          </a:solidFill>
                        </a:rPr>
                        <a:t>Logrank</a:t>
                      </a:r>
                      <a:r>
                        <a:rPr lang="es-ES" dirty="0">
                          <a:solidFill>
                            <a:schemeClr val="bg1"/>
                          </a:solidFill>
                        </a:rPr>
                        <a:t> test (p-</a:t>
                      </a:r>
                      <a:r>
                        <a:rPr lang="es-ES" dirty="0" err="1">
                          <a:solidFill>
                            <a:schemeClr val="bg1"/>
                          </a:solidFill>
                        </a:rPr>
                        <a:t>value</a:t>
                      </a:r>
                      <a:r>
                        <a:rPr lang="es-ES" dirty="0">
                          <a:solidFill>
                            <a:schemeClr val="bg1"/>
                          </a:solidFill>
                        </a:rPr>
                        <a:t>)</a:t>
                      </a:r>
                      <a:endParaRPr lang="en-GB" dirty="0">
                        <a:solidFill>
                          <a:schemeClr val="bg1"/>
                        </a:solidFill>
                      </a:endParaRPr>
                    </a:p>
                  </a:txBody>
                  <a:tcPr/>
                </a:tc>
                <a:tc>
                  <a:txBody>
                    <a:bodyPr/>
                    <a:lstStyle/>
                    <a:p>
                      <a:r>
                        <a:rPr lang="es-ES" dirty="0">
                          <a:solidFill>
                            <a:schemeClr val="bg1"/>
                          </a:solidFill>
                        </a:rPr>
                        <a:t>Wilcoxon test (p-</a:t>
                      </a:r>
                      <a:r>
                        <a:rPr lang="es-ES" dirty="0" err="1">
                          <a:solidFill>
                            <a:schemeClr val="bg1"/>
                          </a:solidFill>
                        </a:rPr>
                        <a:t>value</a:t>
                      </a:r>
                      <a:r>
                        <a:rPr lang="es-ES" dirty="0">
                          <a:solidFill>
                            <a:schemeClr val="bg1"/>
                          </a:solidFill>
                        </a:rPr>
                        <a:t>)</a:t>
                      </a:r>
                      <a:endParaRPr lang="en-GB" dirty="0">
                        <a:solidFill>
                          <a:schemeClr val="bg1"/>
                        </a:solidFill>
                      </a:endParaRPr>
                    </a:p>
                  </a:txBody>
                  <a:tcPr/>
                </a:tc>
                <a:extLst>
                  <a:ext uri="{0D108BD9-81ED-4DB2-BD59-A6C34878D82A}">
                    <a16:rowId xmlns:a16="http://schemas.microsoft.com/office/drawing/2014/main" val="423016576"/>
                  </a:ext>
                </a:extLst>
              </a:tr>
              <a:tr h="370840">
                <a:tc>
                  <a:txBody>
                    <a:bodyPr/>
                    <a:lstStyle/>
                    <a:p>
                      <a:r>
                        <a:rPr lang="es-ES" i="1" dirty="0" err="1"/>
                        <a:t>Gender</a:t>
                      </a:r>
                      <a:endParaRPr lang="en-GB" i="1" dirty="0"/>
                    </a:p>
                  </a:txBody>
                  <a:tcPr/>
                </a:tc>
                <a:tc>
                  <a:txBody>
                    <a:bodyPr/>
                    <a:lstStyle/>
                    <a:p>
                      <a:r>
                        <a:rPr lang="es-ES" dirty="0">
                          <a:solidFill>
                            <a:schemeClr val="tx1">
                              <a:lumMod val="65000"/>
                            </a:schemeClr>
                          </a:solidFill>
                        </a:rPr>
                        <a:t>0.9</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349952682"/>
                  </a:ext>
                </a:extLst>
              </a:tr>
              <a:tr h="370840">
                <a:tc>
                  <a:txBody>
                    <a:bodyPr/>
                    <a:lstStyle/>
                    <a:p>
                      <a:r>
                        <a:rPr lang="es-ES" i="1" dirty="0"/>
                        <a:t>Smoking</a:t>
                      </a:r>
                      <a:endParaRPr lang="en-GB" i="1" dirty="0"/>
                    </a:p>
                  </a:txBody>
                  <a:tcPr/>
                </a:tc>
                <a:tc>
                  <a:txBody>
                    <a:bodyPr/>
                    <a:lstStyle/>
                    <a:p>
                      <a:r>
                        <a:rPr lang="es-ES" dirty="0">
                          <a:solidFill>
                            <a:schemeClr val="tx1">
                              <a:lumMod val="65000"/>
                            </a:schemeClr>
                          </a:solidFill>
                        </a:rPr>
                        <a:t>1.0</a:t>
                      </a:r>
                      <a:endParaRPr lang="en-GB" dirty="0">
                        <a:solidFill>
                          <a:schemeClr val="tx1">
                            <a:lumMod val="65000"/>
                          </a:schemeClr>
                        </a:solidFill>
                      </a:endParaRPr>
                    </a:p>
                  </a:txBody>
                  <a:tcPr/>
                </a:tc>
                <a:tc>
                  <a:txBody>
                    <a:bodyPr/>
                    <a:lstStyle/>
                    <a:p>
                      <a:r>
                        <a:rPr lang="es-ES" dirty="0"/>
                        <a:t>1.0</a:t>
                      </a:r>
                      <a:endParaRPr lang="en-GB" dirty="0"/>
                    </a:p>
                  </a:txBody>
                  <a:tcPr/>
                </a:tc>
                <a:extLst>
                  <a:ext uri="{0D108BD9-81ED-4DB2-BD59-A6C34878D82A}">
                    <a16:rowId xmlns:a16="http://schemas.microsoft.com/office/drawing/2014/main" val="93902608"/>
                  </a:ext>
                </a:extLst>
              </a:tr>
              <a:tr h="370840">
                <a:tc>
                  <a:txBody>
                    <a:bodyPr/>
                    <a:lstStyle/>
                    <a:p>
                      <a:r>
                        <a:rPr lang="es-ES" i="1" dirty="0"/>
                        <a:t>Diabetes</a:t>
                      </a:r>
                      <a:endParaRPr lang="en-GB" i="1" dirty="0"/>
                    </a:p>
                  </a:txBody>
                  <a:tcPr/>
                </a:tc>
                <a:tc>
                  <a:txBody>
                    <a:bodyPr/>
                    <a:lstStyle/>
                    <a:p>
                      <a:r>
                        <a:rPr lang="es-ES" dirty="0">
                          <a:solidFill>
                            <a:schemeClr val="tx1">
                              <a:lumMod val="65000"/>
                            </a:schemeClr>
                          </a:solidFill>
                        </a:rPr>
                        <a:t>0.8</a:t>
                      </a:r>
                      <a:endParaRPr lang="en-GB" dirty="0">
                        <a:solidFill>
                          <a:schemeClr val="tx1">
                            <a:lumMod val="65000"/>
                          </a:schemeClr>
                        </a:solidFill>
                      </a:endParaRPr>
                    </a:p>
                  </a:txBody>
                  <a:tcPr/>
                </a:tc>
                <a:tc>
                  <a:txBody>
                    <a:bodyPr/>
                    <a:lstStyle/>
                    <a:p>
                      <a:r>
                        <a:rPr lang="es-ES" dirty="0"/>
                        <a:t>0.9</a:t>
                      </a:r>
                      <a:endParaRPr lang="en-GB" dirty="0"/>
                    </a:p>
                  </a:txBody>
                  <a:tcPr/>
                </a:tc>
                <a:extLst>
                  <a:ext uri="{0D108BD9-81ED-4DB2-BD59-A6C34878D82A}">
                    <a16:rowId xmlns:a16="http://schemas.microsoft.com/office/drawing/2014/main" val="794258951"/>
                  </a:ext>
                </a:extLst>
              </a:tr>
              <a:tr h="370840">
                <a:tc>
                  <a:txBody>
                    <a:bodyPr/>
                    <a:lstStyle/>
                    <a:p>
                      <a:r>
                        <a:rPr lang="es-ES" i="1" dirty="0"/>
                        <a:t>BP</a:t>
                      </a:r>
                      <a:endParaRPr lang="en-GB" i="1" dirty="0"/>
                    </a:p>
                  </a:txBody>
                  <a:tcPr/>
                </a:tc>
                <a:tc>
                  <a:txBody>
                    <a:bodyPr/>
                    <a:lstStyle/>
                    <a:p>
                      <a:r>
                        <a:rPr lang="es-ES" dirty="0"/>
                        <a:t>0.04*</a:t>
                      </a:r>
                      <a:endParaRPr lang="en-GB" dirty="0"/>
                    </a:p>
                  </a:txBody>
                  <a:tcPr/>
                </a:tc>
                <a:tc>
                  <a:txBody>
                    <a:bodyPr/>
                    <a:lstStyle/>
                    <a:p>
                      <a:r>
                        <a:rPr lang="es-ES" dirty="0"/>
                        <a:t>0.03*</a:t>
                      </a:r>
                      <a:endParaRPr lang="en-GB" dirty="0"/>
                    </a:p>
                  </a:txBody>
                  <a:tcPr/>
                </a:tc>
                <a:extLst>
                  <a:ext uri="{0D108BD9-81ED-4DB2-BD59-A6C34878D82A}">
                    <a16:rowId xmlns:a16="http://schemas.microsoft.com/office/drawing/2014/main" val="4169310468"/>
                  </a:ext>
                </a:extLst>
              </a:tr>
              <a:tr h="370840">
                <a:tc>
                  <a:txBody>
                    <a:bodyPr/>
                    <a:lstStyle/>
                    <a:p>
                      <a:r>
                        <a:rPr lang="es-ES" i="1" dirty="0" err="1"/>
                        <a:t>Anaemia</a:t>
                      </a:r>
                      <a:endParaRPr lang="en-GB" i="1" dirty="0"/>
                    </a:p>
                  </a:txBody>
                  <a:tcPr/>
                </a:tc>
                <a:tc>
                  <a:txBody>
                    <a:bodyPr/>
                    <a:lstStyle/>
                    <a:p>
                      <a:r>
                        <a:rPr lang="es-ES" dirty="0"/>
                        <a:t>0.1</a:t>
                      </a:r>
                      <a:endParaRPr lang="en-GB" dirty="0"/>
                    </a:p>
                  </a:txBody>
                  <a:tcPr/>
                </a:tc>
                <a:tc>
                  <a:txBody>
                    <a:bodyPr/>
                    <a:lstStyle/>
                    <a:p>
                      <a:r>
                        <a:rPr lang="es-ES" dirty="0"/>
                        <a:t>0.08</a:t>
                      </a:r>
                      <a:endParaRPr lang="en-GB" dirty="0"/>
                    </a:p>
                  </a:txBody>
                  <a:tcPr/>
                </a:tc>
                <a:extLst>
                  <a:ext uri="{0D108BD9-81ED-4DB2-BD59-A6C34878D82A}">
                    <a16:rowId xmlns:a16="http://schemas.microsoft.com/office/drawing/2014/main" val="3225914729"/>
                  </a:ext>
                </a:extLst>
              </a:tr>
              <a:tr h="370840">
                <a:tc>
                  <a:txBody>
                    <a:bodyPr/>
                    <a:lstStyle/>
                    <a:p>
                      <a:r>
                        <a:rPr lang="es-ES" i="1" dirty="0" err="1"/>
                        <a:t>Age_group</a:t>
                      </a:r>
                      <a:endParaRPr lang="en-GB" i="1" dirty="0"/>
                    </a:p>
                  </a:txBody>
                  <a:tcPr/>
                </a:tc>
                <a:tc>
                  <a:txBody>
                    <a:bodyPr/>
                    <a:lstStyle/>
                    <a:p>
                      <a:r>
                        <a:rPr lang="en-GB" dirty="0">
                          <a:solidFill>
                            <a:schemeClr val="tx1">
                              <a:lumMod val="65000"/>
                            </a:schemeClr>
                          </a:solidFill>
                        </a:rPr>
                        <a:t>0.000004*</a:t>
                      </a:r>
                    </a:p>
                  </a:txBody>
                  <a:tcPr/>
                </a:tc>
                <a:tc>
                  <a:txBody>
                    <a:bodyPr/>
                    <a:lstStyle/>
                    <a:p>
                      <a:r>
                        <a:rPr lang="en-GB" dirty="0"/>
                        <a:t>0.000007*</a:t>
                      </a:r>
                    </a:p>
                  </a:txBody>
                  <a:tcPr/>
                </a:tc>
                <a:extLst>
                  <a:ext uri="{0D108BD9-81ED-4DB2-BD59-A6C34878D82A}">
                    <a16:rowId xmlns:a16="http://schemas.microsoft.com/office/drawing/2014/main" val="2857183528"/>
                  </a:ext>
                </a:extLst>
              </a:tr>
              <a:tr h="0">
                <a:tc>
                  <a:txBody>
                    <a:bodyPr/>
                    <a:lstStyle/>
                    <a:p>
                      <a:r>
                        <a:rPr lang="es-ES" i="1" dirty="0" err="1"/>
                        <a:t>Ejection.Fraction</a:t>
                      </a:r>
                      <a:endParaRPr lang="en-GB" i="1" dirty="0"/>
                    </a:p>
                  </a:txBody>
                  <a:tcPr/>
                </a:tc>
                <a:tc>
                  <a:txBody>
                    <a:bodyPr/>
                    <a:lstStyle/>
                    <a:p>
                      <a:r>
                        <a:rPr lang="en-GB" dirty="0">
                          <a:solidFill>
                            <a:schemeClr val="tx1">
                              <a:lumMod val="65000"/>
                            </a:schemeClr>
                          </a:solidFill>
                        </a:rPr>
                        <a:t>0.0000006*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0.000007*</a:t>
                      </a:r>
                    </a:p>
                  </a:txBody>
                  <a:tcPr/>
                </a:tc>
                <a:extLst>
                  <a:ext uri="{0D108BD9-81ED-4DB2-BD59-A6C34878D82A}">
                    <a16:rowId xmlns:a16="http://schemas.microsoft.com/office/drawing/2014/main" val="2682710705"/>
                  </a:ext>
                </a:extLst>
              </a:tr>
              <a:tr h="273050">
                <a:tc>
                  <a:txBody>
                    <a:bodyPr/>
                    <a:lstStyle/>
                    <a:p>
                      <a:r>
                        <a:rPr lang="es-ES" i="1" dirty="0" err="1"/>
                        <a:t>Sodium_group</a:t>
                      </a:r>
                      <a:endParaRPr lang="en-GB" i="1" dirty="0"/>
                    </a:p>
                  </a:txBody>
                  <a:tcPr/>
                </a:tc>
                <a:tc>
                  <a:txBody>
                    <a:bodyPr/>
                    <a:lstStyle/>
                    <a:p>
                      <a:r>
                        <a:rPr lang="es-ES" dirty="0">
                          <a:solidFill>
                            <a:schemeClr val="tx1">
                              <a:lumMod val="65000"/>
                            </a:schemeClr>
                          </a:solidFill>
                        </a:rPr>
                        <a:t>0.001*</a:t>
                      </a:r>
                      <a:endParaRPr lang="en-GB" dirty="0">
                        <a:solidFill>
                          <a:schemeClr val="tx1">
                            <a:lumMod val="65000"/>
                          </a:schemeClr>
                        </a:solidFill>
                      </a:endParaRPr>
                    </a:p>
                  </a:txBody>
                  <a:tcPr/>
                </a:tc>
                <a:tc>
                  <a:txBody>
                    <a:bodyPr/>
                    <a:lstStyle/>
                    <a:p>
                      <a:r>
                        <a:rPr lang="es-ES" dirty="0"/>
                        <a:t>0.002*</a:t>
                      </a:r>
                      <a:endParaRPr lang="en-GB" dirty="0"/>
                    </a:p>
                  </a:txBody>
                  <a:tcPr/>
                </a:tc>
                <a:extLst>
                  <a:ext uri="{0D108BD9-81ED-4DB2-BD59-A6C34878D82A}">
                    <a16:rowId xmlns:a16="http://schemas.microsoft.com/office/drawing/2014/main" val="741059790"/>
                  </a:ext>
                </a:extLst>
              </a:tr>
              <a:tr h="180340">
                <a:tc>
                  <a:txBody>
                    <a:bodyPr/>
                    <a:lstStyle/>
                    <a:p>
                      <a:r>
                        <a:rPr lang="es-ES" i="1" dirty="0" err="1"/>
                        <a:t>Creatinine_group</a:t>
                      </a:r>
                      <a:endParaRPr lang="en-GB" i="1" dirty="0"/>
                    </a:p>
                  </a:txBody>
                  <a:tcPr/>
                </a:tc>
                <a:tc>
                  <a:txBody>
                    <a:bodyPr/>
                    <a:lstStyle/>
                    <a:p>
                      <a:r>
                        <a:rPr lang="en-GB" dirty="0"/>
                        <a:t>0.000000001*</a:t>
                      </a:r>
                    </a:p>
                  </a:txBody>
                  <a:tcPr/>
                </a:tc>
                <a:tc>
                  <a:txBody>
                    <a:bodyPr/>
                    <a:lstStyle/>
                    <a:p>
                      <a:r>
                        <a:rPr lang="en-GB" dirty="0"/>
                        <a:t>0.000000008*</a:t>
                      </a:r>
                    </a:p>
                  </a:txBody>
                  <a:tcPr/>
                </a:tc>
                <a:extLst>
                  <a:ext uri="{0D108BD9-81ED-4DB2-BD59-A6C34878D82A}">
                    <a16:rowId xmlns:a16="http://schemas.microsoft.com/office/drawing/2014/main" val="2461947988"/>
                  </a:ext>
                </a:extLst>
              </a:tr>
              <a:tr h="182880">
                <a:tc>
                  <a:txBody>
                    <a:bodyPr/>
                    <a:lstStyle/>
                    <a:p>
                      <a:r>
                        <a:rPr lang="es-ES" i="1" dirty="0" err="1"/>
                        <a:t>Pletelets_group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0.2</a:t>
                      </a:r>
                      <a:endParaRPr lang="en-GB" dirty="0"/>
                    </a:p>
                  </a:txBody>
                  <a:tcPr/>
                </a:tc>
                <a:extLst>
                  <a:ext uri="{0D108BD9-81ED-4DB2-BD59-A6C34878D82A}">
                    <a16:rowId xmlns:a16="http://schemas.microsoft.com/office/drawing/2014/main" val="2075297352"/>
                  </a:ext>
                </a:extLst>
              </a:tr>
              <a:tr h="182880">
                <a:tc>
                  <a:txBody>
                    <a:bodyPr/>
                    <a:lstStyle/>
                    <a:p>
                      <a:r>
                        <a:rPr lang="es-ES" i="1" dirty="0" err="1"/>
                        <a:t>CPK_group</a:t>
                      </a:r>
                      <a:endParaRPr lang="en-GB" i="1" dirty="0"/>
                    </a:p>
                  </a:txBody>
                  <a:tcPr/>
                </a:tc>
                <a:tc>
                  <a:txBody>
                    <a:bodyPr/>
                    <a:lstStyle/>
                    <a:p>
                      <a:r>
                        <a:rPr lang="es-ES" dirty="0">
                          <a:solidFill>
                            <a:schemeClr val="tx1">
                              <a:lumMod val="65000"/>
                            </a:schemeClr>
                          </a:solidFill>
                        </a:rPr>
                        <a:t>0.3</a:t>
                      </a:r>
                      <a:endParaRPr lang="en-GB" dirty="0">
                        <a:solidFill>
                          <a:schemeClr val="tx1">
                            <a:lumMod val="65000"/>
                          </a:schemeClr>
                        </a:solidFill>
                      </a:endParaRPr>
                    </a:p>
                  </a:txBody>
                  <a:tcPr/>
                </a:tc>
                <a:tc>
                  <a:txBody>
                    <a:bodyPr/>
                    <a:lstStyle/>
                    <a:p>
                      <a:r>
                        <a:rPr lang="es-ES" dirty="0"/>
                        <a:t>0.3</a:t>
                      </a:r>
                      <a:endParaRPr lang="en-GB" dirty="0"/>
                    </a:p>
                  </a:txBody>
                  <a:tcPr/>
                </a:tc>
                <a:extLst>
                  <a:ext uri="{0D108BD9-81ED-4DB2-BD59-A6C34878D82A}">
                    <a16:rowId xmlns:a16="http://schemas.microsoft.com/office/drawing/2014/main" val="1241581971"/>
                  </a:ext>
                </a:extLst>
              </a:tr>
            </a:tbl>
          </a:graphicData>
        </a:graphic>
      </p:graphicFrame>
    </p:spTree>
    <p:extLst>
      <p:ext uri="{BB962C8B-B14F-4D97-AF65-F5344CB8AC3E}">
        <p14:creationId xmlns:p14="http://schemas.microsoft.com/office/powerpoint/2010/main" val="40432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219F-A752-AF3A-FEDC-8EB897838D43}"/>
              </a:ext>
            </a:extLst>
          </p:cNvPr>
          <p:cNvSpPr>
            <a:spLocks noGrp="1"/>
          </p:cNvSpPr>
          <p:nvPr>
            <p:ph type="title"/>
          </p:nvPr>
        </p:nvSpPr>
        <p:spPr/>
        <p:txBody>
          <a:bodyPr/>
          <a:lstStyle/>
          <a:p>
            <a:r>
              <a:rPr lang="es-ES" dirty="0" err="1"/>
              <a:t>ii</a:t>
            </a:r>
            <a:r>
              <a:rPr lang="es-ES" dirty="0"/>
              <a:t>. </a:t>
            </a:r>
            <a:r>
              <a:rPr lang="es-ES" dirty="0" err="1"/>
              <a:t>Univariate</a:t>
            </a:r>
            <a:r>
              <a:rPr lang="es-ES" dirty="0"/>
              <a:t> </a:t>
            </a:r>
            <a:r>
              <a:rPr lang="es-ES" dirty="0" err="1"/>
              <a:t>analysis</a:t>
            </a:r>
            <a:endParaRPr lang="en-GB" dirty="0"/>
          </a:p>
        </p:txBody>
      </p:sp>
      <p:sp>
        <p:nvSpPr>
          <p:cNvPr id="7" name="Content Placeholder 6">
            <a:extLst>
              <a:ext uri="{FF2B5EF4-FFF2-40B4-BE49-F238E27FC236}">
                <a16:creationId xmlns:a16="http://schemas.microsoft.com/office/drawing/2014/main" id="{38434C18-E629-8B9D-4E85-3B193564F614}"/>
              </a:ext>
            </a:extLst>
          </p:cNvPr>
          <p:cNvSpPr>
            <a:spLocks noGrp="1"/>
          </p:cNvSpPr>
          <p:nvPr>
            <p:ph idx="1"/>
          </p:nvPr>
        </p:nvSpPr>
        <p:spPr>
          <a:xfrm>
            <a:off x="2197729" y="1346670"/>
            <a:ext cx="7796540" cy="895621"/>
          </a:xfrm>
        </p:spPr>
        <p:txBody>
          <a:bodyPr/>
          <a:lstStyle/>
          <a:p>
            <a:r>
              <a:rPr lang="es-ES" b="1" dirty="0" err="1"/>
              <a:t>Fitting</a:t>
            </a:r>
            <a:r>
              <a:rPr lang="es-ES" b="1" dirty="0"/>
              <a:t> KM vs. Cox</a:t>
            </a:r>
            <a:r>
              <a:rPr lang="es-ES" dirty="0"/>
              <a:t>:</a:t>
            </a:r>
            <a:endParaRPr lang="en-GB" dirty="0"/>
          </a:p>
        </p:txBody>
      </p:sp>
      <p:pic>
        <p:nvPicPr>
          <p:cNvPr id="12" name="Picture 11">
            <a:extLst>
              <a:ext uri="{FF2B5EF4-FFF2-40B4-BE49-F238E27FC236}">
                <a16:creationId xmlns:a16="http://schemas.microsoft.com/office/drawing/2014/main" id="{532A058C-1296-F864-C043-833495F099C4}"/>
              </a:ext>
            </a:extLst>
          </p:cNvPr>
          <p:cNvPicPr>
            <a:picLocks noChangeAspect="1"/>
          </p:cNvPicPr>
          <p:nvPr/>
        </p:nvPicPr>
        <p:blipFill>
          <a:blip r:embed="rId3"/>
          <a:stretch>
            <a:fillRect/>
          </a:stretch>
        </p:blipFill>
        <p:spPr>
          <a:xfrm>
            <a:off x="7966027" y="2242291"/>
            <a:ext cx="3291694" cy="3291694"/>
          </a:xfrm>
          <a:prstGeom prst="rect">
            <a:avLst/>
          </a:prstGeom>
        </p:spPr>
      </p:pic>
      <p:pic>
        <p:nvPicPr>
          <p:cNvPr id="14" name="Picture 13">
            <a:extLst>
              <a:ext uri="{FF2B5EF4-FFF2-40B4-BE49-F238E27FC236}">
                <a16:creationId xmlns:a16="http://schemas.microsoft.com/office/drawing/2014/main" id="{9F10B256-8BF6-112F-0323-051D9ACBEC37}"/>
              </a:ext>
            </a:extLst>
          </p:cNvPr>
          <p:cNvPicPr>
            <a:picLocks noChangeAspect="1"/>
          </p:cNvPicPr>
          <p:nvPr/>
        </p:nvPicPr>
        <p:blipFill>
          <a:blip r:embed="rId4"/>
          <a:stretch>
            <a:fillRect/>
          </a:stretch>
        </p:blipFill>
        <p:spPr>
          <a:xfrm>
            <a:off x="1102896" y="2238704"/>
            <a:ext cx="3272626" cy="3272626"/>
          </a:xfrm>
          <a:prstGeom prst="rect">
            <a:avLst/>
          </a:prstGeom>
        </p:spPr>
      </p:pic>
      <p:pic>
        <p:nvPicPr>
          <p:cNvPr id="16" name="Picture 15">
            <a:extLst>
              <a:ext uri="{FF2B5EF4-FFF2-40B4-BE49-F238E27FC236}">
                <a16:creationId xmlns:a16="http://schemas.microsoft.com/office/drawing/2014/main" id="{D6A81889-1B18-8808-6870-99E5DDBCAE2F}"/>
              </a:ext>
            </a:extLst>
          </p:cNvPr>
          <p:cNvPicPr>
            <a:picLocks noChangeAspect="1"/>
          </p:cNvPicPr>
          <p:nvPr/>
        </p:nvPicPr>
        <p:blipFill>
          <a:blip r:embed="rId5"/>
          <a:stretch>
            <a:fillRect/>
          </a:stretch>
        </p:blipFill>
        <p:spPr>
          <a:xfrm>
            <a:off x="4534462" y="2238704"/>
            <a:ext cx="3272625" cy="3272625"/>
          </a:xfrm>
          <a:prstGeom prst="rect">
            <a:avLst/>
          </a:prstGeom>
        </p:spPr>
      </p:pic>
    </p:spTree>
    <p:extLst>
      <p:ext uri="{BB962C8B-B14F-4D97-AF65-F5344CB8AC3E}">
        <p14:creationId xmlns:p14="http://schemas.microsoft.com/office/powerpoint/2010/main" val="3603686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1268</TotalTime>
  <Words>1659</Words>
  <Application>Microsoft Office PowerPoint</Application>
  <PresentationFormat>Widescreen</PresentationFormat>
  <Paragraphs>207</Paragraphs>
  <Slides>24</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vt:lpstr>
      <vt:lpstr>Calibri</vt:lpstr>
      <vt:lpstr>MS Shell Dlg 2</vt:lpstr>
      <vt:lpstr>Wingdings</vt:lpstr>
      <vt:lpstr>Wingdings 3</vt:lpstr>
      <vt:lpstr>Madison</vt:lpstr>
      <vt:lpstr>Survival analysis of heart failure patients   – based on a case study by Ahmad et al. (2017)</vt:lpstr>
      <vt:lpstr>Table of Contents</vt:lpstr>
      <vt:lpstr>i. Introduction to the data</vt:lpstr>
      <vt:lpstr>ii. Univariate analysis</vt:lpstr>
      <vt:lpstr>ii. Univariate analysis</vt:lpstr>
      <vt:lpstr>ii. Univariate analysis</vt:lpstr>
      <vt:lpstr>ii. Univariate analysis</vt:lpstr>
      <vt:lpstr>ii. Univariate analysis</vt:lpstr>
      <vt:lpstr>ii. Univariate analysis</vt:lpstr>
      <vt:lpstr>ii. Univariate analysis</vt:lpstr>
      <vt:lpstr>iii. Multivariate Cox regression model A. Base model</vt:lpstr>
      <vt:lpstr>iii. Multivariate Cox regression model A. Base model</vt:lpstr>
      <vt:lpstr>iii. Multivariate Cox regression model B. Reduced model</vt:lpstr>
      <vt:lpstr>iii. Multivariate Cox regression model C. Reduced model</vt:lpstr>
      <vt:lpstr>iii. Multivariate Cox regression model C. Model with time varying coefficients</vt:lpstr>
      <vt:lpstr>iii. Multivariate Cox regression model C. Model with time varying coefficients</vt:lpstr>
      <vt:lpstr>iv. Linearity test</vt:lpstr>
      <vt:lpstr>iv. Linearity test</vt:lpstr>
      <vt:lpstr>iv. Linearity test</vt:lpstr>
      <vt:lpstr>iv. Linearity test</vt:lpstr>
      <vt:lpstr>iv. Linearity test</vt:lpstr>
      <vt:lpstr>v. Choice of the ‘best’ parametric model</vt:lpstr>
      <vt:lpstr>v. Choice of the ‘best’ parametric model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Survival analysis of heart failure patients</dc:title>
  <dc:creator>Maximilian Schlake</dc:creator>
  <cp:lastModifiedBy>Maximilian Schlake</cp:lastModifiedBy>
  <cp:revision>6</cp:revision>
  <dcterms:created xsi:type="dcterms:W3CDTF">2023-05-29T10:48:08Z</dcterms:created>
  <dcterms:modified xsi:type="dcterms:W3CDTF">2023-06-04T20:09:56Z</dcterms:modified>
</cp:coreProperties>
</file>