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609CB-F5F3-4A19-AA20-9E773962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625E27-6CA7-4855-9094-111709D3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8B4A3-BC6F-468F-94A3-ABDD2574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04FC5-1944-40F4-A634-F154C34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1B380-C668-4A41-950B-730DAA7D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0D512-CCD9-4D94-A131-22482D1F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F5435-5F74-4F3F-8B07-46C53B6B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4A4E1-1581-4BAD-BE6E-EB5AB4C9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F4670-D220-4039-8FB6-DBB54792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F4AB-694A-467D-B4B3-4ACCEE6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EAEB5B-901E-474C-B035-720266943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26F493-FA43-4257-AE7E-9AAF225D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1E67D-81E9-4D21-A6CD-A8389092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B5431-050E-4000-ACC1-93CF21BD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26AC7-3CE8-4806-9794-AD6EE7B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59F9-0A1C-41A3-A0EA-B39EFE1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E9F23-F92F-4E45-AF27-B24F440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61F57-43B5-44F3-8DB1-E8983E88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4F423-1168-46C1-8AB7-E6A345D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0DE8B-B9EA-4CCD-A4FF-23B982EC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0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3DA9C-6D55-42D9-A305-2EC84F83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7C44A-1613-46B9-8B34-2B611CC8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D9301-4A93-49CD-8D66-F74B62C1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A6176-BED2-4173-8067-399010F3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AA899-1A8F-4A9C-BA44-360E4453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95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26FDE-F8EE-428E-9F66-3CB7750E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67E8A-3BAE-48E2-A47F-E551F775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CEE4E-15D5-4E6B-9A0D-0277992D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6A65FB-90AB-4CB4-BB0E-346299BE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2B5741-043D-4A48-8017-B25E8CCF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56DE5-C997-48AA-B48F-A6EB5503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585C9-8127-4ABE-8019-20119B09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B956FD-F8A4-48FB-923D-97ED1003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70610-AB9F-4582-B1DB-9F976DEF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D07AF-CD3C-4AC4-A124-E80A1E797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8AA339-9557-4592-A1B0-229E86A6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00C451-CF93-4F1F-9F7A-9898E56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365B75-1E2B-4308-8EE2-DA66CB43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52234D-A6AA-4ACF-B807-19038EE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E5035-B447-4995-B188-55478CE7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64D757-677F-4327-8263-3E861417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AFC6FB-EB72-4D63-A567-043B2EB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F286BE-F8FA-4847-9465-FAAD5DE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97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103E15-46AC-42D7-B498-2CBA00B3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63C9F1-DA8B-48F0-BA50-55BB63D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E3C709-2434-4423-BBE4-55C249BA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A515C-5555-4413-BEF1-2E045D6E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75C36-F6FE-4A66-9E5B-11F18031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04F86F-1834-4564-88AF-9009AD777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B8DE7-78D7-4CF4-B08E-A5BE300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40033-80A0-4FF6-9C87-5A922A1C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36DDE5-6C97-4112-9F92-A7E43465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7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36145-7B71-480F-9902-08D8D94A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2D396-B832-45BE-9AB5-F047C453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F2C43-771A-48AD-ADDA-AB9CF200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206FCF-59A5-4F01-B3EE-54BE9448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60CA7-C379-4F48-BE09-43F085D7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39BAC-7B47-4569-822A-16A2E2B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573CFD-B9FB-4FD7-880D-8286316B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947F0-68BD-4880-828C-83C6692E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B4267-59E5-44B7-BDF1-1EF10A2E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1601C-DCCC-4A57-9C38-5BC603A4E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22E8C-1F3B-4069-90B5-2310B722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3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75C6-B36E-49E0-8104-6988E4B15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1500" dirty="0"/>
              <a:t>Start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54D33-B150-4017-9878-DA978756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This experiment is about working memory. By pressing the space key one time you agree being part of this experiment and the experimental procedure as presented to you before.</a:t>
            </a:r>
            <a:r>
              <a:rPr lang="en-US" dirty="0"/>
              <a:t> The data we collect will be anonymized and there will be no way to link a response to an individual. No individual data will be included on the report.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If you do not want to participate in this experiment, please press the escape key.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78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élice, dessin&#10;&#10;Description générée automatiquement">
            <a:extLst>
              <a:ext uri="{FF2B5EF4-FFF2-40B4-BE49-F238E27FC236}">
                <a16:creationId xmlns:a16="http://schemas.microsoft.com/office/drawing/2014/main" id="{0272CC87-AB68-43AD-A403-3B79815C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9" y="-624549"/>
            <a:ext cx="11674221" cy="81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227"/>
      </p:ext>
    </p:extLst>
  </p:cSld>
  <p:clrMapOvr>
    <a:masterClrMapping/>
  </p:clrMapOvr>
  <p:transition spd="slow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ootball, jeu&#10;&#10;Description générée automatiquement">
            <a:extLst>
              <a:ext uri="{FF2B5EF4-FFF2-40B4-BE49-F238E27FC236}">
                <a16:creationId xmlns:a16="http://schemas.microsoft.com/office/drawing/2014/main" id="{01AB709C-EBBA-4F28-A214-C0CBF31D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805" r="2719" b="1805"/>
          <a:stretch/>
        </p:blipFill>
        <p:spPr>
          <a:xfrm>
            <a:off x="2657476" y="123824"/>
            <a:ext cx="6515100" cy="661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2583"/>
      </p:ext>
    </p:extLst>
  </p:cSld>
  <p:clrMapOvr>
    <a:masterClrMapping/>
  </p:clrMapOvr>
  <p:transition spd="slow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ABF4B1-72AF-4EF6-A158-4FFB05D21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475585"/>
            <a:ext cx="9150672" cy="59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19"/>
      </p:ext>
    </p:extLst>
  </p:cSld>
  <p:clrMapOvr>
    <a:masterClrMapping/>
  </p:clrMapOvr>
  <p:transition spd="slow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AC18CD-D50A-44AB-8A3A-C48E91D9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46" y="-1143000"/>
            <a:ext cx="8738004" cy="80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1634"/>
      </p:ext>
    </p:extLst>
  </p:cSld>
  <p:clrMapOvr>
    <a:masterClrMapping/>
  </p:clrMapOvr>
  <p:transition spd="slow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bâtiment, fenêtre, table&#10;&#10;Description générée automatiquement">
            <a:extLst>
              <a:ext uri="{FF2B5EF4-FFF2-40B4-BE49-F238E27FC236}">
                <a16:creationId xmlns:a16="http://schemas.microsoft.com/office/drawing/2014/main" id="{5E9250F2-A879-4B9A-A72A-846186F1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1609" r="28740" b="20927"/>
          <a:stretch/>
        </p:blipFill>
        <p:spPr>
          <a:xfrm>
            <a:off x="3430497" y="448347"/>
            <a:ext cx="5105401" cy="59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54810"/>
      </p:ext>
    </p:extLst>
  </p:cSld>
  <p:clrMapOvr>
    <a:masterClrMapping/>
  </p:clrMapOvr>
  <p:transition spd="slow"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5028ED2-BC73-43A1-9C8F-0A7B8CB3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1" y="661987"/>
            <a:ext cx="10490938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6476"/>
      </p:ext>
    </p:extLst>
  </p:cSld>
  <p:clrMapOvr>
    <a:masterClrMapping/>
  </p:clrMapOvr>
  <p:transition spd="slow"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62E6E4-72C9-49EF-AD66-309FD394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67810"/>
            <a:ext cx="7384688" cy="59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26496"/>
      </p:ext>
    </p:extLst>
  </p:cSld>
  <p:clrMapOvr>
    <a:masterClrMapping/>
  </p:clrMapOvr>
  <p:transition spd="slow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66A438-2BC1-4705-8928-F8574D26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53" y="332825"/>
            <a:ext cx="4610397" cy="61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1890"/>
      </p:ext>
    </p:extLst>
  </p:cSld>
  <p:clrMapOvr>
    <a:masterClrMapping/>
  </p:clrMapOvr>
  <p:transition spd="slow"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303D40BD-FAEF-46E2-A104-27037C1C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62" y="0"/>
            <a:ext cx="6583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0342"/>
      </p:ext>
    </p:extLst>
  </p:cSld>
  <p:clrMapOvr>
    <a:masterClrMapping/>
  </p:clrMapOvr>
  <p:transition spd="slow" advTm="2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avion&#10;&#10;Description générée automatiquement">
            <a:extLst>
              <a:ext uri="{FF2B5EF4-FFF2-40B4-BE49-F238E27FC236}">
                <a16:creationId xmlns:a16="http://schemas.microsoft.com/office/drawing/2014/main" id="{FA1D87DC-12D3-4230-8951-E7E92CC4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02394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6955"/>
      </p:ext>
    </p:extLst>
  </p:cSld>
  <p:clrMapOvr>
    <a:masterClrMapping/>
  </p:clrMapOvr>
  <p:transition spd="slow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ampe, miroir&#10;&#10;Description générée automatiquement">
            <a:extLst>
              <a:ext uri="{FF2B5EF4-FFF2-40B4-BE49-F238E27FC236}">
                <a16:creationId xmlns:a16="http://schemas.microsoft.com/office/drawing/2014/main" id="{6CE1458F-24E8-44A8-A924-8859514B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500062"/>
            <a:ext cx="55149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8724"/>
      </p:ext>
    </p:extLst>
  </p:cSld>
  <p:clrMapOvr>
    <a:masterClrMapping/>
  </p:clrMapOvr>
  <p:transition spd="slow"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eubles, table, table de travail, tabouret&#10;&#10;Description générée automatiquement">
            <a:extLst>
              <a:ext uri="{FF2B5EF4-FFF2-40B4-BE49-F238E27FC236}">
                <a16:creationId xmlns:a16="http://schemas.microsoft.com/office/drawing/2014/main" id="{01125CD4-0F86-43D5-9C0D-B130981C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2" y="308224"/>
            <a:ext cx="6451004" cy="63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0868"/>
      </p:ext>
    </p:extLst>
  </p:cSld>
  <p:clrMapOvr>
    <a:masterClrMapping/>
  </p:clrMapOvr>
  <p:transition spd="slow"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3F9215-D771-4AE8-85B6-2246C28F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80" y="161818"/>
            <a:ext cx="8040898" cy="6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5313"/>
      </p:ext>
    </p:extLst>
  </p:cSld>
  <p:clrMapOvr>
    <a:masterClrMapping/>
  </p:clrMapOvr>
  <p:transition spd="slow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it, table&#10;&#10;Description générée automatiquement">
            <a:extLst>
              <a:ext uri="{FF2B5EF4-FFF2-40B4-BE49-F238E27FC236}">
                <a16:creationId xmlns:a16="http://schemas.microsoft.com/office/drawing/2014/main" id="{12A02F9B-F496-4885-85AC-3980AFC0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2487"/>
            <a:ext cx="91440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9135"/>
      </p:ext>
    </p:extLst>
  </p:cSld>
  <p:clrMapOvr>
    <a:masterClrMapping/>
  </p:clrMapOvr>
  <p:transition spd="slow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4E4EF-9828-4C1D-907D-2A04CB8C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55EC3E-7A14-438C-8D01-47703DB86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284" y="-495300"/>
            <a:ext cx="14550568" cy="7639050"/>
          </a:xfrm>
        </p:spPr>
      </p:pic>
    </p:spTree>
    <p:extLst>
      <p:ext uri="{BB962C8B-B14F-4D97-AF65-F5344CB8AC3E}">
        <p14:creationId xmlns:p14="http://schemas.microsoft.com/office/powerpoint/2010/main" val="671158593"/>
      </p:ext>
    </p:extLst>
  </p:cSld>
  <p:clrMapOvr>
    <a:masterClrMapping/>
  </p:clrMapOvr>
  <p:transition spd="slow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7D88-C11C-4F00-A5B8-9C22E9EA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13D546-AE37-42AC-8F66-FDCE7C07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9" y="933846"/>
            <a:ext cx="10886281" cy="5443141"/>
          </a:xfrm>
        </p:spPr>
      </p:pic>
    </p:spTree>
    <p:extLst>
      <p:ext uri="{BB962C8B-B14F-4D97-AF65-F5344CB8AC3E}">
        <p14:creationId xmlns:p14="http://schemas.microsoft.com/office/powerpoint/2010/main" val="250433285"/>
      </p:ext>
    </p:extLst>
  </p:cSld>
  <p:clrMapOvr>
    <a:masterClrMapping/>
  </p:clrMapOvr>
  <p:transition spd="slow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163AF-C547-4D07-9418-E641BC91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C3228406-FD67-4C20-9013-19B512B1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3" y="1027906"/>
            <a:ext cx="10781377" cy="4976020"/>
          </a:xfrm>
        </p:spPr>
      </p:pic>
    </p:spTree>
    <p:extLst>
      <p:ext uri="{BB962C8B-B14F-4D97-AF65-F5344CB8AC3E}">
        <p14:creationId xmlns:p14="http://schemas.microsoft.com/office/powerpoint/2010/main" val="2989829309"/>
      </p:ext>
    </p:extLst>
  </p:cSld>
  <p:clrMapOvr>
    <a:masterClrMapping/>
  </p:clrMapOvr>
  <p:transition spd="slow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8D08A-ECBD-435F-9FE1-4C80A97C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6299A8-5F94-4729-8960-512BEE38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5" y="850106"/>
            <a:ext cx="8581415" cy="5157788"/>
          </a:xfrm>
        </p:spPr>
      </p:pic>
    </p:spTree>
    <p:extLst>
      <p:ext uri="{BB962C8B-B14F-4D97-AF65-F5344CB8AC3E}">
        <p14:creationId xmlns:p14="http://schemas.microsoft.com/office/powerpoint/2010/main" val="4195232389"/>
      </p:ext>
    </p:extLst>
  </p:cSld>
  <p:clrMapOvr>
    <a:masterClrMapping/>
  </p:clrMapOvr>
  <p:transition spd="slow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BC87E-E3E0-41E9-8AE1-9F02D5F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38C161-B6F0-4F1F-8250-9ABBEE6B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65125"/>
            <a:ext cx="6115050" cy="6344844"/>
          </a:xfrm>
        </p:spPr>
      </p:pic>
    </p:spTree>
    <p:extLst>
      <p:ext uri="{BB962C8B-B14F-4D97-AF65-F5344CB8AC3E}">
        <p14:creationId xmlns:p14="http://schemas.microsoft.com/office/powerpoint/2010/main" val="2655652638"/>
      </p:ext>
    </p:extLst>
  </p:cSld>
  <p:clrMapOvr>
    <a:masterClrMapping/>
  </p:clrMapOvr>
  <p:transition spd="slow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F6C4DD-E732-4275-8743-8A5962BB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1128"/>
            <a:ext cx="8043933" cy="63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50"/>
      </p:ext>
    </p:extLst>
  </p:cSld>
  <p:clrMapOvr>
    <a:masterClrMapping/>
  </p:clrMapOvr>
  <p:transition spd="slow" advTm="2000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castro</dc:creator>
  <cp:lastModifiedBy>Sebastian Veuskens</cp:lastModifiedBy>
  <cp:revision>8</cp:revision>
  <dcterms:created xsi:type="dcterms:W3CDTF">2019-09-21T17:40:01Z</dcterms:created>
  <dcterms:modified xsi:type="dcterms:W3CDTF">2019-09-24T10:37:02Z</dcterms:modified>
</cp:coreProperties>
</file>