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7" r:id="rId4"/>
    <p:sldId id="261" r:id="rId5"/>
    <p:sldId id="262" r:id="rId6"/>
    <p:sldId id="258" r:id="rId7"/>
    <p:sldId id="259" r:id="rId8"/>
    <p:sldId id="260" r:id="rId9"/>
    <p:sldId id="263" r:id="rId10"/>
    <p:sldId id="264" r:id="rId11"/>
    <p:sldId id="265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8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609CB-F5F3-4A19-AA20-9E773962A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625E27-6CA7-4855-9094-111709D3D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98B4A3-BC6F-468F-94A3-ABDD2574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504FC5-1944-40F4-A634-F154C34C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B1B380-C668-4A41-950B-730DAA7D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05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0D512-CCD9-4D94-A131-22482D1F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DF5435-5F74-4F3F-8B07-46C53B6BF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34A4E1-1581-4BAD-BE6E-EB5AB4C9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3F4670-D220-4039-8FB6-DBB54792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EDF4AB-694A-467D-B4B3-4ACCEE6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28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EAEB5B-901E-474C-B035-720266943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26F493-FA43-4257-AE7E-9AAF225D9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A1E67D-81E9-4D21-A6CD-A8389092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7B5431-050E-4000-ACC1-93CF21BD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A26AC7-3CE8-4806-9794-AD6EE7B5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21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159F9-0A1C-41A3-A0EA-B39EFE1E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EE9F23-F92F-4E45-AF27-B24F4400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561F57-43B5-44F3-8DB1-E8983E88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54F423-1168-46C1-8AB7-E6A345D6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80DE8B-B9EA-4CCD-A4FF-23B982EC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20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3DA9C-6D55-42D9-A305-2EC84F83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B7C44A-1613-46B9-8B34-2B611CC85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DD9301-4A93-49CD-8D66-F74B62C1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A6176-BED2-4173-8067-399010F3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0AA899-1A8F-4A9C-BA44-360E4453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95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26FDE-F8EE-428E-9F66-3CB7750E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667E8A-3BAE-48E2-A47F-E551F775B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ACEE4E-15D5-4E6B-9A0D-0277992D4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6A65FB-90AB-4CB4-BB0E-346299BE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2B5741-043D-4A48-8017-B25E8CCF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856DE5-C997-48AA-B48F-A6EB5503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6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585C9-8127-4ABE-8019-20119B09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B956FD-F8A4-48FB-923D-97ED10030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370610-AB9F-4582-B1DB-9F976DEFA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DD07AF-CD3C-4AC4-A124-E80A1E797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8AA339-9557-4592-A1B0-229E86A6B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00C451-CF93-4F1F-9F7A-9898E56E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365B75-1E2B-4308-8EE2-DA66CB43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52234D-A6AA-4ACF-B807-19038EE6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72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E5035-B447-4995-B188-55478CE7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64D757-677F-4327-8263-3E861417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AFC6FB-EB72-4D63-A567-043B2EBC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F286BE-F8FA-4847-9465-FAAD5DE8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97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103E15-46AC-42D7-B498-2CBA00B3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63C9F1-DA8B-48F0-BA50-55BB63DC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E3C709-2434-4423-BBE4-55C249BA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1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A515C-5555-4413-BEF1-2E045D6E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75C36-F6FE-4A66-9E5B-11F18031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04F86F-1834-4564-88AF-9009AD777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9B8DE7-78D7-4CF4-B08E-A5BE3001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E40033-80A0-4FF6-9C87-5A922A1C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36DDE5-6C97-4112-9F92-A7E43465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77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36145-7B71-480F-9902-08D8D94A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C2D396-B832-45BE-9AB5-F047C4531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EF2C43-771A-48AD-ADDA-AB9CF2006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206FCF-59A5-4F01-B3EE-54BE9448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460CA7-C379-4F48-BE09-43F085D7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D39BAC-7B47-4569-822A-16A2E2BE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63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573CFD-B9FB-4FD7-880D-8286316B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9947F0-68BD-4880-828C-83C6692E3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2B4267-59E5-44B7-BDF1-1EF10A2EB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B0CF5-3AEE-4C08-A49E-DE2839330E06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E1601C-DCCC-4A57-9C38-5BC603A4E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E22E8C-1F3B-4069-90B5-2310B7229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1C8E8-ACBA-4055-AE0A-DBBEB5F375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3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75C6-B36E-49E0-8104-6988E4B15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1500" dirty="0"/>
              <a:t>Start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54D33-B150-4017-9878-DA978756E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This experiment is about working memory. By pressing the space key one time you agree being part of this experiment and the experimental procedure as presented to you before.</a:t>
            </a:r>
            <a:r>
              <a:rPr lang="en-US" dirty="0"/>
              <a:t> The data we collect will be anonymized and there will be no way to link a response to an individual. No individual data will be included on the report.</a:t>
            </a:r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/>
              <a:t>If you do not want to participate in this experiment, please press the escape key.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378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hélice, dessin&#10;&#10;Description générée automatiquement">
            <a:extLst>
              <a:ext uri="{FF2B5EF4-FFF2-40B4-BE49-F238E27FC236}">
                <a16:creationId xmlns:a16="http://schemas.microsoft.com/office/drawing/2014/main" id="{0272CC87-AB68-43AD-A403-3B79815CC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1" t="33683" r="9192" b="26777"/>
          <a:stretch/>
        </p:blipFill>
        <p:spPr>
          <a:xfrm>
            <a:off x="1480441" y="1721456"/>
            <a:ext cx="9554967" cy="32055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AADAEB-74F5-4870-9480-6D01C0E35DFE}"/>
              </a:ext>
            </a:extLst>
          </p:cNvPr>
          <p:cNvSpPr txBox="1"/>
          <p:nvPr/>
        </p:nvSpPr>
        <p:spPr>
          <a:xfrm>
            <a:off x="4191972" y="5198724"/>
            <a:ext cx="3914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Fish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346185227"/>
      </p:ext>
    </p:extLst>
  </p:cSld>
  <p:clrMapOvr>
    <a:masterClrMapping/>
  </p:clrMapOvr>
  <p:transition spd="slow" advTm="2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football, jeu&#10;&#10;Description générée automatiquement">
            <a:extLst>
              <a:ext uri="{FF2B5EF4-FFF2-40B4-BE49-F238E27FC236}">
                <a16:creationId xmlns:a16="http://schemas.microsoft.com/office/drawing/2014/main" id="{01AB709C-EBBA-4F28-A214-C0CBF31DB7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" t="1805" r="2719" b="1805"/>
          <a:stretch/>
        </p:blipFill>
        <p:spPr>
          <a:xfrm>
            <a:off x="3505147" y="0"/>
            <a:ext cx="5181706" cy="5257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207F43-CB8B-4898-BFEB-51C6C2A1F7AA}"/>
              </a:ext>
            </a:extLst>
          </p:cNvPr>
          <p:cNvSpPr txBox="1"/>
          <p:nvPr/>
        </p:nvSpPr>
        <p:spPr>
          <a:xfrm>
            <a:off x="4191972" y="5198724"/>
            <a:ext cx="3914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Football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87762583"/>
      </p:ext>
    </p:extLst>
  </p:cSld>
  <p:clrMapOvr>
    <a:masterClrMapping/>
  </p:clrMapOvr>
  <p:transition spd="slow" advTm="2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DABF4B1-72AF-4EF6-A158-4FFB05D21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27" y="526955"/>
            <a:ext cx="6492946" cy="41912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5AEEC4-0C5D-4111-8219-2F85DA9E066B}"/>
              </a:ext>
            </a:extLst>
          </p:cNvPr>
          <p:cNvSpPr txBox="1"/>
          <p:nvPr/>
        </p:nvSpPr>
        <p:spPr>
          <a:xfrm>
            <a:off x="4191972" y="5198724"/>
            <a:ext cx="3914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Pistol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5796019"/>
      </p:ext>
    </p:extLst>
  </p:cSld>
  <p:clrMapOvr>
    <a:masterClrMapping/>
  </p:clrMapOvr>
  <p:transition spd="slow" advTm="2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2AC18CD-D50A-44AB-8A3A-C48E91D9B3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4" t="18782" r="2854" b="4842"/>
          <a:stretch/>
        </p:blipFill>
        <p:spPr>
          <a:xfrm>
            <a:off x="2636777" y="380144"/>
            <a:ext cx="6435170" cy="45514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D4A789-6DDF-41F7-A1A5-43D477CC9B3E}"/>
              </a:ext>
            </a:extLst>
          </p:cNvPr>
          <p:cNvSpPr txBox="1"/>
          <p:nvPr/>
        </p:nvSpPr>
        <p:spPr>
          <a:xfrm>
            <a:off x="4191972" y="5198724"/>
            <a:ext cx="3914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Horse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570051634"/>
      </p:ext>
    </p:extLst>
  </p:cSld>
  <p:clrMapOvr>
    <a:masterClrMapping/>
  </p:clrMapOvr>
  <p:transition spd="slow" advTm="2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bâtiment, fenêtre, table&#10;&#10;Description générée automatiquement">
            <a:extLst>
              <a:ext uri="{FF2B5EF4-FFF2-40B4-BE49-F238E27FC236}">
                <a16:creationId xmlns:a16="http://schemas.microsoft.com/office/drawing/2014/main" id="{5E9250F2-A879-4B9A-A72A-846186F1E7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6" t="1609" r="28740" b="20927"/>
          <a:stretch/>
        </p:blipFill>
        <p:spPr>
          <a:xfrm>
            <a:off x="4252430" y="335331"/>
            <a:ext cx="4156323" cy="4853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C06888-58BC-40E4-9FA2-58F6C8A327B7}"/>
              </a:ext>
            </a:extLst>
          </p:cNvPr>
          <p:cNvSpPr txBox="1"/>
          <p:nvPr/>
        </p:nvSpPr>
        <p:spPr>
          <a:xfrm>
            <a:off x="4191972" y="5198724"/>
            <a:ext cx="3914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House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204054810"/>
      </p:ext>
    </p:extLst>
  </p:cSld>
  <p:clrMapOvr>
    <a:masterClrMapping/>
  </p:clrMapOvr>
  <p:transition spd="slow" advTm="2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5028ED2-BC73-43A1-9C8F-0A7B8CB3B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75" y="585627"/>
            <a:ext cx="8164755" cy="40993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955D39-CAE6-4EFD-9B1D-F97C2A0F332E}"/>
              </a:ext>
            </a:extLst>
          </p:cNvPr>
          <p:cNvSpPr txBox="1"/>
          <p:nvPr/>
        </p:nvSpPr>
        <p:spPr>
          <a:xfrm>
            <a:off x="4191972" y="5198724"/>
            <a:ext cx="3914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Plane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832836476"/>
      </p:ext>
    </p:extLst>
  </p:cSld>
  <p:clrMapOvr>
    <a:masterClrMapping/>
  </p:clrMapOvr>
  <p:transition spd="slow" advTm="2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F62E6E4-72C9-49EF-AD66-309FD3940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87" y="316438"/>
            <a:ext cx="5683241" cy="45843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020D82-DBE6-45EE-B737-EAF62BF29ED1}"/>
              </a:ext>
            </a:extLst>
          </p:cNvPr>
          <p:cNvSpPr txBox="1"/>
          <p:nvPr/>
        </p:nvSpPr>
        <p:spPr>
          <a:xfrm>
            <a:off x="4191972" y="5198724"/>
            <a:ext cx="3914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Trolley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899026496"/>
      </p:ext>
    </p:extLst>
  </p:cSld>
  <p:clrMapOvr>
    <a:masterClrMapping/>
  </p:clrMapOvr>
  <p:transition spd="slow" advTm="2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66A438-2BC1-4705-8928-F8574D26B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43" y="271181"/>
            <a:ext cx="3607514" cy="4845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53B109-41F4-4CB2-8385-7765E2BA35BD}"/>
              </a:ext>
            </a:extLst>
          </p:cNvPr>
          <p:cNvSpPr txBox="1"/>
          <p:nvPr/>
        </p:nvSpPr>
        <p:spPr>
          <a:xfrm>
            <a:off x="4191972" y="5198724"/>
            <a:ext cx="3914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Skull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466671890"/>
      </p:ext>
    </p:extLst>
  </p:cSld>
  <p:clrMapOvr>
    <a:masterClrMapping/>
  </p:clrMapOvr>
  <p:transition spd="slow" advTm="2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alimentation, dessin&#10;&#10;Description générée automatiquement">
            <a:extLst>
              <a:ext uri="{FF2B5EF4-FFF2-40B4-BE49-F238E27FC236}">
                <a16:creationId xmlns:a16="http://schemas.microsoft.com/office/drawing/2014/main" id="{303D40BD-FAEF-46E2-A104-27037C1C1B9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596" y="123290"/>
            <a:ext cx="4724291" cy="49213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DA958E-E64C-436B-ADFD-22CEAEAABF89}"/>
              </a:ext>
            </a:extLst>
          </p:cNvPr>
          <p:cNvSpPr txBox="1"/>
          <p:nvPr/>
        </p:nvSpPr>
        <p:spPr>
          <a:xfrm>
            <a:off x="3606229" y="5198724"/>
            <a:ext cx="48494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Snowman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3774110342"/>
      </p:ext>
    </p:extLst>
  </p:cSld>
  <p:clrMapOvr>
    <a:masterClrMapping/>
  </p:clrMapOvr>
  <p:transition spd="slow" advTm="2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avion&#10;&#10;Description générée automatiquement">
            <a:extLst>
              <a:ext uri="{FF2B5EF4-FFF2-40B4-BE49-F238E27FC236}">
                <a16:creationId xmlns:a16="http://schemas.microsoft.com/office/drawing/2014/main" id="{FA1D87DC-12D3-4230-8951-E7E92CC47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93" y="61299"/>
            <a:ext cx="5137425" cy="5137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2E4AAE-E5FD-41D4-A9D0-B3B216D01724}"/>
              </a:ext>
            </a:extLst>
          </p:cNvPr>
          <p:cNvSpPr txBox="1"/>
          <p:nvPr/>
        </p:nvSpPr>
        <p:spPr>
          <a:xfrm>
            <a:off x="4191972" y="5198724"/>
            <a:ext cx="3914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Star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228476955"/>
      </p:ext>
    </p:extLst>
  </p:cSld>
  <p:clrMapOvr>
    <a:masterClrMapping/>
  </p:clrMapOvr>
  <p:transition spd="slow" advTm="2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lampe, miroir&#10;&#10;Description générée automatiquement">
            <a:extLst>
              <a:ext uri="{FF2B5EF4-FFF2-40B4-BE49-F238E27FC236}">
                <a16:creationId xmlns:a16="http://schemas.microsoft.com/office/drawing/2014/main" id="{6CE1458F-24E8-44A8-A924-8859514B7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463" y="181563"/>
            <a:ext cx="4723473" cy="5017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FF51B8-8F54-457E-A7E6-54D04FE6BD2A}"/>
              </a:ext>
            </a:extLst>
          </p:cNvPr>
          <p:cNvSpPr txBox="1"/>
          <p:nvPr/>
        </p:nvSpPr>
        <p:spPr>
          <a:xfrm>
            <a:off x="4191972" y="5198724"/>
            <a:ext cx="3914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Apple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053808724"/>
      </p:ext>
    </p:extLst>
  </p:cSld>
  <p:clrMapOvr>
    <a:masterClrMapping/>
  </p:clrMapOvr>
  <p:transition spd="slow" advTm="2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meubles, table, table de travail, tabouret&#10;&#10;Description générée automatiquement">
            <a:extLst>
              <a:ext uri="{FF2B5EF4-FFF2-40B4-BE49-F238E27FC236}">
                <a16:creationId xmlns:a16="http://schemas.microsoft.com/office/drawing/2014/main" id="{01125CD4-0F86-43D5-9C0D-B130981C15C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36" y="297950"/>
            <a:ext cx="4739727" cy="46952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FB8FDC-3404-4902-8380-FA5D646F16E3}"/>
              </a:ext>
            </a:extLst>
          </p:cNvPr>
          <p:cNvSpPr txBox="1"/>
          <p:nvPr/>
        </p:nvSpPr>
        <p:spPr>
          <a:xfrm>
            <a:off x="4191972" y="5198724"/>
            <a:ext cx="3914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Table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3847180868"/>
      </p:ext>
    </p:extLst>
  </p:cSld>
  <p:clrMapOvr>
    <a:masterClrMapping/>
  </p:clrMapOvr>
  <p:transition spd="slow" advTm="2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13F9215-D771-4AE8-85B6-2246C28F4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97" y="295382"/>
            <a:ext cx="6084405" cy="49444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18F20C-ABB2-44D0-B210-64E5D123CBE7}"/>
              </a:ext>
            </a:extLst>
          </p:cNvPr>
          <p:cNvSpPr txBox="1"/>
          <p:nvPr/>
        </p:nvSpPr>
        <p:spPr>
          <a:xfrm>
            <a:off x="4191972" y="5198724"/>
            <a:ext cx="3914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Tree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703245313"/>
      </p:ext>
    </p:extLst>
  </p:cSld>
  <p:clrMapOvr>
    <a:masterClrMapping/>
  </p:clrMapOvr>
  <p:transition spd="slow" advTm="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lit, table&#10;&#10;Description générée automatiquement">
            <a:extLst>
              <a:ext uri="{FF2B5EF4-FFF2-40B4-BE49-F238E27FC236}">
                <a16:creationId xmlns:a16="http://schemas.microsoft.com/office/drawing/2014/main" id="{12A02F9B-F496-4885-85AC-3980AFC0C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255" y="626455"/>
            <a:ext cx="7530047" cy="42434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0841A2-3B37-431B-8069-5D3B3B0CA36C}"/>
              </a:ext>
            </a:extLst>
          </p:cNvPr>
          <p:cNvSpPr txBox="1"/>
          <p:nvPr/>
        </p:nvSpPr>
        <p:spPr>
          <a:xfrm>
            <a:off x="4138773" y="4993241"/>
            <a:ext cx="3914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Bed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3122159135"/>
      </p:ext>
    </p:extLst>
  </p:cSld>
  <p:clrMapOvr>
    <a:masterClrMapping/>
  </p:clrMapOvr>
  <p:transition spd="slow" advTm="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4E4EF-9828-4C1D-907D-2A04CB8C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F55EC3E-7A14-438C-8D01-47703DB86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5" t="15310" r="17481" b="14726"/>
          <a:stretch/>
        </p:blipFill>
        <p:spPr>
          <a:xfrm>
            <a:off x="1191212" y="212726"/>
            <a:ext cx="9627476" cy="534464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049EF2-49DE-4A37-8E74-9F279907DCE9}"/>
              </a:ext>
            </a:extLst>
          </p:cNvPr>
          <p:cNvSpPr txBox="1"/>
          <p:nvPr/>
        </p:nvSpPr>
        <p:spPr>
          <a:xfrm>
            <a:off x="4191972" y="5198724"/>
            <a:ext cx="3914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Bike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671158593"/>
      </p:ext>
    </p:extLst>
  </p:cSld>
  <p:clrMapOvr>
    <a:masterClrMapping/>
  </p:clrMapOvr>
  <p:transition spd="slow" advTm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7D88-C11C-4F00-A5B8-9C22E9EA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513D546-AE37-42AC-8F66-FDCE7C07B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05" y="708025"/>
            <a:ext cx="9766299" cy="48831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E87BF3-FE31-4858-ACF3-5CB5E1FEB689}"/>
              </a:ext>
            </a:extLst>
          </p:cNvPr>
          <p:cNvSpPr txBox="1"/>
          <p:nvPr/>
        </p:nvSpPr>
        <p:spPr>
          <a:xfrm>
            <a:off x="4191972" y="5198724"/>
            <a:ext cx="3914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Book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50433285"/>
      </p:ext>
    </p:extLst>
  </p:cSld>
  <p:clrMapOvr>
    <a:masterClrMapping/>
  </p:clrMapOvr>
  <p:transition spd="slow" advTm="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163AF-C547-4D07-9418-E641BC91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C3228406-FD67-4C20-9013-19B512B12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188" y="1027906"/>
            <a:ext cx="9606022" cy="443354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0FC87A-CFDB-44BA-BEC4-CACFD2CAEE87}"/>
              </a:ext>
            </a:extLst>
          </p:cNvPr>
          <p:cNvSpPr txBox="1"/>
          <p:nvPr/>
        </p:nvSpPr>
        <p:spPr>
          <a:xfrm>
            <a:off x="4191972" y="5198724"/>
            <a:ext cx="3914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Car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989829309"/>
      </p:ext>
    </p:extLst>
  </p:cSld>
  <p:clrMapOvr>
    <a:masterClrMapping/>
  </p:clrMapOvr>
  <p:transition spd="slow" advTm="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8D08A-ECBD-435F-9FE1-4C80A97C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B6299A8-5F94-4729-8960-512BEE389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54" y="552154"/>
            <a:ext cx="7225692" cy="434294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990333-2FB5-40D5-AC2C-8240292601EE}"/>
              </a:ext>
            </a:extLst>
          </p:cNvPr>
          <p:cNvSpPr txBox="1"/>
          <p:nvPr/>
        </p:nvSpPr>
        <p:spPr>
          <a:xfrm>
            <a:off x="4191972" y="5198724"/>
            <a:ext cx="3914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Cat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4195232389"/>
      </p:ext>
    </p:extLst>
  </p:cSld>
  <p:clrMapOvr>
    <a:masterClrMapping/>
  </p:clrMapOvr>
  <p:transition spd="slow" advTm="2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BC87E-E3E0-41E9-8AE1-9F02D5FB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E38C161-B6F0-4F1F-8250-9ABBEE6BE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95" y="457592"/>
            <a:ext cx="4541820" cy="471249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3F7F80-DA20-40BF-B104-2308CC9A6286}"/>
              </a:ext>
            </a:extLst>
          </p:cNvPr>
          <p:cNvSpPr txBox="1"/>
          <p:nvPr/>
        </p:nvSpPr>
        <p:spPr>
          <a:xfrm>
            <a:off x="4191972" y="5198724"/>
            <a:ext cx="3914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Dog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655652638"/>
      </p:ext>
    </p:extLst>
  </p:cSld>
  <p:clrMapOvr>
    <a:masterClrMapping/>
  </p:clrMapOvr>
  <p:transition spd="slow" advTm="2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F6C4DD-E732-4275-8743-8A5962BB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13" y="363595"/>
            <a:ext cx="5683963" cy="4462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71D029-9AA7-4195-BC9E-E839C1109173}"/>
              </a:ext>
            </a:extLst>
          </p:cNvPr>
          <p:cNvSpPr txBox="1"/>
          <p:nvPr/>
        </p:nvSpPr>
        <p:spPr>
          <a:xfrm>
            <a:off x="4191972" y="5198724"/>
            <a:ext cx="3914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Duck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40675450"/>
      </p:ext>
    </p:extLst>
  </p:cSld>
  <p:clrMapOvr>
    <a:masterClrMapping/>
  </p:clrMapOvr>
  <p:transition spd="slow" advTm="2000"/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castro</dc:creator>
  <cp:lastModifiedBy>Sebastian Veuskens</cp:lastModifiedBy>
  <cp:revision>13</cp:revision>
  <dcterms:created xsi:type="dcterms:W3CDTF">2019-09-21T17:40:01Z</dcterms:created>
  <dcterms:modified xsi:type="dcterms:W3CDTF">2019-09-24T10:35:17Z</dcterms:modified>
</cp:coreProperties>
</file>