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f3ff38b9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2f3ff38b9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2dd29be2b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2dd29be2b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f3ff38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2f3ff38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dd29be2b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dd29be2b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dd29be2b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dd29be2b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Working Memory: (by Baddeley in 1986) to remember practical information needed to perform a task. Central executive, 2 slave systems. Phonological Loop: inner voice + ear to repeat words. Visuospatial Sketchpad: visually imagine pictures in the mind. Both to remember.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Follows that words -&gt; phonologcal loop, pictures -&gt; visuospatial sketchpad (though there is some overlap) -&gt; which is better?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Multimedia combines single media (pics + words), therefore uses both slave systems -&gt; possibly better remembering?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dd29be2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2dd29be2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Therefor our research question is: How does presentation of items affect working memory, and is one of them better?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dd29be2b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dd29be2b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Experiment: we show items to participants in different ways and then ask them to list the items they remember seeing in order to evaluate the working memory.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Working memory performance in therefore our dependent variable -&gt; we evaluate it by counting the amount of correctly remembered items.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Independent variable is the presentation of the items, here as either pictures, words or annotated pictures for the multimedia angle.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Control variables are the english level or participants, it needs to be a minimum of B1 so they can like… know what the items 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Items are always the same, they are always shown the same way for an exact amount of time (2s) in a controlled environment (booked group room)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dd29be2b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dd29be2b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10 participants per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f3ff38b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f3ff38b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f3ff38b9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f3ff38b9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2f3ff38b9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2f3ff38b9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29975" y="1444250"/>
            <a:ext cx="78672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rgbClr val="000000"/>
                </a:solidFill>
              </a:rPr>
              <a:t>Experimental Study: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2400">
                <a:solidFill>
                  <a:srgbClr val="000000"/>
                </a:solidFill>
              </a:rPr>
              <a:t>How sequentially shown information facilitates performance of working memory: A comparison between single- and multimedia presentations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9912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000000"/>
                </a:solidFill>
              </a:rPr>
              <a:t>F</a:t>
            </a:r>
            <a:r>
              <a:rPr lang="de" sz="1800">
                <a:solidFill>
                  <a:srgbClr val="000000"/>
                </a:solidFill>
              </a:rPr>
              <a:t>inal Presentation - Group Project KP HT2019 - </a:t>
            </a:r>
            <a:r>
              <a:rPr lang="de" sz="1800">
                <a:solidFill>
                  <a:srgbClr val="000000"/>
                </a:solidFill>
              </a:rPr>
              <a:t>Group 1</a:t>
            </a:r>
            <a:r>
              <a:rPr lang="de">
                <a:solidFill>
                  <a:srgbClr val="000000"/>
                </a:solidFill>
              </a:rPr>
              <a:t> -</a:t>
            </a:r>
            <a:r>
              <a:rPr lang="de" sz="1800">
                <a:solidFill>
                  <a:srgbClr val="000000"/>
                </a:solidFill>
              </a:rPr>
              <a:t> </a:t>
            </a:r>
            <a:r>
              <a:rPr lang="de" sz="1800">
                <a:solidFill>
                  <a:srgbClr val="000000"/>
                </a:solidFill>
              </a:rPr>
              <a:t>Sebastian Veuskens, Thomas Castro, Thibaud Marchand and Lena Spitz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Influence of english level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563" y="2212800"/>
            <a:ext cx="4094875" cy="20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Discussion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Presentations consisting only words or pictures had nearly the same score, both combined lead to a lower score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Contrary to our hypothesis, the combined/multimedia presentations therefore did not facilitate working memory compared to single media presentations -&gt; supports common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Written words are not necessarily bound to phonological loop but can also be processed in the visual sketchpad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Embedding the presented items into a meaningful context helped the participants to remember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Single media presentations left more space to create meaningful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</a:t>
            </a:r>
            <a:r>
              <a:rPr lang="de"/>
              <a:t>he poorer performance of the multimedia presentation group could be caused by t</a:t>
            </a:r>
            <a:r>
              <a:rPr lang="de"/>
              <a:t>he generally lower english level in that group to some extent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Limitations and Future Work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Conduct the same experimental study with a much larger number of participants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In order to quantify the differences between the single- and multimedia presentations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Compare auditory and visual presentations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Instruct participants to only use one specific method to remember the items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Increase comparableness of the presentation types in this way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" sz="2400">
                <a:solidFill>
                  <a:srgbClr val="434343"/>
                </a:solidFill>
              </a:rPr>
              <a:t>Theoretical </a:t>
            </a:r>
            <a:r>
              <a:rPr lang="de" sz="2400">
                <a:solidFill>
                  <a:srgbClr val="434343"/>
                </a:solidFill>
              </a:rPr>
              <a:t>Background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" sz="2400">
                <a:solidFill>
                  <a:srgbClr val="434343"/>
                </a:solidFill>
              </a:rPr>
              <a:t>Experimental Study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" sz="2400">
                <a:solidFill>
                  <a:srgbClr val="434343"/>
                </a:solidFill>
              </a:rPr>
              <a:t>Results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" sz="2400">
                <a:solidFill>
                  <a:srgbClr val="434343"/>
                </a:solidFill>
              </a:rPr>
              <a:t>Discussion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de" sz="2400">
                <a:solidFill>
                  <a:srgbClr val="434343"/>
                </a:solidFill>
              </a:rPr>
              <a:t>Limitations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Background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Topic: Working Memory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344575" y="1396650"/>
            <a:ext cx="2945700" cy="94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Central Executive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124775" y="2769925"/>
            <a:ext cx="2062200" cy="94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Phonological Loop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6290275" y="2769925"/>
            <a:ext cx="2062200" cy="94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Visuospatial Sketchpad</a:t>
            </a:r>
            <a:endParaRPr/>
          </a:p>
        </p:txBody>
      </p:sp>
      <p:cxnSp>
        <p:nvCxnSpPr>
          <p:cNvPr id="103" name="Google Shape;103;p15"/>
          <p:cNvCxnSpPr/>
          <p:nvPr/>
        </p:nvCxnSpPr>
        <p:spPr>
          <a:xfrm flipH="1">
            <a:off x="3249775" y="2418475"/>
            <a:ext cx="6546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5681225" y="2430175"/>
            <a:ext cx="5493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5"/>
          <p:cNvSpPr txBox="1"/>
          <p:nvPr/>
        </p:nvSpPr>
        <p:spPr>
          <a:xfrm>
            <a:off x="1727025" y="4149875"/>
            <a:ext cx="857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words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892525" y="4149875"/>
            <a:ext cx="857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pictures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4230125" y="4149875"/>
            <a:ext cx="1017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annotated pictures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15"/>
          <p:cNvCxnSpPr>
            <a:stCxn id="105" idx="0"/>
            <a:endCxn id="101" idx="2"/>
          </p:cNvCxnSpPr>
          <p:nvPr/>
        </p:nvCxnSpPr>
        <p:spPr>
          <a:xfrm rot="10800000">
            <a:off x="2155875" y="3716675"/>
            <a:ext cx="0" cy="4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6" idx="0"/>
            <a:endCxn id="102" idx="2"/>
          </p:cNvCxnSpPr>
          <p:nvPr/>
        </p:nvCxnSpPr>
        <p:spPr>
          <a:xfrm rot="10800000">
            <a:off x="7321375" y="3716675"/>
            <a:ext cx="0" cy="4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stCxn id="107" idx="3"/>
          </p:cNvCxnSpPr>
          <p:nvPr/>
        </p:nvCxnSpPr>
        <p:spPr>
          <a:xfrm flipH="1" rot="10800000">
            <a:off x="5247125" y="3799175"/>
            <a:ext cx="948600" cy="5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>
            <a:stCxn id="107" idx="1"/>
          </p:cNvCxnSpPr>
          <p:nvPr/>
        </p:nvCxnSpPr>
        <p:spPr>
          <a:xfrm rot="10800000">
            <a:off x="3238025" y="3787475"/>
            <a:ext cx="992100" cy="5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Research Question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800">
                <a:solidFill>
                  <a:srgbClr val="434343"/>
                </a:solidFill>
              </a:rPr>
              <a:t>How does the type of presentation of items (words, pictures, or both) affect the human working memory, and is one type better to memorize as much items as possible?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Experiment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de" sz="1500">
                <a:solidFill>
                  <a:srgbClr val="434343"/>
                </a:solidFill>
              </a:rPr>
              <a:t>Dependent variable: working memory -&gt; here: amount of correctly remembered items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de" sz="1500">
                <a:solidFill>
                  <a:srgbClr val="434343"/>
                </a:solidFill>
              </a:rPr>
              <a:t>Independent variable: presentation of items -&gt; pictures, words, annotated pictures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de" sz="1500">
                <a:solidFill>
                  <a:srgbClr val="434343"/>
                </a:solidFill>
              </a:rPr>
              <a:t>Control variables:</a:t>
            </a:r>
            <a:endParaRPr sz="1500">
              <a:solidFill>
                <a:srgbClr val="43434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de" sz="1300">
                <a:solidFill>
                  <a:srgbClr val="434343"/>
                </a:solidFill>
              </a:rPr>
              <a:t>Minimum English level: B1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de" sz="1300">
                <a:solidFill>
                  <a:srgbClr val="434343"/>
                </a:solidFill>
              </a:rPr>
              <a:t>Items to remember are always the same, regardless of presentation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de" sz="1300">
                <a:solidFill>
                  <a:srgbClr val="434343"/>
                </a:solidFill>
              </a:rPr>
              <a:t>Items are sequentially displayed for a set amount of time (2 seconds)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de" sz="1300">
                <a:solidFill>
                  <a:srgbClr val="434343"/>
                </a:solidFill>
              </a:rPr>
              <a:t>Items are presented in the same size in the same way in a controlled environment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  <p:pic>
        <p:nvPicPr>
          <p:cNvPr id="129" name="Google Shape;129;p18" title="Diagram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325" y="2498063"/>
            <a:ext cx="3164676" cy="19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729450" y="2005700"/>
            <a:ext cx="1835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30 participants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8" title="Diagram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347" y="2507163"/>
            <a:ext cx="2246928" cy="19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49" y="2358974"/>
            <a:ext cx="7835499" cy="12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 of phonological loop</a:t>
            </a:r>
            <a:endParaRPr/>
          </a:p>
        </p:txBody>
      </p:sp>
      <p:pic>
        <p:nvPicPr>
          <p:cNvPr id="143" name="Google Shape;143;p20" title="Diagram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25" y="2571750"/>
            <a:ext cx="2799051" cy="173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 title="Diagram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281" y="2571736"/>
            <a:ext cx="2799033" cy="17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9625" y="2571737"/>
            <a:ext cx="2799051" cy="1730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 of visuospatial sketchpad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62" y="2581550"/>
            <a:ext cx="2802762" cy="17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 title="Diagram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9775" y="2571750"/>
            <a:ext cx="2320875" cy="163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 title="Diagramm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9503" y="2521600"/>
            <a:ext cx="2460848" cy="1733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