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sldIdLst>
    <p:sldId id="274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275" r:id="rId4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r>
            <a:rPr lang="pl-PL" sz="1600" dirty="0"/>
            <a:t>37,5% tak 62,5% nie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/>
            <a:t>Dochody niskie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0% tak 100% nie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/>
            <a:t>Dochody wysokie</a:t>
          </a:r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100% tak 0% nie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/>
            <a:t>Dochody średnie</a:t>
          </a:r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50% tak 50% nie</a:t>
          </a:r>
        </a:p>
      </dgm:t>
    </dgm:pt>
    <dgm:pt modelId="{B6925C5F-BA4D-431E-8479-E563266B41D4}">
      <dgm:prSet/>
      <dgm:spPr/>
      <dgm:t>
        <a:bodyPr/>
        <a:lstStyle/>
        <a:p>
          <a:r>
            <a:rPr lang="pl-PL" dirty="0"/>
            <a:t>Student tak</a:t>
          </a:r>
        </a:p>
      </dgm:t>
    </dgm:pt>
    <dgm:pt modelId="{128E94DE-73D4-4A6D-8BE0-81EBA6A0CD3F}" type="parTrans" cxnId="{21526F07-DAF2-455D-B82E-61F73FFF5286}">
      <dgm:prSet/>
      <dgm:spPr/>
      <dgm:t>
        <a:bodyPr/>
        <a:lstStyle/>
        <a:p>
          <a:endParaRPr lang="pl-PL"/>
        </a:p>
      </dgm:t>
    </dgm:pt>
    <dgm:pt modelId="{15CC3B91-B47F-441E-A616-A1D5B3A0482E}" type="sibTrans" cxnId="{21526F07-DAF2-455D-B82E-61F73FFF5286}">
      <dgm:prSet custT="1"/>
      <dgm:spPr/>
      <dgm:t>
        <a:bodyPr/>
        <a:lstStyle/>
        <a:p>
          <a:r>
            <a:rPr lang="pl-PL" sz="1800" dirty="0"/>
            <a:t>100% tak 0% nie</a:t>
          </a:r>
        </a:p>
      </dgm:t>
    </dgm:pt>
    <dgm:pt modelId="{9E3D4746-9DAF-4A17-BB57-FC4A636FD706}">
      <dgm:prSet/>
      <dgm:spPr/>
      <dgm:t>
        <a:bodyPr/>
        <a:lstStyle/>
        <a:p>
          <a:r>
            <a:rPr lang="pl-PL" dirty="0"/>
            <a:t>Student nie</a:t>
          </a:r>
        </a:p>
      </dgm:t>
    </dgm:pt>
    <dgm:pt modelId="{E06626AC-2A27-4C46-912C-B69D5A44BE12}" type="parTrans" cxnId="{DE757BBD-45B2-4499-9485-81DBBFD9B684}">
      <dgm:prSet/>
      <dgm:spPr/>
      <dgm:t>
        <a:bodyPr/>
        <a:lstStyle/>
        <a:p>
          <a:endParaRPr lang="pl-PL"/>
        </a:p>
      </dgm:t>
    </dgm:pt>
    <dgm:pt modelId="{F92A8A24-C0F2-4A88-BF0E-A1CD82F33435}" type="sibTrans" cxnId="{DE757BBD-45B2-4499-9485-81DBBFD9B684}">
      <dgm:prSet custT="1"/>
      <dgm:spPr/>
      <dgm:t>
        <a:bodyPr/>
        <a:lstStyle/>
        <a:p>
          <a:r>
            <a:rPr lang="pl-PL" sz="1800" dirty="0"/>
            <a:t>0% tak 100% nie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5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5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5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1" presStyleCnt="5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1" presStyleCnt="5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2" presStyleCnt="5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2" presStyleCnt="5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CBB5E45C-82C0-44F8-A0EF-DB4C018D6DA0}" type="pres">
      <dgm:prSet presAssocID="{128E94DE-73D4-4A6D-8BE0-81EBA6A0CD3F}" presName="Name37" presStyleLbl="parChTrans1D3" presStyleIdx="0" presStyleCnt="2"/>
      <dgm:spPr/>
    </dgm:pt>
    <dgm:pt modelId="{C070521D-386D-4D4C-89D2-2EA803CCBF4F}" type="pres">
      <dgm:prSet presAssocID="{B6925C5F-BA4D-431E-8479-E563266B41D4}" presName="hierRoot2" presStyleCnt="0">
        <dgm:presLayoutVars>
          <dgm:hierBranch val="init"/>
        </dgm:presLayoutVars>
      </dgm:prSet>
      <dgm:spPr/>
    </dgm:pt>
    <dgm:pt modelId="{C6E86710-2C2F-42E3-9111-2020F09471C9}" type="pres">
      <dgm:prSet presAssocID="{B6925C5F-BA4D-431E-8479-E563266B41D4}" presName="rootComposite" presStyleCnt="0"/>
      <dgm:spPr/>
    </dgm:pt>
    <dgm:pt modelId="{490F9CBE-915F-4BA8-802C-0D66B000D1A5}" type="pres">
      <dgm:prSet presAssocID="{B6925C5F-BA4D-431E-8479-E563266B41D4}" presName="rootText" presStyleLbl="node1" presStyleIdx="3" presStyleCnt="5">
        <dgm:presLayoutVars>
          <dgm:chMax/>
          <dgm:chPref val="3"/>
        </dgm:presLayoutVars>
      </dgm:prSet>
      <dgm:spPr/>
    </dgm:pt>
    <dgm:pt modelId="{EE157F17-C2BD-408B-A318-BF4E3F886BD4}" type="pres">
      <dgm:prSet presAssocID="{B6925C5F-BA4D-431E-8479-E563266B41D4}" presName="titleText2" presStyleLbl="fgAcc1" presStyleIdx="3" presStyleCnt="5">
        <dgm:presLayoutVars>
          <dgm:chMax val="0"/>
          <dgm:chPref val="0"/>
        </dgm:presLayoutVars>
      </dgm:prSet>
      <dgm:spPr/>
    </dgm:pt>
    <dgm:pt modelId="{BF872E9E-3345-4E4C-A1AC-599A100DB2EC}" type="pres">
      <dgm:prSet presAssocID="{B6925C5F-BA4D-431E-8479-E563266B41D4}" presName="rootConnector" presStyleLbl="node3" presStyleIdx="0" presStyleCnt="0"/>
      <dgm:spPr/>
    </dgm:pt>
    <dgm:pt modelId="{B6B30E7E-2666-4219-9D25-74E9F893E40C}" type="pres">
      <dgm:prSet presAssocID="{B6925C5F-BA4D-431E-8479-E563266B41D4}" presName="hierChild4" presStyleCnt="0"/>
      <dgm:spPr/>
    </dgm:pt>
    <dgm:pt modelId="{BCCA9727-FCCC-4B23-A2B8-E23F743B712E}" type="pres">
      <dgm:prSet presAssocID="{B6925C5F-BA4D-431E-8479-E563266B41D4}" presName="hierChild5" presStyleCnt="0"/>
      <dgm:spPr/>
    </dgm:pt>
    <dgm:pt modelId="{A34B5E9B-AE31-443C-B6DD-B96D4F8979EE}" type="pres">
      <dgm:prSet presAssocID="{E06626AC-2A27-4C46-912C-B69D5A44BE12}" presName="Name37" presStyleLbl="parChTrans1D3" presStyleIdx="1" presStyleCnt="2"/>
      <dgm:spPr/>
    </dgm:pt>
    <dgm:pt modelId="{67C8871A-D6CC-481E-9FD3-B21CFF22AAF4}" type="pres">
      <dgm:prSet presAssocID="{9E3D4746-9DAF-4A17-BB57-FC4A636FD706}" presName="hierRoot2" presStyleCnt="0">
        <dgm:presLayoutVars>
          <dgm:hierBranch val="init"/>
        </dgm:presLayoutVars>
      </dgm:prSet>
      <dgm:spPr/>
    </dgm:pt>
    <dgm:pt modelId="{C9BAA4A2-13AF-4EB4-990B-1FC6A7706BCA}" type="pres">
      <dgm:prSet presAssocID="{9E3D4746-9DAF-4A17-BB57-FC4A636FD706}" presName="rootComposite" presStyleCnt="0"/>
      <dgm:spPr/>
    </dgm:pt>
    <dgm:pt modelId="{F307A9EF-3A9D-4281-B0A6-F65BBC0BA312}" type="pres">
      <dgm:prSet presAssocID="{9E3D4746-9DAF-4A17-BB57-FC4A636FD706}" presName="rootText" presStyleLbl="node1" presStyleIdx="4" presStyleCnt="5">
        <dgm:presLayoutVars>
          <dgm:chMax/>
          <dgm:chPref val="3"/>
        </dgm:presLayoutVars>
      </dgm:prSet>
      <dgm:spPr/>
    </dgm:pt>
    <dgm:pt modelId="{FE31E04B-9B7C-48FC-943D-32DF2EE29BC7}" type="pres">
      <dgm:prSet presAssocID="{9E3D4746-9DAF-4A17-BB57-FC4A636FD706}" presName="titleText2" presStyleLbl="fgAcc1" presStyleIdx="4" presStyleCnt="5">
        <dgm:presLayoutVars>
          <dgm:chMax val="0"/>
          <dgm:chPref val="0"/>
        </dgm:presLayoutVars>
      </dgm:prSet>
      <dgm:spPr/>
    </dgm:pt>
    <dgm:pt modelId="{C0F9BA70-5392-49BA-B768-0CEE37ABF37C}" type="pres">
      <dgm:prSet presAssocID="{9E3D4746-9DAF-4A17-BB57-FC4A636FD706}" presName="rootConnector" presStyleLbl="node3" presStyleIdx="0" presStyleCnt="0"/>
      <dgm:spPr/>
    </dgm:pt>
    <dgm:pt modelId="{02B4CA63-B836-4B1F-A9F2-6318ECEF9315}" type="pres">
      <dgm:prSet presAssocID="{9E3D4746-9DAF-4A17-BB57-FC4A636FD706}" presName="hierChild4" presStyleCnt="0"/>
      <dgm:spPr/>
    </dgm:pt>
    <dgm:pt modelId="{6E2B53EE-3998-425B-8033-2E879FDEABFA}" type="pres">
      <dgm:prSet presAssocID="{9E3D4746-9DAF-4A17-BB57-FC4A636FD706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21526F07-DAF2-455D-B82E-61F73FFF5286}" srcId="{23E1EBF6-BD93-42A1-A2F4-6E22F3CFC1B7}" destId="{B6925C5F-BA4D-431E-8479-E563266B41D4}" srcOrd="0" destOrd="0" parTransId="{128E94DE-73D4-4A6D-8BE0-81EBA6A0CD3F}" sibTransId="{15CC3B91-B47F-441E-A616-A1D5B3A0482E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21A30329-EB60-49C7-AA4A-3EF7EEBF0FC1}" type="presOf" srcId="{B6925C5F-BA4D-431E-8479-E563266B41D4}" destId="{490F9CBE-915F-4BA8-802C-0D66B000D1A5}" srcOrd="0" destOrd="0" presId="urn:microsoft.com/office/officeart/2008/layout/NameandTitleOrganizationalChart"/>
    <dgm:cxn modelId="{4B6F7932-A610-4994-A9EC-C91CD8D34DA6}" type="presOf" srcId="{9E3D4746-9DAF-4A17-BB57-FC4A636FD706}" destId="{F307A9EF-3A9D-4281-B0A6-F65BBC0BA312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D866857D-0C48-4FC6-8944-8E85A8E84203}" type="presOf" srcId="{128E94DE-73D4-4A6D-8BE0-81EBA6A0CD3F}" destId="{CBB5E45C-82C0-44F8-A0EF-DB4C018D6DA0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1C103D81-30AD-4E6E-B8C1-C726DF81EC45}" type="presOf" srcId="{F92A8A24-C0F2-4A88-BF0E-A1CD82F33435}" destId="{FE31E04B-9B7C-48FC-943D-32DF2EE29BC7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2A046E9A-9232-4287-8FBF-D0E7D42E4CAA}" type="presOf" srcId="{B6925C5F-BA4D-431E-8479-E563266B41D4}" destId="{BF872E9E-3345-4E4C-A1AC-599A100DB2EC}" srcOrd="1" destOrd="0" presId="urn:microsoft.com/office/officeart/2008/layout/NameandTitleOrganizationalChart"/>
    <dgm:cxn modelId="{C96BD9AB-9D7E-49FE-A724-C2CA7B484839}" type="presOf" srcId="{E06626AC-2A27-4C46-912C-B69D5A44BE12}" destId="{A34B5E9B-AE31-443C-B6DD-B96D4F8979EE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B89D35B2-BD7B-4278-94FC-110C599EC4D1}" type="presOf" srcId="{9E3D4746-9DAF-4A17-BB57-FC4A636FD706}" destId="{C0F9BA70-5392-49BA-B768-0CEE37ABF37C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E757BBD-45B2-4499-9485-81DBBFD9B684}" srcId="{23E1EBF6-BD93-42A1-A2F4-6E22F3CFC1B7}" destId="{9E3D4746-9DAF-4A17-BB57-FC4A636FD706}" srcOrd="1" destOrd="0" parTransId="{E06626AC-2A27-4C46-912C-B69D5A44BE12}" sibTransId="{F92A8A24-C0F2-4A88-BF0E-A1CD82F33435}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A757EDD0-9850-46B8-AFFF-8F9DCD52610B}" type="presOf" srcId="{15CC3B91-B47F-441E-A616-A1D5B3A0482E}" destId="{EE157F17-C2BD-408B-A318-BF4E3F886BD4}" srcOrd="0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1628F4BD-569C-4CA7-A8B2-24D03EE09A0E}" type="presParOf" srcId="{708E6909-8E3F-4CA0-B8A4-55BED9076CEA}" destId="{CBB5E45C-82C0-44F8-A0EF-DB4C018D6DA0}" srcOrd="0" destOrd="0" presId="urn:microsoft.com/office/officeart/2008/layout/NameandTitleOrganizationalChart"/>
    <dgm:cxn modelId="{C3EFB6C4-AB9B-4729-AF8C-766049F4A89C}" type="presParOf" srcId="{708E6909-8E3F-4CA0-B8A4-55BED9076CEA}" destId="{C070521D-386D-4D4C-89D2-2EA803CCBF4F}" srcOrd="1" destOrd="0" presId="urn:microsoft.com/office/officeart/2008/layout/NameandTitleOrganizationalChart"/>
    <dgm:cxn modelId="{E87DBBD3-06F7-40EA-9127-0A74B7203104}" type="presParOf" srcId="{C070521D-386D-4D4C-89D2-2EA803CCBF4F}" destId="{C6E86710-2C2F-42E3-9111-2020F09471C9}" srcOrd="0" destOrd="0" presId="urn:microsoft.com/office/officeart/2008/layout/NameandTitleOrganizationalChart"/>
    <dgm:cxn modelId="{4735C247-68B3-4D51-AF7D-34B5AED41402}" type="presParOf" srcId="{C6E86710-2C2F-42E3-9111-2020F09471C9}" destId="{490F9CBE-915F-4BA8-802C-0D66B000D1A5}" srcOrd="0" destOrd="0" presId="urn:microsoft.com/office/officeart/2008/layout/NameandTitleOrganizationalChart"/>
    <dgm:cxn modelId="{E448D4A9-AF76-423C-84FB-3724C211356A}" type="presParOf" srcId="{C6E86710-2C2F-42E3-9111-2020F09471C9}" destId="{EE157F17-C2BD-408B-A318-BF4E3F886BD4}" srcOrd="1" destOrd="0" presId="urn:microsoft.com/office/officeart/2008/layout/NameandTitleOrganizationalChart"/>
    <dgm:cxn modelId="{51DBD2EF-57D4-4B95-8B18-EFA8234F00B0}" type="presParOf" srcId="{C6E86710-2C2F-42E3-9111-2020F09471C9}" destId="{BF872E9E-3345-4E4C-A1AC-599A100DB2EC}" srcOrd="2" destOrd="0" presId="urn:microsoft.com/office/officeart/2008/layout/NameandTitleOrganizationalChart"/>
    <dgm:cxn modelId="{F9A91D39-3CD2-4EE8-B387-4ACAA3738E71}" type="presParOf" srcId="{C070521D-386D-4D4C-89D2-2EA803CCBF4F}" destId="{B6B30E7E-2666-4219-9D25-74E9F893E40C}" srcOrd="1" destOrd="0" presId="urn:microsoft.com/office/officeart/2008/layout/NameandTitleOrganizationalChart"/>
    <dgm:cxn modelId="{56E6712D-43AE-4F58-82C8-5995AD6DC703}" type="presParOf" srcId="{C070521D-386D-4D4C-89D2-2EA803CCBF4F}" destId="{BCCA9727-FCCC-4B23-A2B8-E23F743B712E}" srcOrd="2" destOrd="0" presId="urn:microsoft.com/office/officeart/2008/layout/NameandTitleOrganizationalChart"/>
    <dgm:cxn modelId="{AC35ECFD-2CA6-403D-98B2-7CA1145173D0}" type="presParOf" srcId="{708E6909-8E3F-4CA0-B8A4-55BED9076CEA}" destId="{A34B5E9B-AE31-443C-B6DD-B96D4F8979EE}" srcOrd="2" destOrd="0" presId="urn:microsoft.com/office/officeart/2008/layout/NameandTitleOrganizationalChart"/>
    <dgm:cxn modelId="{F140B2B2-19CC-4D1A-A3C7-EE7A090F1332}" type="presParOf" srcId="{708E6909-8E3F-4CA0-B8A4-55BED9076CEA}" destId="{67C8871A-D6CC-481E-9FD3-B21CFF22AAF4}" srcOrd="3" destOrd="0" presId="urn:microsoft.com/office/officeart/2008/layout/NameandTitleOrganizationalChart"/>
    <dgm:cxn modelId="{692A153D-85EA-4FF7-9D70-5EE3A0C987A3}" type="presParOf" srcId="{67C8871A-D6CC-481E-9FD3-B21CFF22AAF4}" destId="{C9BAA4A2-13AF-4EB4-990B-1FC6A7706BCA}" srcOrd="0" destOrd="0" presId="urn:microsoft.com/office/officeart/2008/layout/NameandTitleOrganizationalChart"/>
    <dgm:cxn modelId="{1C3A6F4A-66DC-429E-BF0D-E42DB52B9097}" type="presParOf" srcId="{C9BAA4A2-13AF-4EB4-990B-1FC6A7706BCA}" destId="{F307A9EF-3A9D-4281-B0A6-F65BBC0BA312}" srcOrd="0" destOrd="0" presId="urn:microsoft.com/office/officeart/2008/layout/NameandTitleOrganizationalChart"/>
    <dgm:cxn modelId="{C0430F8F-89E0-4B1F-8339-3F392BB86CE0}" type="presParOf" srcId="{C9BAA4A2-13AF-4EB4-990B-1FC6A7706BCA}" destId="{FE31E04B-9B7C-48FC-943D-32DF2EE29BC7}" srcOrd="1" destOrd="0" presId="urn:microsoft.com/office/officeart/2008/layout/NameandTitleOrganizationalChart"/>
    <dgm:cxn modelId="{71195F88-A2D3-4014-86F8-F457D720DF9B}" type="presParOf" srcId="{C9BAA4A2-13AF-4EB4-990B-1FC6A7706BCA}" destId="{C0F9BA70-5392-49BA-B768-0CEE37ABF37C}" srcOrd="2" destOrd="0" presId="urn:microsoft.com/office/officeart/2008/layout/NameandTitleOrganizationalChart"/>
    <dgm:cxn modelId="{365E9881-18FD-47C1-BC27-4E1FD43A8B8D}" type="presParOf" srcId="{67C8871A-D6CC-481E-9FD3-B21CFF22AAF4}" destId="{02B4CA63-B836-4B1F-A9F2-6318ECEF9315}" srcOrd="1" destOrd="0" presId="urn:microsoft.com/office/officeart/2008/layout/NameandTitleOrganizationalChart"/>
    <dgm:cxn modelId="{1AE998AA-7FA5-4E22-B66D-F60836250BF5}" type="presParOf" srcId="{67C8871A-D6CC-481E-9FD3-B21CFF22AAF4}" destId="{6E2B53EE-3998-425B-8033-2E879FDEABF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r>
            <a:rPr lang="pl-PL" sz="1600" dirty="0"/>
            <a:t>64% tak 36% nie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/>
            <a:t>Outlook Sunny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40% tak 60% nie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/>
            <a:t>Outlook </a:t>
          </a:r>
          <a:r>
            <a:rPr lang="pl-PL" dirty="0" err="1"/>
            <a:t>Overcast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100% tak 0% nie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/>
            <a:t>Outlook </a:t>
          </a:r>
          <a:r>
            <a:rPr lang="pl-PL" dirty="0" err="1"/>
            <a:t>Rain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60% tak 40% nie</a:t>
          </a:r>
        </a:p>
      </dgm:t>
    </dgm:pt>
    <dgm:pt modelId="{B6925C5F-BA4D-431E-8479-E563266B41D4}">
      <dgm:prSet/>
      <dgm:spPr/>
      <dgm:t>
        <a:bodyPr/>
        <a:lstStyle/>
        <a:p>
          <a:r>
            <a:rPr lang="pl-PL" dirty="0"/>
            <a:t>Wind</a:t>
          </a:r>
          <a:br>
            <a:rPr lang="pl-PL" dirty="0"/>
          </a:br>
          <a:r>
            <a:rPr lang="pl-PL" dirty="0" err="1"/>
            <a:t>Weak</a:t>
          </a:r>
          <a:endParaRPr lang="pl-PL" dirty="0"/>
        </a:p>
      </dgm:t>
    </dgm:pt>
    <dgm:pt modelId="{128E94DE-73D4-4A6D-8BE0-81EBA6A0CD3F}" type="parTrans" cxnId="{21526F07-DAF2-455D-B82E-61F73FFF5286}">
      <dgm:prSet/>
      <dgm:spPr/>
      <dgm:t>
        <a:bodyPr/>
        <a:lstStyle/>
        <a:p>
          <a:endParaRPr lang="pl-PL"/>
        </a:p>
      </dgm:t>
    </dgm:pt>
    <dgm:pt modelId="{15CC3B91-B47F-441E-A616-A1D5B3A0482E}" type="sibTrans" cxnId="{21526F07-DAF2-455D-B82E-61F73FFF5286}">
      <dgm:prSet custT="1"/>
      <dgm:spPr/>
      <dgm:t>
        <a:bodyPr/>
        <a:lstStyle/>
        <a:p>
          <a:r>
            <a:rPr lang="pl-PL" sz="1800" dirty="0"/>
            <a:t>100% tak 0% nie</a:t>
          </a:r>
        </a:p>
      </dgm:t>
    </dgm:pt>
    <dgm:pt modelId="{9E3D4746-9DAF-4A17-BB57-FC4A636FD706}">
      <dgm:prSet/>
      <dgm:spPr/>
      <dgm:t>
        <a:bodyPr/>
        <a:lstStyle/>
        <a:p>
          <a:r>
            <a:rPr lang="pl-PL" dirty="0"/>
            <a:t>Wind</a:t>
          </a:r>
          <a:br>
            <a:rPr lang="pl-PL" dirty="0"/>
          </a:br>
          <a:r>
            <a:rPr lang="pl-PL" dirty="0" err="1"/>
            <a:t>Strong</a:t>
          </a:r>
          <a:endParaRPr lang="pl-PL" dirty="0"/>
        </a:p>
      </dgm:t>
    </dgm:pt>
    <dgm:pt modelId="{E06626AC-2A27-4C46-912C-B69D5A44BE12}" type="parTrans" cxnId="{DE757BBD-45B2-4499-9485-81DBBFD9B684}">
      <dgm:prSet/>
      <dgm:spPr/>
      <dgm:t>
        <a:bodyPr/>
        <a:lstStyle/>
        <a:p>
          <a:endParaRPr lang="pl-PL"/>
        </a:p>
      </dgm:t>
    </dgm:pt>
    <dgm:pt modelId="{F92A8A24-C0F2-4A88-BF0E-A1CD82F33435}" type="sibTrans" cxnId="{DE757BBD-45B2-4499-9485-81DBBFD9B684}">
      <dgm:prSet custT="1"/>
      <dgm:spPr/>
      <dgm:t>
        <a:bodyPr/>
        <a:lstStyle/>
        <a:p>
          <a:r>
            <a:rPr lang="pl-PL" sz="1800" dirty="0"/>
            <a:t>0% tak 100% nie</a:t>
          </a:r>
        </a:p>
      </dgm:t>
    </dgm:pt>
    <dgm:pt modelId="{B72C93A9-2A28-46BA-9FE3-4ED77F37E1CC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7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7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7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D845768F-166D-4688-8ED3-F8CBA1FB8549}" type="parTrans" cxnId="{5BEBD904-CFF8-4223-B282-5B2EEDEBE264}">
      <dgm:prSet/>
      <dgm:spPr/>
      <dgm:t>
        <a:bodyPr/>
        <a:lstStyle/>
        <a:p>
          <a:endParaRPr lang="pl-PL"/>
        </a:p>
      </dgm:t>
    </dgm:pt>
    <dgm:pt modelId="{5B29257D-5AFD-49A2-A1E1-BC63501E4CC3}" type="sibTrans" cxnId="{5BEBD904-CFF8-4223-B282-5B2EEDEBE264}">
      <dgm:prSet/>
      <dgm:spPr/>
      <dgm:t>
        <a:bodyPr/>
        <a:lstStyle/>
        <a:p>
          <a:r>
            <a:rPr lang="pl-PL" dirty="0"/>
            <a:t>0% tak 100% nie</a:t>
          </a:r>
        </a:p>
      </dgm:t>
    </dgm:pt>
    <dgm:pt modelId="{615131A1-AD82-462D-8B42-1C39D3B21C9D}">
      <dgm:prSet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l-PL" dirty="0" err="1"/>
            <a:t>Humidity</a:t>
          </a:r>
          <a:endParaRPr lang="pl-PL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pl-PL" dirty="0" err="1"/>
            <a:t>Normal</a:t>
          </a:r>
          <a:endParaRPr lang="pl-PL" dirty="0"/>
        </a:p>
      </dgm:t>
    </dgm:pt>
    <dgm:pt modelId="{083264A0-33FF-448C-91D5-670A109E0FF9}" type="parTrans" cxnId="{B6FF9EFD-B175-4EE9-836E-C16244954937}">
      <dgm:prSet/>
      <dgm:spPr/>
      <dgm:t>
        <a:bodyPr/>
        <a:lstStyle/>
        <a:p>
          <a:endParaRPr lang="pl-PL"/>
        </a:p>
      </dgm:t>
    </dgm:pt>
    <dgm:pt modelId="{4FA0B68F-C301-4C0C-9D40-39345CB07FE7}" type="sibTrans" cxnId="{B6FF9EFD-B175-4EE9-836E-C16244954937}">
      <dgm:prSet/>
      <dgm:spPr/>
      <dgm:t>
        <a:bodyPr/>
        <a:lstStyle/>
        <a:p>
          <a:r>
            <a:rPr lang="pl-PL" dirty="0"/>
            <a:t>100% tak 0% nie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7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7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18BA4C0D-8A36-48D9-9C35-364C17DBDD85}" type="pres">
      <dgm:prSet presAssocID="{D845768F-166D-4688-8ED3-F8CBA1FB8549}" presName="Name37" presStyleLbl="parChTrans1D3" presStyleIdx="0" presStyleCnt="4"/>
      <dgm:spPr/>
    </dgm:pt>
    <dgm:pt modelId="{BB5B4034-A6F2-4FE4-BA12-E96CD40262FC}" type="pres">
      <dgm:prSet presAssocID="{B72C93A9-2A28-46BA-9FE3-4ED77F37E1CC}" presName="hierRoot2" presStyleCnt="0">
        <dgm:presLayoutVars>
          <dgm:hierBranch val="init"/>
        </dgm:presLayoutVars>
      </dgm:prSet>
      <dgm:spPr/>
    </dgm:pt>
    <dgm:pt modelId="{E2B3A4D8-E32B-4DB3-86BE-9613EB1446D2}" type="pres">
      <dgm:prSet presAssocID="{B72C93A9-2A28-46BA-9FE3-4ED77F37E1CC}" presName="rootComposite" presStyleCnt="0"/>
      <dgm:spPr/>
    </dgm:pt>
    <dgm:pt modelId="{BEF5FB14-EF5F-497C-899D-7FAD5D703812}" type="pres">
      <dgm:prSet presAssocID="{B72C93A9-2A28-46BA-9FE3-4ED77F37E1CC}" presName="rootText" presStyleLbl="node1" presStyleIdx="1" presStyleCnt="7">
        <dgm:presLayoutVars>
          <dgm:chMax/>
          <dgm:chPref val="3"/>
        </dgm:presLayoutVars>
      </dgm:prSet>
      <dgm:spPr/>
    </dgm:pt>
    <dgm:pt modelId="{4E349092-EB59-4ABA-9830-46F2C7749789}" type="pres">
      <dgm:prSet presAssocID="{B72C93A9-2A28-46BA-9FE3-4ED77F37E1CC}" presName="titleText2" presStyleLbl="fgAcc1" presStyleIdx="1" presStyleCnt="7">
        <dgm:presLayoutVars>
          <dgm:chMax val="0"/>
          <dgm:chPref val="0"/>
        </dgm:presLayoutVars>
      </dgm:prSet>
      <dgm:spPr/>
    </dgm:pt>
    <dgm:pt modelId="{5EAD660F-FDF9-413E-BF8E-5CF48CC799B9}" type="pres">
      <dgm:prSet presAssocID="{B72C93A9-2A28-46BA-9FE3-4ED77F37E1CC}" presName="rootConnector" presStyleLbl="node3" presStyleIdx="0" presStyleCnt="0"/>
      <dgm:spPr/>
    </dgm:pt>
    <dgm:pt modelId="{03C23C60-3BA0-418E-8572-2B85B25F6C65}" type="pres">
      <dgm:prSet presAssocID="{B72C93A9-2A28-46BA-9FE3-4ED77F37E1CC}" presName="hierChild4" presStyleCnt="0"/>
      <dgm:spPr/>
    </dgm:pt>
    <dgm:pt modelId="{DD41D419-342D-410B-AB37-A94CB1D3411A}" type="pres">
      <dgm:prSet presAssocID="{B72C93A9-2A28-46BA-9FE3-4ED77F37E1CC}" presName="hierChild5" presStyleCnt="0"/>
      <dgm:spPr/>
    </dgm:pt>
    <dgm:pt modelId="{51297E9D-142F-44C0-86FA-65255E84A9B8}" type="pres">
      <dgm:prSet presAssocID="{083264A0-33FF-448C-91D5-670A109E0FF9}" presName="Name37" presStyleLbl="parChTrans1D3" presStyleIdx="1" presStyleCnt="4"/>
      <dgm:spPr/>
    </dgm:pt>
    <dgm:pt modelId="{BDDB0A1E-0C8A-4348-BB8B-D423F17B0200}" type="pres">
      <dgm:prSet presAssocID="{615131A1-AD82-462D-8B42-1C39D3B21C9D}" presName="hierRoot2" presStyleCnt="0">
        <dgm:presLayoutVars>
          <dgm:hierBranch val="init"/>
        </dgm:presLayoutVars>
      </dgm:prSet>
      <dgm:spPr/>
    </dgm:pt>
    <dgm:pt modelId="{B39D05D3-95E7-497A-8476-8D95AE088852}" type="pres">
      <dgm:prSet presAssocID="{615131A1-AD82-462D-8B42-1C39D3B21C9D}" presName="rootComposite" presStyleCnt="0"/>
      <dgm:spPr/>
    </dgm:pt>
    <dgm:pt modelId="{1B512BF7-5FCD-4D41-A7B0-CF2DE4F461C5}" type="pres">
      <dgm:prSet presAssocID="{615131A1-AD82-462D-8B42-1C39D3B21C9D}" presName="rootText" presStyleLbl="node1" presStyleIdx="2" presStyleCnt="7">
        <dgm:presLayoutVars>
          <dgm:chMax/>
          <dgm:chPref val="3"/>
        </dgm:presLayoutVars>
      </dgm:prSet>
      <dgm:spPr/>
    </dgm:pt>
    <dgm:pt modelId="{0460AB86-FEA0-4E41-B00E-D3F6B63161B5}" type="pres">
      <dgm:prSet presAssocID="{615131A1-AD82-462D-8B42-1C39D3B21C9D}" presName="titleText2" presStyleLbl="fgAcc1" presStyleIdx="2" presStyleCnt="7">
        <dgm:presLayoutVars>
          <dgm:chMax val="0"/>
          <dgm:chPref val="0"/>
        </dgm:presLayoutVars>
      </dgm:prSet>
      <dgm:spPr/>
    </dgm:pt>
    <dgm:pt modelId="{5F441A99-A5DF-4080-BB19-DF1FB4CFFC6D}" type="pres">
      <dgm:prSet presAssocID="{615131A1-AD82-462D-8B42-1C39D3B21C9D}" presName="rootConnector" presStyleLbl="node3" presStyleIdx="0" presStyleCnt="0"/>
      <dgm:spPr/>
    </dgm:pt>
    <dgm:pt modelId="{497B97A6-E098-4F57-B061-52FBF87C8407}" type="pres">
      <dgm:prSet presAssocID="{615131A1-AD82-462D-8B42-1C39D3B21C9D}" presName="hierChild4" presStyleCnt="0"/>
      <dgm:spPr/>
    </dgm:pt>
    <dgm:pt modelId="{3D6AF9F1-B0DE-4827-A364-C260EE5C9F47}" type="pres">
      <dgm:prSet presAssocID="{615131A1-AD82-462D-8B42-1C39D3B21C9D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7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4" presStyleCnt="7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4" presStyleCnt="7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CBB5E45C-82C0-44F8-A0EF-DB4C018D6DA0}" type="pres">
      <dgm:prSet presAssocID="{128E94DE-73D4-4A6D-8BE0-81EBA6A0CD3F}" presName="Name37" presStyleLbl="parChTrans1D3" presStyleIdx="2" presStyleCnt="4"/>
      <dgm:spPr/>
    </dgm:pt>
    <dgm:pt modelId="{C070521D-386D-4D4C-89D2-2EA803CCBF4F}" type="pres">
      <dgm:prSet presAssocID="{B6925C5F-BA4D-431E-8479-E563266B41D4}" presName="hierRoot2" presStyleCnt="0">
        <dgm:presLayoutVars>
          <dgm:hierBranch val="init"/>
        </dgm:presLayoutVars>
      </dgm:prSet>
      <dgm:spPr/>
    </dgm:pt>
    <dgm:pt modelId="{C6E86710-2C2F-42E3-9111-2020F09471C9}" type="pres">
      <dgm:prSet presAssocID="{B6925C5F-BA4D-431E-8479-E563266B41D4}" presName="rootComposite" presStyleCnt="0"/>
      <dgm:spPr/>
    </dgm:pt>
    <dgm:pt modelId="{490F9CBE-915F-4BA8-802C-0D66B000D1A5}" type="pres">
      <dgm:prSet presAssocID="{B6925C5F-BA4D-431E-8479-E563266B41D4}" presName="rootText" presStyleLbl="node1" presStyleIdx="5" presStyleCnt="7">
        <dgm:presLayoutVars>
          <dgm:chMax/>
          <dgm:chPref val="3"/>
        </dgm:presLayoutVars>
      </dgm:prSet>
      <dgm:spPr/>
    </dgm:pt>
    <dgm:pt modelId="{EE157F17-C2BD-408B-A318-BF4E3F886BD4}" type="pres">
      <dgm:prSet presAssocID="{B6925C5F-BA4D-431E-8479-E563266B41D4}" presName="titleText2" presStyleLbl="fgAcc1" presStyleIdx="5" presStyleCnt="7">
        <dgm:presLayoutVars>
          <dgm:chMax val="0"/>
          <dgm:chPref val="0"/>
        </dgm:presLayoutVars>
      </dgm:prSet>
      <dgm:spPr/>
    </dgm:pt>
    <dgm:pt modelId="{BF872E9E-3345-4E4C-A1AC-599A100DB2EC}" type="pres">
      <dgm:prSet presAssocID="{B6925C5F-BA4D-431E-8479-E563266B41D4}" presName="rootConnector" presStyleLbl="node3" presStyleIdx="0" presStyleCnt="0"/>
      <dgm:spPr/>
    </dgm:pt>
    <dgm:pt modelId="{B6B30E7E-2666-4219-9D25-74E9F893E40C}" type="pres">
      <dgm:prSet presAssocID="{B6925C5F-BA4D-431E-8479-E563266B41D4}" presName="hierChild4" presStyleCnt="0"/>
      <dgm:spPr/>
    </dgm:pt>
    <dgm:pt modelId="{BCCA9727-FCCC-4B23-A2B8-E23F743B712E}" type="pres">
      <dgm:prSet presAssocID="{B6925C5F-BA4D-431E-8479-E563266B41D4}" presName="hierChild5" presStyleCnt="0"/>
      <dgm:spPr/>
    </dgm:pt>
    <dgm:pt modelId="{A34B5E9B-AE31-443C-B6DD-B96D4F8979EE}" type="pres">
      <dgm:prSet presAssocID="{E06626AC-2A27-4C46-912C-B69D5A44BE12}" presName="Name37" presStyleLbl="parChTrans1D3" presStyleIdx="3" presStyleCnt="4"/>
      <dgm:spPr/>
    </dgm:pt>
    <dgm:pt modelId="{67C8871A-D6CC-481E-9FD3-B21CFF22AAF4}" type="pres">
      <dgm:prSet presAssocID="{9E3D4746-9DAF-4A17-BB57-FC4A636FD706}" presName="hierRoot2" presStyleCnt="0">
        <dgm:presLayoutVars>
          <dgm:hierBranch val="init"/>
        </dgm:presLayoutVars>
      </dgm:prSet>
      <dgm:spPr/>
    </dgm:pt>
    <dgm:pt modelId="{C9BAA4A2-13AF-4EB4-990B-1FC6A7706BCA}" type="pres">
      <dgm:prSet presAssocID="{9E3D4746-9DAF-4A17-BB57-FC4A636FD706}" presName="rootComposite" presStyleCnt="0"/>
      <dgm:spPr/>
    </dgm:pt>
    <dgm:pt modelId="{F307A9EF-3A9D-4281-B0A6-F65BBC0BA312}" type="pres">
      <dgm:prSet presAssocID="{9E3D4746-9DAF-4A17-BB57-FC4A636FD706}" presName="rootText" presStyleLbl="node1" presStyleIdx="6" presStyleCnt="7">
        <dgm:presLayoutVars>
          <dgm:chMax/>
          <dgm:chPref val="3"/>
        </dgm:presLayoutVars>
      </dgm:prSet>
      <dgm:spPr/>
    </dgm:pt>
    <dgm:pt modelId="{FE31E04B-9B7C-48FC-943D-32DF2EE29BC7}" type="pres">
      <dgm:prSet presAssocID="{9E3D4746-9DAF-4A17-BB57-FC4A636FD706}" presName="titleText2" presStyleLbl="fgAcc1" presStyleIdx="6" presStyleCnt="7">
        <dgm:presLayoutVars>
          <dgm:chMax val="0"/>
          <dgm:chPref val="0"/>
        </dgm:presLayoutVars>
      </dgm:prSet>
      <dgm:spPr/>
    </dgm:pt>
    <dgm:pt modelId="{C0F9BA70-5392-49BA-B768-0CEE37ABF37C}" type="pres">
      <dgm:prSet presAssocID="{9E3D4746-9DAF-4A17-BB57-FC4A636FD706}" presName="rootConnector" presStyleLbl="node3" presStyleIdx="0" presStyleCnt="0"/>
      <dgm:spPr/>
    </dgm:pt>
    <dgm:pt modelId="{02B4CA63-B836-4B1F-A9F2-6318ECEF9315}" type="pres">
      <dgm:prSet presAssocID="{9E3D4746-9DAF-4A17-BB57-FC4A636FD706}" presName="hierChild4" presStyleCnt="0"/>
      <dgm:spPr/>
    </dgm:pt>
    <dgm:pt modelId="{6E2B53EE-3998-425B-8033-2E879FDEABFA}" type="pres">
      <dgm:prSet presAssocID="{9E3D4746-9DAF-4A17-BB57-FC4A636FD706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5BEBD904-CFF8-4223-B282-5B2EEDEBE264}" srcId="{B18763A8-37B8-4AAE-94FF-A428CA061E58}" destId="{B72C93A9-2A28-46BA-9FE3-4ED77F37E1CC}" srcOrd="0" destOrd="0" parTransId="{D845768F-166D-4688-8ED3-F8CBA1FB8549}" sibTransId="{5B29257D-5AFD-49A2-A1E1-BC63501E4CC3}"/>
    <dgm:cxn modelId="{21526F07-DAF2-455D-B82E-61F73FFF5286}" srcId="{23E1EBF6-BD93-42A1-A2F4-6E22F3CFC1B7}" destId="{B6925C5F-BA4D-431E-8479-E563266B41D4}" srcOrd="0" destOrd="0" parTransId="{128E94DE-73D4-4A6D-8BE0-81EBA6A0CD3F}" sibTransId="{15CC3B91-B47F-441E-A616-A1D5B3A0482E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21A30329-EB60-49C7-AA4A-3EF7EEBF0FC1}" type="presOf" srcId="{B6925C5F-BA4D-431E-8479-E563266B41D4}" destId="{490F9CBE-915F-4BA8-802C-0D66B000D1A5}" srcOrd="0" destOrd="0" presId="urn:microsoft.com/office/officeart/2008/layout/NameandTitleOrganizationalChart"/>
    <dgm:cxn modelId="{4B6F7932-A610-4994-A9EC-C91CD8D34DA6}" type="presOf" srcId="{9E3D4746-9DAF-4A17-BB57-FC4A636FD706}" destId="{F307A9EF-3A9D-4281-B0A6-F65BBC0BA312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D866857D-0C48-4FC6-8944-8E85A8E84203}" type="presOf" srcId="{128E94DE-73D4-4A6D-8BE0-81EBA6A0CD3F}" destId="{CBB5E45C-82C0-44F8-A0EF-DB4C018D6DA0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1C103D81-30AD-4E6E-B8C1-C726DF81EC45}" type="presOf" srcId="{F92A8A24-C0F2-4A88-BF0E-A1CD82F33435}" destId="{FE31E04B-9B7C-48FC-943D-32DF2EE29BC7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7DF8B086-EA63-4634-9426-145C932FEFC3}" type="presOf" srcId="{615131A1-AD82-462D-8B42-1C39D3B21C9D}" destId="{1B512BF7-5FCD-4D41-A7B0-CF2DE4F461C5}" srcOrd="0" destOrd="0" presId="urn:microsoft.com/office/officeart/2008/layout/NameandTitleOrganizationalChart"/>
    <dgm:cxn modelId="{5A79E48A-EB71-4C36-A0F7-55DD7C496198}" type="presOf" srcId="{615131A1-AD82-462D-8B42-1C39D3B21C9D}" destId="{5F441A99-A5DF-4080-BB19-DF1FB4CFFC6D}" srcOrd="1" destOrd="0" presId="urn:microsoft.com/office/officeart/2008/layout/NameandTitleOrganizationalChart"/>
    <dgm:cxn modelId="{2A046E9A-9232-4287-8FBF-D0E7D42E4CAA}" type="presOf" srcId="{B6925C5F-BA4D-431E-8479-E563266B41D4}" destId="{BF872E9E-3345-4E4C-A1AC-599A100DB2EC}" srcOrd="1" destOrd="0" presId="urn:microsoft.com/office/officeart/2008/layout/NameandTitleOrganizationalChart"/>
    <dgm:cxn modelId="{0B4738A0-9517-4B7A-99E0-1D7DC9DFAD0B}" type="presOf" srcId="{D845768F-166D-4688-8ED3-F8CBA1FB8549}" destId="{18BA4C0D-8A36-48D9-9C35-364C17DBDD85}" srcOrd="0" destOrd="0" presId="urn:microsoft.com/office/officeart/2008/layout/NameandTitleOrganizationalChart"/>
    <dgm:cxn modelId="{C96BD9AB-9D7E-49FE-A724-C2CA7B484839}" type="presOf" srcId="{E06626AC-2A27-4C46-912C-B69D5A44BE12}" destId="{A34B5E9B-AE31-443C-B6DD-B96D4F8979EE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B89D35B2-BD7B-4278-94FC-110C599EC4D1}" type="presOf" srcId="{9E3D4746-9DAF-4A17-BB57-FC4A636FD706}" destId="{C0F9BA70-5392-49BA-B768-0CEE37ABF37C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E757BBD-45B2-4499-9485-81DBBFD9B684}" srcId="{23E1EBF6-BD93-42A1-A2F4-6E22F3CFC1B7}" destId="{9E3D4746-9DAF-4A17-BB57-FC4A636FD706}" srcOrd="1" destOrd="0" parTransId="{E06626AC-2A27-4C46-912C-B69D5A44BE12}" sibTransId="{F92A8A24-C0F2-4A88-BF0E-A1CD82F33435}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10338EC0-96D6-4ABA-AE45-D3DDF4157A5C}" type="presOf" srcId="{4FA0B68F-C301-4C0C-9D40-39345CB07FE7}" destId="{0460AB86-FEA0-4E41-B00E-D3F6B63161B5}" srcOrd="0" destOrd="0" presId="urn:microsoft.com/office/officeart/2008/layout/NameandTitleOrganizationalChart"/>
    <dgm:cxn modelId="{ABA05FC3-ACB5-44BF-9D7F-FC8016814F5B}" type="presOf" srcId="{B72C93A9-2A28-46BA-9FE3-4ED77F37E1CC}" destId="{5EAD660F-FDF9-413E-BF8E-5CF48CC799B9}" srcOrd="1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FA0F5BCB-EDE3-4768-B19B-D8E397E9A46F}" type="presOf" srcId="{B72C93A9-2A28-46BA-9FE3-4ED77F37E1CC}" destId="{BEF5FB14-EF5F-497C-899D-7FAD5D703812}" srcOrd="0" destOrd="0" presId="urn:microsoft.com/office/officeart/2008/layout/NameandTitleOrganizationalChart"/>
    <dgm:cxn modelId="{A757EDD0-9850-46B8-AFFF-8F9DCD52610B}" type="presOf" srcId="{15CC3B91-B47F-441E-A616-A1D5B3A0482E}" destId="{EE157F17-C2BD-408B-A318-BF4E3F886BD4}" srcOrd="0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566E14F5-7876-42D9-8112-8F74945C290B}" type="presOf" srcId="{083264A0-33FF-448C-91D5-670A109E0FF9}" destId="{51297E9D-142F-44C0-86FA-65255E84A9B8}" srcOrd="0" destOrd="0" presId="urn:microsoft.com/office/officeart/2008/layout/NameandTitleOrganizationalChart"/>
    <dgm:cxn modelId="{9CFD6BF6-B1BD-494F-B8F1-F80BB9C1851B}" type="presOf" srcId="{5B29257D-5AFD-49A2-A1E1-BC63501E4CC3}" destId="{4E349092-EB59-4ABA-9830-46F2C7749789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B6FF9EFD-B175-4EE9-836E-C16244954937}" srcId="{B18763A8-37B8-4AAE-94FF-A428CA061E58}" destId="{615131A1-AD82-462D-8B42-1C39D3B21C9D}" srcOrd="1" destOrd="0" parTransId="{083264A0-33FF-448C-91D5-670A109E0FF9}" sibTransId="{4FA0B68F-C301-4C0C-9D40-39345CB07FE7}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5EE195B5-27BE-4F47-A1B7-8A11FA64F806}" type="presParOf" srcId="{B215C0CC-E329-4E18-B3C5-E42A5B93DA0A}" destId="{18BA4C0D-8A36-48D9-9C35-364C17DBDD85}" srcOrd="0" destOrd="0" presId="urn:microsoft.com/office/officeart/2008/layout/NameandTitleOrganizationalChart"/>
    <dgm:cxn modelId="{6D70C6D0-2B2F-449E-8C04-FC570B3528AA}" type="presParOf" srcId="{B215C0CC-E329-4E18-B3C5-E42A5B93DA0A}" destId="{BB5B4034-A6F2-4FE4-BA12-E96CD40262FC}" srcOrd="1" destOrd="0" presId="urn:microsoft.com/office/officeart/2008/layout/NameandTitleOrganizationalChart"/>
    <dgm:cxn modelId="{1C9FDACD-8793-4ED7-B7BF-F357F7EEEE3A}" type="presParOf" srcId="{BB5B4034-A6F2-4FE4-BA12-E96CD40262FC}" destId="{E2B3A4D8-E32B-4DB3-86BE-9613EB1446D2}" srcOrd="0" destOrd="0" presId="urn:microsoft.com/office/officeart/2008/layout/NameandTitleOrganizationalChart"/>
    <dgm:cxn modelId="{8DF8FCD4-1CCE-4645-BE21-A0B0DBE9069C}" type="presParOf" srcId="{E2B3A4D8-E32B-4DB3-86BE-9613EB1446D2}" destId="{BEF5FB14-EF5F-497C-899D-7FAD5D703812}" srcOrd="0" destOrd="0" presId="urn:microsoft.com/office/officeart/2008/layout/NameandTitleOrganizationalChart"/>
    <dgm:cxn modelId="{FA58ED48-DA67-4EC6-A89D-E55FC05E9D3B}" type="presParOf" srcId="{E2B3A4D8-E32B-4DB3-86BE-9613EB1446D2}" destId="{4E349092-EB59-4ABA-9830-46F2C7749789}" srcOrd="1" destOrd="0" presId="urn:microsoft.com/office/officeart/2008/layout/NameandTitleOrganizationalChart"/>
    <dgm:cxn modelId="{1C0578A8-0686-46D5-AF79-84DCCAB90CFC}" type="presParOf" srcId="{E2B3A4D8-E32B-4DB3-86BE-9613EB1446D2}" destId="{5EAD660F-FDF9-413E-BF8E-5CF48CC799B9}" srcOrd="2" destOrd="0" presId="urn:microsoft.com/office/officeart/2008/layout/NameandTitleOrganizationalChart"/>
    <dgm:cxn modelId="{57C56C2A-6059-4CA0-8A3B-2E90BEDC05D4}" type="presParOf" srcId="{BB5B4034-A6F2-4FE4-BA12-E96CD40262FC}" destId="{03C23C60-3BA0-418E-8572-2B85B25F6C65}" srcOrd="1" destOrd="0" presId="urn:microsoft.com/office/officeart/2008/layout/NameandTitleOrganizationalChart"/>
    <dgm:cxn modelId="{ED425BCA-D0C3-44B1-981C-D5285BF10E41}" type="presParOf" srcId="{BB5B4034-A6F2-4FE4-BA12-E96CD40262FC}" destId="{DD41D419-342D-410B-AB37-A94CB1D3411A}" srcOrd="2" destOrd="0" presId="urn:microsoft.com/office/officeart/2008/layout/NameandTitleOrganizationalChart"/>
    <dgm:cxn modelId="{AD8F7378-18F8-4542-8AF1-CA3CEBF698E5}" type="presParOf" srcId="{B215C0CC-E329-4E18-B3C5-E42A5B93DA0A}" destId="{51297E9D-142F-44C0-86FA-65255E84A9B8}" srcOrd="2" destOrd="0" presId="urn:microsoft.com/office/officeart/2008/layout/NameandTitleOrganizationalChart"/>
    <dgm:cxn modelId="{0073A859-0BF9-4C4B-AED0-A6E2A6CC1C61}" type="presParOf" srcId="{B215C0CC-E329-4E18-B3C5-E42A5B93DA0A}" destId="{BDDB0A1E-0C8A-4348-BB8B-D423F17B0200}" srcOrd="3" destOrd="0" presId="urn:microsoft.com/office/officeart/2008/layout/NameandTitleOrganizationalChart"/>
    <dgm:cxn modelId="{23DAAD14-6F85-4CA3-ADA6-C33E8709E606}" type="presParOf" srcId="{BDDB0A1E-0C8A-4348-BB8B-D423F17B0200}" destId="{B39D05D3-95E7-497A-8476-8D95AE088852}" srcOrd="0" destOrd="0" presId="urn:microsoft.com/office/officeart/2008/layout/NameandTitleOrganizationalChart"/>
    <dgm:cxn modelId="{BF64134D-5ED4-4D35-8DFB-AADCCF097FAF}" type="presParOf" srcId="{B39D05D3-95E7-497A-8476-8D95AE088852}" destId="{1B512BF7-5FCD-4D41-A7B0-CF2DE4F461C5}" srcOrd="0" destOrd="0" presId="urn:microsoft.com/office/officeart/2008/layout/NameandTitleOrganizationalChart"/>
    <dgm:cxn modelId="{02BECF20-BBB9-4EE1-B6E5-23C968A6338B}" type="presParOf" srcId="{B39D05D3-95E7-497A-8476-8D95AE088852}" destId="{0460AB86-FEA0-4E41-B00E-D3F6B63161B5}" srcOrd="1" destOrd="0" presId="urn:microsoft.com/office/officeart/2008/layout/NameandTitleOrganizationalChart"/>
    <dgm:cxn modelId="{FBC5D66D-EEE9-44BA-AF59-2E17B41ACF6F}" type="presParOf" srcId="{B39D05D3-95E7-497A-8476-8D95AE088852}" destId="{5F441A99-A5DF-4080-BB19-DF1FB4CFFC6D}" srcOrd="2" destOrd="0" presId="urn:microsoft.com/office/officeart/2008/layout/NameandTitleOrganizationalChart"/>
    <dgm:cxn modelId="{61B012AA-06A0-4E6A-94FD-6FD39E7228FC}" type="presParOf" srcId="{BDDB0A1E-0C8A-4348-BB8B-D423F17B0200}" destId="{497B97A6-E098-4F57-B061-52FBF87C8407}" srcOrd="1" destOrd="0" presId="urn:microsoft.com/office/officeart/2008/layout/NameandTitleOrganizationalChart"/>
    <dgm:cxn modelId="{EC3C195B-B629-4360-9104-40EDC50C7DD1}" type="presParOf" srcId="{BDDB0A1E-0C8A-4348-BB8B-D423F17B0200}" destId="{3D6AF9F1-B0DE-4827-A364-C260EE5C9F47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1628F4BD-569C-4CA7-A8B2-24D03EE09A0E}" type="presParOf" srcId="{708E6909-8E3F-4CA0-B8A4-55BED9076CEA}" destId="{CBB5E45C-82C0-44F8-A0EF-DB4C018D6DA0}" srcOrd="0" destOrd="0" presId="urn:microsoft.com/office/officeart/2008/layout/NameandTitleOrganizationalChart"/>
    <dgm:cxn modelId="{C3EFB6C4-AB9B-4729-AF8C-766049F4A89C}" type="presParOf" srcId="{708E6909-8E3F-4CA0-B8A4-55BED9076CEA}" destId="{C070521D-386D-4D4C-89D2-2EA803CCBF4F}" srcOrd="1" destOrd="0" presId="urn:microsoft.com/office/officeart/2008/layout/NameandTitleOrganizationalChart"/>
    <dgm:cxn modelId="{E87DBBD3-06F7-40EA-9127-0A74B7203104}" type="presParOf" srcId="{C070521D-386D-4D4C-89D2-2EA803CCBF4F}" destId="{C6E86710-2C2F-42E3-9111-2020F09471C9}" srcOrd="0" destOrd="0" presId="urn:microsoft.com/office/officeart/2008/layout/NameandTitleOrganizationalChart"/>
    <dgm:cxn modelId="{4735C247-68B3-4D51-AF7D-34B5AED41402}" type="presParOf" srcId="{C6E86710-2C2F-42E3-9111-2020F09471C9}" destId="{490F9CBE-915F-4BA8-802C-0D66B000D1A5}" srcOrd="0" destOrd="0" presId="urn:microsoft.com/office/officeart/2008/layout/NameandTitleOrganizationalChart"/>
    <dgm:cxn modelId="{E448D4A9-AF76-423C-84FB-3724C211356A}" type="presParOf" srcId="{C6E86710-2C2F-42E3-9111-2020F09471C9}" destId="{EE157F17-C2BD-408B-A318-BF4E3F886BD4}" srcOrd="1" destOrd="0" presId="urn:microsoft.com/office/officeart/2008/layout/NameandTitleOrganizationalChart"/>
    <dgm:cxn modelId="{51DBD2EF-57D4-4B95-8B18-EFA8234F00B0}" type="presParOf" srcId="{C6E86710-2C2F-42E3-9111-2020F09471C9}" destId="{BF872E9E-3345-4E4C-A1AC-599A100DB2EC}" srcOrd="2" destOrd="0" presId="urn:microsoft.com/office/officeart/2008/layout/NameandTitleOrganizationalChart"/>
    <dgm:cxn modelId="{F9A91D39-3CD2-4EE8-B387-4ACAA3738E71}" type="presParOf" srcId="{C070521D-386D-4D4C-89D2-2EA803CCBF4F}" destId="{B6B30E7E-2666-4219-9D25-74E9F893E40C}" srcOrd="1" destOrd="0" presId="urn:microsoft.com/office/officeart/2008/layout/NameandTitleOrganizationalChart"/>
    <dgm:cxn modelId="{56E6712D-43AE-4F58-82C8-5995AD6DC703}" type="presParOf" srcId="{C070521D-386D-4D4C-89D2-2EA803CCBF4F}" destId="{BCCA9727-FCCC-4B23-A2B8-E23F743B712E}" srcOrd="2" destOrd="0" presId="urn:microsoft.com/office/officeart/2008/layout/NameandTitleOrganizationalChart"/>
    <dgm:cxn modelId="{AC35ECFD-2CA6-403D-98B2-7CA1145173D0}" type="presParOf" srcId="{708E6909-8E3F-4CA0-B8A4-55BED9076CEA}" destId="{A34B5E9B-AE31-443C-B6DD-B96D4F8979EE}" srcOrd="2" destOrd="0" presId="urn:microsoft.com/office/officeart/2008/layout/NameandTitleOrganizationalChart"/>
    <dgm:cxn modelId="{F140B2B2-19CC-4D1A-A3C7-EE7A090F1332}" type="presParOf" srcId="{708E6909-8E3F-4CA0-B8A4-55BED9076CEA}" destId="{67C8871A-D6CC-481E-9FD3-B21CFF22AAF4}" srcOrd="3" destOrd="0" presId="urn:microsoft.com/office/officeart/2008/layout/NameandTitleOrganizationalChart"/>
    <dgm:cxn modelId="{692A153D-85EA-4FF7-9D70-5EE3A0C987A3}" type="presParOf" srcId="{67C8871A-D6CC-481E-9FD3-B21CFF22AAF4}" destId="{C9BAA4A2-13AF-4EB4-990B-1FC6A7706BCA}" srcOrd="0" destOrd="0" presId="urn:microsoft.com/office/officeart/2008/layout/NameandTitleOrganizationalChart"/>
    <dgm:cxn modelId="{1C3A6F4A-66DC-429E-BF0D-E42DB52B9097}" type="presParOf" srcId="{C9BAA4A2-13AF-4EB4-990B-1FC6A7706BCA}" destId="{F307A9EF-3A9D-4281-B0A6-F65BBC0BA312}" srcOrd="0" destOrd="0" presId="urn:microsoft.com/office/officeart/2008/layout/NameandTitleOrganizationalChart"/>
    <dgm:cxn modelId="{C0430F8F-89E0-4B1F-8339-3F392BB86CE0}" type="presParOf" srcId="{C9BAA4A2-13AF-4EB4-990B-1FC6A7706BCA}" destId="{FE31E04B-9B7C-48FC-943D-32DF2EE29BC7}" srcOrd="1" destOrd="0" presId="urn:microsoft.com/office/officeart/2008/layout/NameandTitleOrganizationalChart"/>
    <dgm:cxn modelId="{71195F88-A2D3-4014-86F8-F457D720DF9B}" type="presParOf" srcId="{C9BAA4A2-13AF-4EB4-990B-1FC6A7706BCA}" destId="{C0F9BA70-5392-49BA-B768-0CEE37ABF37C}" srcOrd="2" destOrd="0" presId="urn:microsoft.com/office/officeart/2008/layout/NameandTitleOrganizationalChart"/>
    <dgm:cxn modelId="{365E9881-18FD-47C1-BC27-4E1FD43A8B8D}" type="presParOf" srcId="{67C8871A-D6CC-481E-9FD3-B21CFF22AAF4}" destId="{02B4CA63-B836-4B1F-A9F2-6318ECEF9315}" srcOrd="1" destOrd="0" presId="urn:microsoft.com/office/officeart/2008/layout/NameandTitleOrganizationalChart"/>
    <dgm:cxn modelId="{1AE998AA-7FA5-4E22-B66D-F60836250BF5}" type="presParOf" srcId="{67C8871A-D6CC-481E-9FD3-B21CFF22AAF4}" destId="{6E2B53EE-3998-425B-8033-2E879FDEABF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600" dirty="0"/>
            <a:t>m=36,93 v=35,2%</a:t>
          </a:r>
        </a:p>
      </dgm:t>
    </dgm:pt>
    <dgm:pt modelId="{B18763A8-37B8-4AAE-94FF-A428CA061E58}">
      <dgm:prSet phldrT="[Tekst]"/>
      <dgm:spPr/>
      <dgm:t>
        <a:bodyPr/>
        <a:lstStyle/>
        <a:p>
          <a:r>
            <a:rPr lang="pl-PL" dirty="0" err="1"/>
            <a:t>Temperature</a:t>
          </a:r>
          <a:endParaRPr lang="pl-PL" dirty="0"/>
        </a:p>
        <a:p>
          <a:r>
            <a:rPr lang="pl-PL" dirty="0"/>
            <a:t> </a:t>
          </a:r>
          <a:r>
            <a:rPr lang="pl-PL" b="0" i="0" u="none" dirty="0"/>
            <a:t>Hot</a:t>
          </a:r>
          <a:endParaRPr lang="pl-PL" dirty="0"/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m=26,25 v=57,2%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Mild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m=42,67 v=17,9%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Cool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m=39,0 v=27,0%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3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3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3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1" presStyleCnt="3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1" presStyleCnt="3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2" presStyleCnt="3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2" presStyleCnt="3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/>
      <dgm:spPr/>
      <dgm:t>
        <a:bodyPr/>
        <a:lstStyle/>
        <a:p>
          <a:r>
            <a:rPr lang="pl-PL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600" dirty="0"/>
            <a:t>m=36,93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600" dirty="0"/>
            <a:t>m=26,25 v=57,2%</a:t>
          </a:r>
        </a:p>
      </dgm:t>
    </dgm:pt>
    <dgm:pt modelId="{40EC3751-FB96-434D-8250-AD1B93E8208C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Mild</a:t>
          </a:r>
          <a:endParaRPr lang="pl-PL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600" dirty="0"/>
            <a:t>m=42,67 v=17,9%</a:t>
          </a:r>
        </a:p>
      </dgm:t>
    </dgm:pt>
    <dgm:pt modelId="{23E1EBF6-BD93-42A1-A2F4-6E22F3CFC1B7}">
      <dgm:prSet phldrT="[Tekst]"/>
      <dgm:spPr/>
      <dgm:t>
        <a:bodyPr/>
        <a:lstStyle/>
        <a:p>
          <a:r>
            <a:rPr lang="pl-PL" dirty="0" err="1"/>
            <a:t>Temperature</a:t>
          </a:r>
          <a:r>
            <a:rPr lang="pl-PL" dirty="0"/>
            <a:t> </a:t>
          </a:r>
          <a:r>
            <a:rPr lang="pl-PL" b="0" i="0" u="none" dirty="0" err="1"/>
            <a:t>Cool</a:t>
          </a:r>
          <a:endParaRPr lang="pl-PL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8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/>
      <dgm:spPr/>
      <dgm:t>
        <a:bodyPr/>
        <a:lstStyle/>
        <a:p>
          <a:r>
            <a:rPr lang="pl-PL" dirty="0"/>
            <a:t>m=33,67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/>
      <dgm:spPr/>
      <dgm:t>
        <a:bodyPr/>
        <a:lstStyle/>
        <a:p>
          <a:r>
            <a:rPr lang="pl-PL" dirty="0"/>
            <a:t>   m=4,0 v=0,0%   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5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5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5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2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5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5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2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5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5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5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5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4" presStyleCnt="5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4" presStyleCnt="5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 custT="1"/>
      <dgm:spPr/>
      <dgm:t>
        <a:bodyPr/>
        <a:lstStyle/>
        <a:p>
          <a:r>
            <a:rPr lang="pl-PL" sz="4000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400" dirty="0"/>
            <a:t>m=36,93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400" dirty="0"/>
            <a:t>m=26,25 v=57,2%</a:t>
          </a:r>
        </a:p>
      </dgm:t>
    </dgm:pt>
    <dgm:pt modelId="{40EC3751-FB96-434D-8250-AD1B93E8208C}">
      <dgm:prSet phldrT="[Tekst]" custT="1"/>
      <dgm:spPr/>
      <dgm:t>
        <a:bodyPr/>
        <a:lstStyle/>
        <a:p>
          <a:r>
            <a:rPr lang="pl-PL" sz="2000" dirty="0"/>
            <a:t>Temperature </a:t>
          </a:r>
          <a:r>
            <a:rPr lang="pl-PL" sz="2000" b="0" i="0" u="none" dirty="0" err="1"/>
            <a:t>Mild</a:t>
          </a:r>
          <a:endParaRPr lang="pl-PL" sz="2000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400" dirty="0"/>
            <a:t>m=42,67 v=17,9%</a:t>
          </a:r>
        </a:p>
      </dgm:t>
    </dgm:pt>
    <dgm:pt modelId="{23E1EBF6-BD93-42A1-A2F4-6E22F3CFC1B7}">
      <dgm:prSet phldrT="[Tekst]" custT="1"/>
      <dgm:spPr/>
      <dgm:t>
        <a:bodyPr/>
        <a:lstStyle/>
        <a:p>
          <a:r>
            <a:rPr lang="pl-PL" sz="2000" dirty="0"/>
            <a:t>Temperature </a:t>
          </a:r>
          <a:r>
            <a:rPr lang="pl-PL" sz="2000" b="0" i="0" u="none" dirty="0" err="1"/>
            <a:t>Cool</a:t>
          </a:r>
          <a:endParaRPr lang="pl-PL" sz="2000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6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/>
      <dgm:spPr/>
      <dgm:t>
        <a:bodyPr/>
        <a:lstStyle/>
        <a:p>
          <a:r>
            <a:rPr lang="pl-PL" dirty="0"/>
            <a:t>m=33,67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/>
      <dgm:spPr/>
      <dgm:t>
        <a:bodyPr/>
        <a:lstStyle/>
        <a:p>
          <a:r>
            <a:rPr lang="pl-PL" dirty="0"/>
            <a:t>   m=4,0 v=0,0%   </a:t>
          </a:r>
        </a:p>
      </dgm:t>
    </dgm:pt>
    <dgm:pt modelId="{A243E94A-3E39-49ED-AC7B-65C68BE63B04}">
      <dgm:prSet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pl-PL" sz="20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>
            <a:spcAft>
              <a:spcPts val="0"/>
            </a:spcAft>
            <a:buNone/>
          </a:pPr>
          <a:r>
            <a:rPr lang="pl-PL" sz="20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2000" dirty="0"/>
        </a:p>
      </dgm:t>
    </dgm:pt>
    <dgm:pt modelId="{0CBAE8B9-E0FA-4996-8DD2-91E1A56B880E}" type="parTrans" cxnId="{2D35A07B-BF79-45F4-A2A7-07CD59C01818}">
      <dgm:prSet/>
      <dgm:spPr/>
      <dgm:t>
        <a:bodyPr/>
        <a:lstStyle/>
        <a:p>
          <a:endParaRPr lang="pl-PL"/>
        </a:p>
      </dgm:t>
    </dgm:pt>
    <dgm:pt modelId="{A6DE47CD-D65A-427A-84A0-F3C17E68852A}" type="sibTrans" cxnId="{2D35A07B-BF79-45F4-A2A7-07CD59C01818}">
      <dgm:prSet/>
      <dgm:spPr/>
      <dgm:t>
        <a:bodyPr/>
        <a:lstStyle/>
        <a:p>
          <a:r>
            <a:rPr lang="pl-PL" dirty="0"/>
            <a:t>m=40,5 v=21,1%</a:t>
          </a:r>
        </a:p>
      </dgm:t>
    </dgm:pt>
    <dgm:pt modelId="{DA719364-FB4B-4ACB-87B5-8035FF384963}">
      <dgm:prSet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FB442CCA-18CA-48C2-9471-211CC588E86C}" type="parTrans" cxnId="{7BAFA247-6EF9-44D7-B3FC-83C1B126E446}">
      <dgm:prSet/>
      <dgm:spPr/>
      <dgm:t>
        <a:bodyPr/>
        <a:lstStyle/>
        <a:p>
          <a:endParaRPr lang="pl-PL"/>
        </a:p>
      </dgm:t>
    </dgm:pt>
    <dgm:pt modelId="{5942D831-E90E-431C-AC97-300D05C1ED9F}" type="sibTrans" cxnId="{7BAFA247-6EF9-44D7-B3FC-83C1B126E446}">
      <dgm:prSet/>
      <dgm:spPr/>
      <dgm:t>
        <a:bodyPr/>
        <a:lstStyle/>
        <a:p>
          <a:r>
            <a:rPr lang="pl-PL" dirty="0"/>
            <a:t>m=47,0 v=2,1%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7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7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4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7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7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4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7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7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7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B3C3D5A5-55C3-42CA-906A-566DF479ABD8}" type="pres">
      <dgm:prSet presAssocID="{0CBAE8B9-E0FA-4996-8DD2-91E1A56B880E}" presName="Name37" presStyleLbl="parChTrans1D3" presStyleIdx="2" presStyleCnt="4"/>
      <dgm:spPr/>
    </dgm:pt>
    <dgm:pt modelId="{FCF6A07A-7651-41ED-B9EA-74282BA7F958}" type="pres">
      <dgm:prSet presAssocID="{A243E94A-3E39-49ED-AC7B-65C68BE63B04}" presName="hierRoot2" presStyleCnt="0">
        <dgm:presLayoutVars>
          <dgm:hierBranch val="init"/>
        </dgm:presLayoutVars>
      </dgm:prSet>
      <dgm:spPr/>
    </dgm:pt>
    <dgm:pt modelId="{761B09AA-2682-4FA5-A8CA-3BEC6864BCD6}" type="pres">
      <dgm:prSet presAssocID="{A243E94A-3E39-49ED-AC7B-65C68BE63B04}" presName="rootComposite" presStyleCnt="0"/>
      <dgm:spPr/>
    </dgm:pt>
    <dgm:pt modelId="{C6B359A5-E3F6-4680-BE68-3E92A3A6E7B3}" type="pres">
      <dgm:prSet presAssocID="{A243E94A-3E39-49ED-AC7B-65C68BE63B04}" presName="rootText" presStyleLbl="node1" presStyleIdx="4" presStyleCnt="7">
        <dgm:presLayoutVars>
          <dgm:chMax/>
          <dgm:chPref val="3"/>
        </dgm:presLayoutVars>
      </dgm:prSet>
      <dgm:spPr/>
    </dgm:pt>
    <dgm:pt modelId="{78A2E7BC-30FD-4F25-B422-A54E0B06B965}" type="pres">
      <dgm:prSet presAssocID="{A243E94A-3E39-49ED-AC7B-65C68BE63B04}" presName="titleText2" presStyleLbl="fgAcc1" presStyleIdx="4" presStyleCnt="7">
        <dgm:presLayoutVars>
          <dgm:chMax val="0"/>
          <dgm:chPref val="0"/>
        </dgm:presLayoutVars>
      </dgm:prSet>
      <dgm:spPr/>
    </dgm:pt>
    <dgm:pt modelId="{A9FD3328-C674-40F3-97B2-A41C126D3222}" type="pres">
      <dgm:prSet presAssocID="{A243E94A-3E39-49ED-AC7B-65C68BE63B04}" presName="rootConnector" presStyleLbl="node3" presStyleIdx="0" presStyleCnt="0"/>
      <dgm:spPr/>
    </dgm:pt>
    <dgm:pt modelId="{2E038454-9676-494B-852F-AF1BD0195E75}" type="pres">
      <dgm:prSet presAssocID="{A243E94A-3E39-49ED-AC7B-65C68BE63B04}" presName="hierChild4" presStyleCnt="0"/>
      <dgm:spPr/>
    </dgm:pt>
    <dgm:pt modelId="{05F486B9-8E67-4BD3-99D2-4BF20CCEE456}" type="pres">
      <dgm:prSet presAssocID="{A243E94A-3E39-49ED-AC7B-65C68BE63B04}" presName="hierChild5" presStyleCnt="0"/>
      <dgm:spPr/>
    </dgm:pt>
    <dgm:pt modelId="{47BA954B-547D-4CA9-8F58-BE62A84A1B4C}" type="pres">
      <dgm:prSet presAssocID="{FB442CCA-18CA-48C2-9471-211CC588E86C}" presName="Name37" presStyleLbl="parChTrans1D3" presStyleIdx="3" presStyleCnt="4"/>
      <dgm:spPr/>
    </dgm:pt>
    <dgm:pt modelId="{741D1586-E2D6-47BE-899A-93E15438D2F6}" type="pres">
      <dgm:prSet presAssocID="{DA719364-FB4B-4ACB-87B5-8035FF384963}" presName="hierRoot2" presStyleCnt="0">
        <dgm:presLayoutVars>
          <dgm:hierBranch val="init"/>
        </dgm:presLayoutVars>
      </dgm:prSet>
      <dgm:spPr/>
    </dgm:pt>
    <dgm:pt modelId="{6AD0A98E-3F97-42BD-A23A-086EA653A86A}" type="pres">
      <dgm:prSet presAssocID="{DA719364-FB4B-4ACB-87B5-8035FF384963}" presName="rootComposite" presStyleCnt="0"/>
      <dgm:spPr/>
    </dgm:pt>
    <dgm:pt modelId="{B18DEBEB-81E5-42A3-A738-3FFD75029BE1}" type="pres">
      <dgm:prSet presAssocID="{DA719364-FB4B-4ACB-87B5-8035FF384963}" presName="rootText" presStyleLbl="node1" presStyleIdx="5" presStyleCnt="7">
        <dgm:presLayoutVars>
          <dgm:chMax/>
          <dgm:chPref val="3"/>
        </dgm:presLayoutVars>
      </dgm:prSet>
      <dgm:spPr/>
    </dgm:pt>
    <dgm:pt modelId="{39204A68-59BE-4DDF-AA37-A8A3D7DE7B3B}" type="pres">
      <dgm:prSet presAssocID="{DA719364-FB4B-4ACB-87B5-8035FF384963}" presName="titleText2" presStyleLbl="fgAcc1" presStyleIdx="5" presStyleCnt="7">
        <dgm:presLayoutVars>
          <dgm:chMax val="0"/>
          <dgm:chPref val="0"/>
        </dgm:presLayoutVars>
      </dgm:prSet>
      <dgm:spPr/>
    </dgm:pt>
    <dgm:pt modelId="{1733F46B-37CA-41C9-9A18-D935C0CFC95F}" type="pres">
      <dgm:prSet presAssocID="{DA719364-FB4B-4ACB-87B5-8035FF384963}" presName="rootConnector" presStyleLbl="node3" presStyleIdx="0" presStyleCnt="0"/>
      <dgm:spPr/>
    </dgm:pt>
    <dgm:pt modelId="{9B50476A-F7FF-4082-B5B0-1489332DB97A}" type="pres">
      <dgm:prSet presAssocID="{DA719364-FB4B-4ACB-87B5-8035FF384963}" presName="hierChild4" presStyleCnt="0"/>
      <dgm:spPr/>
    </dgm:pt>
    <dgm:pt modelId="{2DD7297D-DD81-4C4A-A4CD-E4D1DDC8D6B9}" type="pres">
      <dgm:prSet presAssocID="{DA719364-FB4B-4ACB-87B5-8035FF384963}" presName="hierChild5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6" presStyleCnt="7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6" presStyleCnt="7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60994804-D940-4B7A-9630-FB5CD19CFBBD}" type="presOf" srcId="{DA719364-FB4B-4ACB-87B5-8035FF384963}" destId="{1733F46B-37CA-41C9-9A18-D935C0CFC95F}" srcOrd="1" destOrd="0" presId="urn:microsoft.com/office/officeart/2008/layout/NameandTitleOrganizationalChart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32A4C442-76C1-46AB-906F-F89DBE12DBD4}" type="presOf" srcId="{FB442CCA-18CA-48C2-9471-211CC588E86C}" destId="{47BA954B-547D-4CA9-8F58-BE62A84A1B4C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07CDF164-8E36-42CF-8D8C-C12454687129}" type="presOf" srcId="{A243E94A-3E39-49ED-AC7B-65C68BE63B04}" destId="{C6B359A5-E3F6-4680-BE68-3E92A3A6E7B3}" srcOrd="0" destOrd="0" presId="urn:microsoft.com/office/officeart/2008/layout/NameandTitleOrganizationalChart"/>
    <dgm:cxn modelId="{7BAFA247-6EF9-44D7-B3FC-83C1B126E446}" srcId="{40EC3751-FB96-434D-8250-AD1B93E8208C}" destId="{DA719364-FB4B-4ACB-87B5-8035FF384963}" srcOrd="1" destOrd="0" parTransId="{FB442CCA-18CA-48C2-9471-211CC588E86C}" sibTransId="{5942D831-E90E-431C-AC97-300D05C1ED9F}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C3C85E79-261A-4C5B-9AB8-C925C9F093A4}" type="presOf" srcId="{0CBAE8B9-E0FA-4996-8DD2-91E1A56B880E}" destId="{B3C3D5A5-55C3-42CA-906A-566DF479ABD8}" srcOrd="0" destOrd="0" presId="urn:microsoft.com/office/officeart/2008/layout/NameandTitleOrganizationalChart"/>
    <dgm:cxn modelId="{2D35A07B-BF79-45F4-A2A7-07CD59C01818}" srcId="{40EC3751-FB96-434D-8250-AD1B93E8208C}" destId="{A243E94A-3E39-49ED-AC7B-65C68BE63B04}" srcOrd="0" destOrd="0" parTransId="{0CBAE8B9-E0FA-4996-8DD2-91E1A56B880E}" sibTransId="{A6DE47CD-D65A-427A-84A0-F3C17E68852A}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37310DAF-8F60-4F02-BD86-54FBFDA9FBD7}" type="presOf" srcId="{5942D831-E90E-431C-AC97-300D05C1ED9F}" destId="{39204A68-59BE-4DDF-AA37-A8A3D7DE7B3B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37E657BC-D2E3-497F-957A-AC7ED66D3004}" type="presOf" srcId="{DA719364-FB4B-4ACB-87B5-8035FF384963}" destId="{B18DEBEB-81E5-42A3-A738-3FFD75029BE1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7EB5D0-09CD-4D1C-B11A-2548ED36DE34}" type="presOf" srcId="{A6DE47CD-D65A-427A-84A0-F3C17E68852A}" destId="{78A2E7BC-30FD-4F25-B422-A54E0B06B965}" srcOrd="0" destOrd="0" presId="urn:microsoft.com/office/officeart/2008/layout/NameandTitleOrganizationalChart"/>
    <dgm:cxn modelId="{105270D6-69C0-4E2F-90A0-59044437A42D}" type="presOf" srcId="{A243E94A-3E39-49ED-AC7B-65C68BE63B04}" destId="{A9FD3328-C674-40F3-97B2-A41C126D322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79B525C6-7D2B-4625-9DC9-3ACAB3FD288E}" type="presParOf" srcId="{5D4459CE-8594-4D92-ADA9-B7501EB5FC4A}" destId="{B3C3D5A5-55C3-42CA-906A-566DF479ABD8}" srcOrd="0" destOrd="0" presId="urn:microsoft.com/office/officeart/2008/layout/NameandTitleOrganizationalChart"/>
    <dgm:cxn modelId="{9C420F80-945E-4760-B6A4-180A68A0F580}" type="presParOf" srcId="{5D4459CE-8594-4D92-ADA9-B7501EB5FC4A}" destId="{FCF6A07A-7651-41ED-B9EA-74282BA7F958}" srcOrd="1" destOrd="0" presId="urn:microsoft.com/office/officeart/2008/layout/NameandTitleOrganizationalChart"/>
    <dgm:cxn modelId="{7BFAC750-4C68-429C-90D4-BAE4EADD85DA}" type="presParOf" srcId="{FCF6A07A-7651-41ED-B9EA-74282BA7F958}" destId="{761B09AA-2682-4FA5-A8CA-3BEC6864BCD6}" srcOrd="0" destOrd="0" presId="urn:microsoft.com/office/officeart/2008/layout/NameandTitleOrganizationalChart"/>
    <dgm:cxn modelId="{EAB9FE42-7588-4123-9E91-80527364B555}" type="presParOf" srcId="{761B09AA-2682-4FA5-A8CA-3BEC6864BCD6}" destId="{C6B359A5-E3F6-4680-BE68-3E92A3A6E7B3}" srcOrd="0" destOrd="0" presId="urn:microsoft.com/office/officeart/2008/layout/NameandTitleOrganizationalChart"/>
    <dgm:cxn modelId="{349EB120-4D0D-4928-9B67-9811FA4E8208}" type="presParOf" srcId="{761B09AA-2682-4FA5-A8CA-3BEC6864BCD6}" destId="{78A2E7BC-30FD-4F25-B422-A54E0B06B965}" srcOrd="1" destOrd="0" presId="urn:microsoft.com/office/officeart/2008/layout/NameandTitleOrganizationalChart"/>
    <dgm:cxn modelId="{97DB9B1C-72BC-42DA-90AC-AC610A2F949B}" type="presParOf" srcId="{761B09AA-2682-4FA5-A8CA-3BEC6864BCD6}" destId="{A9FD3328-C674-40F3-97B2-A41C126D3222}" srcOrd="2" destOrd="0" presId="urn:microsoft.com/office/officeart/2008/layout/NameandTitleOrganizationalChart"/>
    <dgm:cxn modelId="{83F8AC49-DFEB-4C91-83C9-01785F0E7CE9}" type="presParOf" srcId="{FCF6A07A-7651-41ED-B9EA-74282BA7F958}" destId="{2E038454-9676-494B-852F-AF1BD0195E75}" srcOrd="1" destOrd="0" presId="urn:microsoft.com/office/officeart/2008/layout/NameandTitleOrganizationalChart"/>
    <dgm:cxn modelId="{6F061DC0-E86B-4671-A964-2530780C64F1}" type="presParOf" srcId="{FCF6A07A-7651-41ED-B9EA-74282BA7F958}" destId="{05F486B9-8E67-4BD3-99D2-4BF20CCEE456}" srcOrd="2" destOrd="0" presId="urn:microsoft.com/office/officeart/2008/layout/NameandTitleOrganizationalChart"/>
    <dgm:cxn modelId="{B9717C9F-187A-4BAC-80DA-1EA4070C4442}" type="presParOf" srcId="{5D4459CE-8594-4D92-ADA9-B7501EB5FC4A}" destId="{47BA954B-547D-4CA9-8F58-BE62A84A1B4C}" srcOrd="2" destOrd="0" presId="urn:microsoft.com/office/officeart/2008/layout/NameandTitleOrganizationalChart"/>
    <dgm:cxn modelId="{889B0CFE-4F6E-4371-96DD-0E3855808388}" type="presParOf" srcId="{5D4459CE-8594-4D92-ADA9-B7501EB5FC4A}" destId="{741D1586-E2D6-47BE-899A-93E15438D2F6}" srcOrd="3" destOrd="0" presId="urn:microsoft.com/office/officeart/2008/layout/NameandTitleOrganizationalChart"/>
    <dgm:cxn modelId="{FBB10FE8-C1BB-4E7A-86EF-8E1DAB4FDD1C}" type="presParOf" srcId="{741D1586-E2D6-47BE-899A-93E15438D2F6}" destId="{6AD0A98E-3F97-42BD-A23A-086EA653A86A}" srcOrd="0" destOrd="0" presId="urn:microsoft.com/office/officeart/2008/layout/NameandTitleOrganizationalChart"/>
    <dgm:cxn modelId="{58137BF2-F22D-4767-9CF9-C0EA3BBFFEE1}" type="presParOf" srcId="{6AD0A98E-3F97-42BD-A23A-086EA653A86A}" destId="{B18DEBEB-81E5-42A3-A738-3FFD75029BE1}" srcOrd="0" destOrd="0" presId="urn:microsoft.com/office/officeart/2008/layout/NameandTitleOrganizationalChart"/>
    <dgm:cxn modelId="{1F7C60FF-D39A-4FC5-9840-883649F84A54}" type="presParOf" srcId="{6AD0A98E-3F97-42BD-A23A-086EA653A86A}" destId="{39204A68-59BE-4DDF-AA37-A8A3D7DE7B3B}" srcOrd="1" destOrd="0" presId="urn:microsoft.com/office/officeart/2008/layout/NameandTitleOrganizationalChart"/>
    <dgm:cxn modelId="{6E52E7B5-05D7-4929-8CB5-AF6CDBCC958B}" type="presParOf" srcId="{6AD0A98E-3F97-42BD-A23A-086EA653A86A}" destId="{1733F46B-37CA-41C9-9A18-D935C0CFC95F}" srcOrd="2" destOrd="0" presId="urn:microsoft.com/office/officeart/2008/layout/NameandTitleOrganizationalChart"/>
    <dgm:cxn modelId="{AD1EBFE5-ABE3-43F9-9A00-72CBB3BE92DC}" type="presParOf" srcId="{741D1586-E2D6-47BE-899A-93E15438D2F6}" destId="{9B50476A-F7FF-4082-B5B0-1489332DB97A}" srcOrd="1" destOrd="0" presId="urn:microsoft.com/office/officeart/2008/layout/NameandTitleOrganizationalChart"/>
    <dgm:cxn modelId="{17AFE40E-12EA-465C-9CD3-2B04FD421700}" type="presParOf" srcId="{741D1586-E2D6-47BE-899A-93E15438D2F6}" destId="{2DD7297D-DD81-4C4A-A4CD-E4D1DDC8D6B9}" srcOrd="2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E0F1BC-2EB1-4525-94D9-61F553B5B7D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683F177-0064-403B-8BE0-187DD54FF93E}">
      <dgm:prSet phldrT="[Tekst]" custT="1"/>
      <dgm:spPr/>
      <dgm:t>
        <a:bodyPr/>
        <a:lstStyle/>
        <a:p>
          <a:r>
            <a:rPr lang="pl-PL" sz="2800" dirty="0"/>
            <a:t>Root</a:t>
          </a:r>
        </a:p>
      </dgm:t>
    </dgm:pt>
    <dgm:pt modelId="{1993F36C-DAEC-4CA7-8066-0758AC122AD3}" type="parTrans" cxnId="{8821C909-2A99-490A-ABE3-D306559DD57F}">
      <dgm:prSet/>
      <dgm:spPr/>
      <dgm:t>
        <a:bodyPr/>
        <a:lstStyle/>
        <a:p>
          <a:endParaRPr lang="pl-PL"/>
        </a:p>
      </dgm:t>
    </dgm:pt>
    <dgm:pt modelId="{BCC643D3-A446-4F78-9ECF-1527A8365733}" type="sibTrans" cxnId="{8821C909-2A99-490A-ABE3-D306559DD57F}">
      <dgm:prSet custT="1"/>
      <dgm:spPr/>
      <dgm:t>
        <a:bodyPr/>
        <a:lstStyle/>
        <a:p>
          <a:pPr algn="ctr"/>
          <a:r>
            <a:rPr lang="pl-PL" sz="1050" dirty="0"/>
            <a:t>m=36,9 v=35,2%</a:t>
          </a:r>
        </a:p>
      </dgm:t>
    </dgm:pt>
    <dgm:pt modelId="{B18763A8-37B8-4AAE-94FF-A428CA061E58}">
      <dgm:prSet phldrT="[Teks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gm:t>
    </dgm:pt>
    <dgm:pt modelId="{2A8BE505-09D6-413F-AB91-C752400999C0}" type="parTrans" cxnId="{C5207086-55F1-41B6-8F94-B8B04620139C}">
      <dgm:prSet/>
      <dgm:spPr/>
      <dgm:t>
        <a:bodyPr/>
        <a:lstStyle/>
        <a:p>
          <a:endParaRPr lang="pl-PL"/>
        </a:p>
      </dgm:t>
    </dgm:pt>
    <dgm:pt modelId="{555618D8-853C-47DC-9A94-33498E317406}" type="sibTrans" cxnId="{C5207086-55F1-41B6-8F94-B8B04620139C}">
      <dgm:prSet custT="1"/>
      <dgm:spPr/>
      <dgm:t>
        <a:bodyPr/>
        <a:lstStyle/>
        <a:p>
          <a:r>
            <a:rPr lang="pl-PL" sz="1050" dirty="0"/>
            <a:t>m=26,3 v=57,2%</a:t>
          </a:r>
        </a:p>
      </dgm:t>
    </dgm:pt>
    <dgm:pt modelId="{40EC3751-FB96-434D-8250-AD1B93E8208C}">
      <dgm:prSet phldrT="[Tekst]" custT="1"/>
      <dgm:spPr/>
      <dgm:t>
        <a:bodyPr/>
        <a:lstStyle/>
        <a:p>
          <a:r>
            <a:rPr lang="pl-PL" sz="1600" dirty="0"/>
            <a:t>Temperature </a:t>
          </a:r>
          <a:r>
            <a:rPr lang="pl-PL" sz="1600" b="0" i="0" u="none" dirty="0" err="1"/>
            <a:t>Mild</a:t>
          </a:r>
          <a:endParaRPr lang="pl-PL" sz="1600" dirty="0"/>
        </a:p>
      </dgm:t>
    </dgm:pt>
    <dgm:pt modelId="{4275407E-7217-4D93-9CFF-DDA8C0164916}" type="parTrans" cxnId="{E00D0ADC-CBE4-48AD-9211-0CED59910986}">
      <dgm:prSet/>
      <dgm:spPr/>
      <dgm:t>
        <a:bodyPr/>
        <a:lstStyle/>
        <a:p>
          <a:endParaRPr lang="pl-PL"/>
        </a:p>
      </dgm:t>
    </dgm:pt>
    <dgm:pt modelId="{72F86102-B0EF-4988-84C8-8A91B9FFFB90}" type="sibTrans" cxnId="{E00D0ADC-CBE4-48AD-9211-0CED59910986}">
      <dgm:prSet custT="1"/>
      <dgm:spPr/>
      <dgm:t>
        <a:bodyPr/>
        <a:lstStyle/>
        <a:p>
          <a:r>
            <a:rPr lang="pl-PL" sz="1050" dirty="0"/>
            <a:t>m=42,7 v=17,9%</a:t>
          </a:r>
        </a:p>
      </dgm:t>
    </dgm:pt>
    <dgm:pt modelId="{23E1EBF6-BD93-42A1-A2F4-6E22F3CFC1B7}">
      <dgm:prSet phldrT="[Tekst]" custT="1"/>
      <dgm:spPr/>
      <dgm:t>
        <a:bodyPr/>
        <a:lstStyle/>
        <a:p>
          <a:r>
            <a:rPr lang="pl-PL" sz="1600" dirty="0"/>
            <a:t>Temperature </a:t>
          </a:r>
          <a:r>
            <a:rPr lang="pl-PL" sz="1600" b="0" i="0" u="none" dirty="0" err="1"/>
            <a:t>Cool</a:t>
          </a:r>
          <a:endParaRPr lang="pl-PL" sz="1600" dirty="0"/>
        </a:p>
      </dgm:t>
    </dgm:pt>
    <dgm:pt modelId="{59048A6D-C245-4CAA-ACB0-928F628ABD92}" type="parTrans" cxnId="{F809F3EB-2174-4E5C-98E8-941CC790F4AE}">
      <dgm:prSet/>
      <dgm:spPr/>
      <dgm:t>
        <a:bodyPr/>
        <a:lstStyle/>
        <a:p>
          <a:endParaRPr lang="pl-PL"/>
        </a:p>
      </dgm:t>
    </dgm:pt>
    <dgm:pt modelId="{C4DDD4F4-F9F9-4D63-9F21-88E96AD79F41}" type="sibTrans" cxnId="{F809F3EB-2174-4E5C-98E8-941CC790F4AE}">
      <dgm:prSet custT="1"/>
      <dgm:spPr/>
      <dgm:t>
        <a:bodyPr/>
        <a:lstStyle/>
        <a:p>
          <a:r>
            <a:rPr lang="pl-PL" sz="1100" dirty="0"/>
            <a:t>m=39,0 v=27,0%</a:t>
          </a:r>
        </a:p>
      </dgm:t>
    </dgm:pt>
    <dgm:pt modelId="{C337A384-188F-452A-B6FC-60B79C323781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gm:t>
    </dgm:pt>
    <dgm:pt modelId="{5804D21C-4966-4AC6-B7E5-204D7F43A6AC}" type="parTrans" cxnId="{D2A9E895-D6BB-42A6-AA37-4F9D10556540}">
      <dgm:prSet/>
      <dgm:spPr/>
      <dgm:t>
        <a:bodyPr/>
        <a:lstStyle/>
        <a:p>
          <a:endParaRPr lang="pl-PL"/>
        </a:p>
      </dgm:t>
    </dgm:pt>
    <dgm:pt modelId="{AC59B0F1-F952-4C59-8EBC-877E48656972}" type="sibTrans" cxnId="{D2A9E895-D6BB-42A6-AA37-4F9D10556540}">
      <dgm:prSet custT="1"/>
      <dgm:spPr/>
      <dgm:t>
        <a:bodyPr/>
        <a:lstStyle/>
        <a:p>
          <a:pPr algn="ctr"/>
          <a:r>
            <a:rPr lang="pl-PL" sz="1200" dirty="0"/>
            <a:t>m=33,7 v=26,6%</a:t>
          </a:r>
        </a:p>
      </dgm:t>
    </dgm:pt>
    <dgm:pt modelId="{D891DEA1-FF3B-46A2-A577-C589F7301FA3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475B73E0-255D-4384-B30E-0E2A80BB10E2}" type="parTrans" cxnId="{0BC9361C-47DB-4AAC-A1E4-C8F7935E5B89}">
      <dgm:prSet/>
      <dgm:spPr/>
      <dgm:t>
        <a:bodyPr/>
        <a:lstStyle/>
        <a:p>
          <a:endParaRPr lang="pl-PL"/>
        </a:p>
      </dgm:t>
    </dgm:pt>
    <dgm:pt modelId="{D66399D8-CFAE-491E-89DD-23F54518E132}" type="sibTrans" cxnId="{0BC9361C-47DB-4AAC-A1E4-C8F7935E5B89}">
      <dgm:prSet custT="1"/>
      <dgm:spPr/>
      <dgm:t>
        <a:bodyPr/>
        <a:lstStyle/>
        <a:p>
          <a:pPr algn="ctr"/>
          <a:r>
            <a:rPr lang="pl-PL" sz="1200" dirty="0"/>
            <a:t>m=4,0 v=0,0%</a:t>
          </a:r>
        </a:p>
      </dgm:t>
    </dgm:pt>
    <dgm:pt modelId="{A243E94A-3E39-49ED-AC7B-65C68BE63B04}">
      <dgm:prSet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pl-PL" sz="16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>
            <a:spcAft>
              <a:spcPts val="0"/>
            </a:spcAft>
            <a:buNone/>
          </a:pPr>
          <a:r>
            <a:rPr lang="pl-PL" sz="16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1600" dirty="0"/>
        </a:p>
      </dgm:t>
    </dgm:pt>
    <dgm:pt modelId="{0CBAE8B9-E0FA-4996-8DD2-91E1A56B880E}" type="parTrans" cxnId="{2D35A07B-BF79-45F4-A2A7-07CD59C01818}">
      <dgm:prSet/>
      <dgm:spPr/>
      <dgm:t>
        <a:bodyPr/>
        <a:lstStyle/>
        <a:p>
          <a:endParaRPr lang="pl-PL"/>
        </a:p>
      </dgm:t>
    </dgm:pt>
    <dgm:pt modelId="{A6DE47CD-D65A-427A-84A0-F3C17E68852A}" type="sibTrans" cxnId="{2D35A07B-BF79-45F4-A2A7-07CD59C01818}">
      <dgm:prSet custT="1"/>
      <dgm:spPr/>
      <dgm:t>
        <a:bodyPr/>
        <a:lstStyle/>
        <a:p>
          <a:r>
            <a:rPr lang="pl-PL" sz="1200" dirty="0"/>
            <a:t>m=40,5 v=21,1%</a:t>
          </a:r>
        </a:p>
      </dgm:t>
    </dgm:pt>
    <dgm:pt modelId="{DA719364-FB4B-4ACB-87B5-8035FF384963}">
      <dgm:prSet custT="1"/>
      <dgm:spPr/>
      <dgm:t>
        <a:bodyPr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gm:t>
    </dgm:pt>
    <dgm:pt modelId="{FB442CCA-18CA-48C2-9471-211CC588E86C}" type="parTrans" cxnId="{7BAFA247-6EF9-44D7-B3FC-83C1B126E446}">
      <dgm:prSet/>
      <dgm:spPr/>
      <dgm:t>
        <a:bodyPr/>
        <a:lstStyle/>
        <a:p>
          <a:endParaRPr lang="pl-PL"/>
        </a:p>
      </dgm:t>
    </dgm:pt>
    <dgm:pt modelId="{5942D831-E90E-431C-AC97-300D05C1ED9F}" type="sibTrans" cxnId="{7BAFA247-6EF9-44D7-B3FC-83C1B126E446}">
      <dgm:prSet custT="1"/>
      <dgm:spPr/>
      <dgm:t>
        <a:bodyPr/>
        <a:lstStyle/>
        <a:p>
          <a:r>
            <a:rPr lang="pl-PL" sz="1200" dirty="0"/>
            <a:t>m=47,0 v=2,1%</a:t>
          </a:r>
        </a:p>
      </dgm:t>
    </dgm:pt>
    <dgm:pt modelId="{7FBAB217-5137-4D88-B5B9-E820F06A9FF9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</a:t>
          </a:r>
          <a:br>
            <a:rPr lang="pl-PL" sz="1600" dirty="0"/>
          </a:br>
          <a:r>
            <a:rPr lang="pl-PL" sz="1600" dirty="0" err="1"/>
            <a:t>Rain</a:t>
          </a:r>
          <a:endParaRPr lang="pl-PL" sz="1600" dirty="0"/>
        </a:p>
      </dgm:t>
    </dgm:pt>
    <dgm:pt modelId="{77917F3A-C3F0-46BF-9B1E-FB5390FA4568}" type="parTrans" cxnId="{FE6E1313-770C-466E-BE6A-A0684E0F8626}">
      <dgm:prSet/>
      <dgm:spPr/>
      <dgm:t>
        <a:bodyPr/>
        <a:lstStyle/>
        <a:p>
          <a:endParaRPr lang="pl-PL"/>
        </a:p>
      </dgm:t>
    </dgm:pt>
    <dgm:pt modelId="{B79E21A4-6A8B-419F-A342-0BFDC3F6A93D}" type="sibTrans" cxnId="{FE6E1313-770C-466E-BE6A-A0684E0F8626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m=38,0 v=0,0%</a:t>
          </a:r>
        </a:p>
      </dgm:t>
    </dgm:pt>
    <dgm:pt modelId="{C6AD0B4B-8B44-4C6A-A722-78361A44E44A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</a:t>
          </a:r>
          <a:r>
            <a:rPr lang="pl-PL" sz="1600" dirty="0" err="1"/>
            <a:t>Overcast</a:t>
          </a:r>
          <a:endParaRPr lang="pl-PL" sz="1600" dirty="0"/>
        </a:p>
      </dgm:t>
    </dgm:pt>
    <dgm:pt modelId="{8818F196-5769-4924-9F89-E25606A9FCE9}" type="parTrans" cxnId="{FC910906-0CC2-4BE2-A0BD-84D9F4336AA8}">
      <dgm:prSet/>
      <dgm:spPr/>
      <dgm:t>
        <a:bodyPr/>
        <a:lstStyle/>
        <a:p>
          <a:endParaRPr lang="pl-PL"/>
        </a:p>
      </dgm:t>
    </dgm:pt>
    <dgm:pt modelId="{71FAB6C1-2ACE-4CB5-B1BE-460353DEC0BD}" type="sibTrans" cxnId="{FC910906-0CC2-4BE2-A0BD-84D9F4336AA8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m=43,0 v=0,0%</a:t>
          </a:r>
        </a:p>
      </dgm:t>
    </dgm:pt>
    <dgm:pt modelId="{A444466F-336C-4537-A9C2-40B227A20A2D}">
      <dgm:prSet custT="1"/>
      <dgm:spPr/>
      <dgm:t>
        <a:bodyPr/>
        <a:lstStyle/>
        <a:p>
          <a:r>
            <a:rPr lang="pl-PL" sz="1600" dirty="0" err="1"/>
            <a:t>Outcast</a:t>
          </a:r>
          <a:r>
            <a:rPr lang="pl-PL" sz="1600" dirty="0"/>
            <a:t> Sunny</a:t>
          </a:r>
        </a:p>
      </dgm:t>
    </dgm:pt>
    <dgm:pt modelId="{A6F2D100-0CA7-4F67-BD0E-7416814667BE}" type="parTrans" cxnId="{8F42F523-02DC-4A9B-A7E7-8E2CCBA7D75C}">
      <dgm:prSet/>
      <dgm:spPr/>
      <dgm:t>
        <a:bodyPr/>
        <a:lstStyle/>
        <a:p>
          <a:endParaRPr lang="pl-PL"/>
        </a:p>
      </dgm:t>
    </dgm:pt>
    <dgm:pt modelId="{354EDF24-0CA7-4E68-8B37-D06BF82DC1FB}" type="sibTrans" cxnId="{8F42F523-02DC-4A9B-A7E7-8E2CCBA7D75C}">
      <dgm:prSet custT="1"/>
      <dgm:spPr/>
      <dgm:t>
        <a:bodyPr/>
        <a:lstStyle/>
        <a:p>
          <a:pPr algn="ctr"/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m=37,5 v=38,7%</a:t>
          </a:r>
        </a:p>
      </dgm:t>
    </dgm:pt>
    <dgm:pt modelId="{54391E87-8E3A-4AFB-BDF9-0B5BBAA77BB0}" type="pres">
      <dgm:prSet presAssocID="{24E0F1BC-2EB1-4525-94D9-61F553B5B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854A24-FAA9-4E98-975D-87324C512A9D}" type="pres">
      <dgm:prSet presAssocID="{4683F177-0064-403B-8BE0-187DD54FF93E}" presName="hierRoot1" presStyleCnt="0">
        <dgm:presLayoutVars>
          <dgm:hierBranch val="init"/>
        </dgm:presLayoutVars>
      </dgm:prSet>
      <dgm:spPr/>
    </dgm:pt>
    <dgm:pt modelId="{1C5189CA-F598-47AA-8727-3A14E913AB3C}" type="pres">
      <dgm:prSet presAssocID="{4683F177-0064-403B-8BE0-187DD54FF93E}" presName="rootComposite1" presStyleCnt="0"/>
      <dgm:spPr/>
    </dgm:pt>
    <dgm:pt modelId="{92D3546F-8574-4C29-88E1-40D915DB7212}" type="pres">
      <dgm:prSet presAssocID="{4683F177-0064-403B-8BE0-187DD54FF93E}" presName="rootText1" presStyleLbl="node0" presStyleIdx="0" presStyleCnt="1">
        <dgm:presLayoutVars>
          <dgm:chMax/>
          <dgm:chPref val="3"/>
        </dgm:presLayoutVars>
      </dgm:prSet>
      <dgm:spPr/>
    </dgm:pt>
    <dgm:pt modelId="{1376A3E9-155F-496A-87F1-457FD68703EA}" type="pres">
      <dgm:prSet presAssocID="{4683F177-0064-403B-8BE0-187DD54FF93E}" presName="titleText1" presStyleLbl="fgAcc0" presStyleIdx="0" presStyleCnt="1" custScaleX="129815" custScaleY="152837" custLinFactNeighborX="-13530" custLinFactNeighborY="20159">
        <dgm:presLayoutVars>
          <dgm:chMax val="0"/>
          <dgm:chPref val="0"/>
        </dgm:presLayoutVars>
      </dgm:prSet>
      <dgm:spPr/>
    </dgm:pt>
    <dgm:pt modelId="{BBB2620B-7939-4312-838D-16DD685EBB07}" type="pres">
      <dgm:prSet presAssocID="{4683F177-0064-403B-8BE0-187DD54FF93E}" presName="rootConnector1" presStyleLbl="node1" presStyleIdx="0" presStyleCnt="10"/>
      <dgm:spPr/>
    </dgm:pt>
    <dgm:pt modelId="{E59C0E12-B2E8-4A3C-AA3E-772C2EDE078D}" type="pres">
      <dgm:prSet presAssocID="{4683F177-0064-403B-8BE0-187DD54FF93E}" presName="hierChild2" presStyleCnt="0"/>
      <dgm:spPr/>
    </dgm:pt>
    <dgm:pt modelId="{BAC6811C-9037-408D-83DD-2F2871BF9246}" type="pres">
      <dgm:prSet presAssocID="{2A8BE505-09D6-413F-AB91-C752400999C0}" presName="Name37" presStyleLbl="parChTrans1D2" presStyleIdx="0" presStyleCnt="3"/>
      <dgm:spPr/>
    </dgm:pt>
    <dgm:pt modelId="{F2B14FF4-FFEF-43D9-8A74-305A281AF671}" type="pres">
      <dgm:prSet presAssocID="{B18763A8-37B8-4AAE-94FF-A428CA061E58}" presName="hierRoot2" presStyleCnt="0">
        <dgm:presLayoutVars>
          <dgm:hierBranch val="init"/>
        </dgm:presLayoutVars>
      </dgm:prSet>
      <dgm:spPr/>
    </dgm:pt>
    <dgm:pt modelId="{370C36F8-33FC-4D69-9337-3FF75B2D8D6B}" type="pres">
      <dgm:prSet presAssocID="{B18763A8-37B8-4AAE-94FF-A428CA061E58}" presName="rootComposite" presStyleCnt="0"/>
      <dgm:spPr/>
    </dgm:pt>
    <dgm:pt modelId="{4EBAC8C5-5FAC-49A5-A236-E912C1378878}" type="pres">
      <dgm:prSet presAssocID="{B18763A8-37B8-4AAE-94FF-A428CA061E58}" presName="rootText" presStyleLbl="node1" presStyleIdx="0" presStyleCnt="10" custScaleX="154756" custScaleY="127174" custLinFactNeighborX="-523" custLinFactNeighborY="-8583">
        <dgm:presLayoutVars>
          <dgm:chMax/>
          <dgm:chPref val="3"/>
        </dgm:presLayoutVars>
      </dgm:prSet>
      <dgm:spPr/>
    </dgm:pt>
    <dgm:pt modelId="{A5A8594F-2B97-4581-AA84-5DB004073BAE}" type="pres">
      <dgm:prSet presAssocID="{B18763A8-37B8-4AAE-94FF-A428CA061E58}" presName="titleText2" presStyleLbl="fgAcc1" presStyleIdx="0" presStyleCnt="10" custScaleX="126868" custScaleY="203483" custLinFactNeighborX="-11328" custLinFactNeighborY="40897">
        <dgm:presLayoutVars>
          <dgm:chMax val="0"/>
          <dgm:chPref val="0"/>
        </dgm:presLayoutVars>
      </dgm:prSet>
      <dgm:spPr/>
    </dgm:pt>
    <dgm:pt modelId="{9629AE68-8E38-4B75-8002-A3C6238F26C2}" type="pres">
      <dgm:prSet presAssocID="{B18763A8-37B8-4AAE-94FF-A428CA061E58}" presName="rootConnector" presStyleLbl="node2" presStyleIdx="0" presStyleCnt="0"/>
      <dgm:spPr/>
    </dgm:pt>
    <dgm:pt modelId="{B215C0CC-E329-4E18-B3C5-E42A5B93DA0A}" type="pres">
      <dgm:prSet presAssocID="{B18763A8-37B8-4AAE-94FF-A428CA061E58}" presName="hierChild4" presStyleCnt="0"/>
      <dgm:spPr/>
    </dgm:pt>
    <dgm:pt modelId="{ACF107E8-28AE-4F44-8D50-0E40468ECE5C}" type="pres">
      <dgm:prSet presAssocID="{5804D21C-4966-4AC6-B7E5-204D7F43A6AC}" presName="Name37" presStyleLbl="parChTrans1D3" presStyleIdx="0" presStyleCnt="7"/>
      <dgm:spPr/>
    </dgm:pt>
    <dgm:pt modelId="{DB65B7CB-DB83-4E75-AF84-158DA3255E1E}" type="pres">
      <dgm:prSet presAssocID="{C337A384-188F-452A-B6FC-60B79C323781}" presName="hierRoot2" presStyleCnt="0">
        <dgm:presLayoutVars>
          <dgm:hierBranch val="init"/>
        </dgm:presLayoutVars>
      </dgm:prSet>
      <dgm:spPr/>
    </dgm:pt>
    <dgm:pt modelId="{D9FFF04A-1B4D-4797-ACFE-921B2C4E36F7}" type="pres">
      <dgm:prSet presAssocID="{C337A384-188F-452A-B6FC-60B79C323781}" presName="rootComposite" presStyleCnt="0"/>
      <dgm:spPr/>
    </dgm:pt>
    <dgm:pt modelId="{6716E3A0-80B4-4D74-8A21-569E4123B6B6}" type="pres">
      <dgm:prSet presAssocID="{C337A384-188F-452A-B6FC-60B79C323781}" presName="rootText" presStyleLbl="node1" presStyleIdx="1" presStyleCnt="10" custScaleX="124228" custScaleY="127174">
        <dgm:presLayoutVars>
          <dgm:chMax/>
          <dgm:chPref val="3"/>
        </dgm:presLayoutVars>
      </dgm:prSet>
      <dgm:spPr/>
    </dgm:pt>
    <dgm:pt modelId="{A74B5AF4-CCBD-48BB-824F-2B05C90DECA4}" type="pres">
      <dgm:prSet presAssocID="{C337A384-188F-452A-B6FC-60B79C323781}" presName="titleText2" presStyleLbl="fgAcc1" presStyleIdx="1" presStyleCnt="10" custScaleX="88555" custScaleY="271820" custLinFactY="46555" custLinFactNeighborX="-7022" custLinFactNeighborY="100000">
        <dgm:presLayoutVars>
          <dgm:chMax val="0"/>
          <dgm:chPref val="0"/>
        </dgm:presLayoutVars>
      </dgm:prSet>
      <dgm:spPr/>
    </dgm:pt>
    <dgm:pt modelId="{BF288CB7-1D56-4333-800B-34C71C34AEEA}" type="pres">
      <dgm:prSet presAssocID="{C337A384-188F-452A-B6FC-60B79C323781}" presName="rootConnector" presStyleLbl="node3" presStyleIdx="0" presStyleCnt="0"/>
      <dgm:spPr/>
    </dgm:pt>
    <dgm:pt modelId="{62CF390F-17B1-4B97-8B0C-33625150A98E}" type="pres">
      <dgm:prSet presAssocID="{C337A384-188F-452A-B6FC-60B79C323781}" presName="hierChild4" presStyleCnt="0"/>
      <dgm:spPr/>
    </dgm:pt>
    <dgm:pt modelId="{2433B0A2-6C7B-45CA-AE88-517AF65D8789}" type="pres">
      <dgm:prSet presAssocID="{C337A384-188F-452A-B6FC-60B79C323781}" presName="hierChild5" presStyleCnt="0"/>
      <dgm:spPr/>
    </dgm:pt>
    <dgm:pt modelId="{DA742FCF-9F2D-44CA-8DFF-E3C96AC68876}" type="pres">
      <dgm:prSet presAssocID="{475B73E0-255D-4384-B30E-0E2A80BB10E2}" presName="Name37" presStyleLbl="parChTrans1D3" presStyleIdx="1" presStyleCnt="7"/>
      <dgm:spPr/>
    </dgm:pt>
    <dgm:pt modelId="{3FAE3E7F-A4E3-4A3C-B6CD-5CA8C3FD67F8}" type="pres">
      <dgm:prSet presAssocID="{D891DEA1-FF3B-46A2-A577-C589F7301FA3}" presName="hierRoot2" presStyleCnt="0">
        <dgm:presLayoutVars>
          <dgm:hierBranch val="init"/>
        </dgm:presLayoutVars>
      </dgm:prSet>
      <dgm:spPr/>
    </dgm:pt>
    <dgm:pt modelId="{32F393C3-C4C2-4647-8157-BAE02408944E}" type="pres">
      <dgm:prSet presAssocID="{D891DEA1-FF3B-46A2-A577-C589F7301FA3}" presName="rootComposite" presStyleCnt="0"/>
      <dgm:spPr/>
    </dgm:pt>
    <dgm:pt modelId="{735A6525-7AD5-4408-850C-511BC95D1BA6}" type="pres">
      <dgm:prSet presAssocID="{D891DEA1-FF3B-46A2-A577-C589F7301FA3}" presName="rootText" presStyleLbl="node1" presStyleIdx="2" presStyleCnt="10" custScaleX="108290" custScaleY="111347" custLinFactNeighborX="-4402" custLinFactNeighborY="-2657">
        <dgm:presLayoutVars>
          <dgm:chMax/>
          <dgm:chPref val="3"/>
        </dgm:presLayoutVars>
      </dgm:prSet>
      <dgm:spPr/>
    </dgm:pt>
    <dgm:pt modelId="{1CB8E5BB-BADB-4AE8-BE5E-66F1F21509B3}" type="pres">
      <dgm:prSet presAssocID="{D891DEA1-FF3B-46A2-A577-C589F7301FA3}" presName="titleText2" presStyleLbl="fgAcc1" presStyleIdx="2" presStyleCnt="10" custScaleX="93487" custScaleY="321217" custLinFactY="64468" custLinFactNeighborX="-18965" custLinFactNeighborY="100000">
        <dgm:presLayoutVars>
          <dgm:chMax val="0"/>
          <dgm:chPref val="0"/>
        </dgm:presLayoutVars>
      </dgm:prSet>
      <dgm:spPr/>
    </dgm:pt>
    <dgm:pt modelId="{8531F736-F01E-4FAF-9430-73987045D3E0}" type="pres">
      <dgm:prSet presAssocID="{D891DEA1-FF3B-46A2-A577-C589F7301FA3}" presName="rootConnector" presStyleLbl="node3" presStyleIdx="0" presStyleCnt="0"/>
      <dgm:spPr/>
    </dgm:pt>
    <dgm:pt modelId="{67931B5B-CA97-4C3F-B99A-2A3EFC9F80F8}" type="pres">
      <dgm:prSet presAssocID="{D891DEA1-FF3B-46A2-A577-C589F7301FA3}" presName="hierChild4" presStyleCnt="0"/>
      <dgm:spPr/>
    </dgm:pt>
    <dgm:pt modelId="{3F12AEFE-56C9-4401-88F1-1895562F5E93}" type="pres">
      <dgm:prSet presAssocID="{D891DEA1-FF3B-46A2-A577-C589F7301FA3}" presName="hierChild5" presStyleCnt="0"/>
      <dgm:spPr/>
    </dgm:pt>
    <dgm:pt modelId="{A9581FF5-611C-4BCE-8BB7-456F06270BC7}" type="pres">
      <dgm:prSet presAssocID="{B18763A8-37B8-4AAE-94FF-A428CA061E58}" presName="hierChild5" presStyleCnt="0"/>
      <dgm:spPr/>
    </dgm:pt>
    <dgm:pt modelId="{6912DFE2-7EB5-4731-B52E-1ED9CED03CBC}" type="pres">
      <dgm:prSet presAssocID="{4275407E-7217-4D93-9CFF-DDA8C0164916}" presName="Name37" presStyleLbl="parChTrans1D2" presStyleIdx="1" presStyleCnt="3"/>
      <dgm:spPr/>
    </dgm:pt>
    <dgm:pt modelId="{FD8DD96E-1037-4173-ADA6-C2720E6343AE}" type="pres">
      <dgm:prSet presAssocID="{40EC3751-FB96-434D-8250-AD1B93E8208C}" presName="hierRoot2" presStyleCnt="0">
        <dgm:presLayoutVars>
          <dgm:hierBranch val="init"/>
        </dgm:presLayoutVars>
      </dgm:prSet>
      <dgm:spPr/>
    </dgm:pt>
    <dgm:pt modelId="{C68B1DFF-6F3B-4EA9-9EFC-BACCF70EC434}" type="pres">
      <dgm:prSet presAssocID="{40EC3751-FB96-434D-8250-AD1B93E8208C}" presName="rootComposite" presStyleCnt="0"/>
      <dgm:spPr/>
    </dgm:pt>
    <dgm:pt modelId="{D39F045E-E287-48E4-A1E8-2CD487781894}" type="pres">
      <dgm:prSet presAssocID="{40EC3751-FB96-434D-8250-AD1B93E8208C}" presName="rootText" presStyleLbl="node1" presStyleIdx="3" presStyleCnt="10" custScaleX="162924" custScaleY="104208">
        <dgm:presLayoutVars>
          <dgm:chMax/>
          <dgm:chPref val="3"/>
        </dgm:presLayoutVars>
      </dgm:prSet>
      <dgm:spPr/>
    </dgm:pt>
    <dgm:pt modelId="{3637FEFC-B4A8-42F4-B590-2E32732A187B}" type="pres">
      <dgm:prSet presAssocID="{40EC3751-FB96-434D-8250-AD1B93E8208C}" presName="titleText2" presStyleLbl="fgAcc1" presStyleIdx="3" presStyleCnt="10" custScaleX="142801" custScaleY="121725" custLinFactNeighborX="-8253" custLinFactNeighborY="47247">
        <dgm:presLayoutVars>
          <dgm:chMax val="0"/>
          <dgm:chPref val="0"/>
        </dgm:presLayoutVars>
      </dgm:prSet>
      <dgm:spPr/>
    </dgm:pt>
    <dgm:pt modelId="{7D20DDB8-3FFB-4B1F-8D97-7E1FD56FC929}" type="pres">
      <dgm:prSet presAssocID="{40EC3751-FB96-434D-8250-AD1B93E8208C}" presName="rootConnector" presStyleLbl="node2" presStyleIdx="0" presStyleCnt="0"/>
      <dgm:spPr/>
    </dgm:pt>
    <dgm:pt modelId="{5D4459CE-8594-4D92-ADA9-B7501EB5FC4A}" type="pres">
      <dgm:prSet presAssocID="{40EC3751-FB96-434D-8250-AD1B93E8208C}" presName="hierChild4" presStyleCnt="0"/>
      <dgm:spPr/>
    </dgm:pt>
    <dgm:pt modelId="{B3C3D5A5-55C3-42CA-906A-566DF479ABD8}" type="pres">
      <dgm:prSet presAssocID="{0CBAE8B9-E0FA-4996-8DD2-91E1A56B880E}" presName="Name37" presStyleLbl="parChTrans1D3" presStyleIdx="2" presStyleCnt="7"/>
      <dgm:spPr/>
    </dgm:pt>
    <dgm:pt modelId="{FCF6A07A-7651-41ED-B9EA-74282BA7F958}" type="pres">
      <dgm:prSet presAssocID="{A243E94A-3E39-49ED-AC7B-65C68BE63B04}" presName="hierRoot2" presStyleCnt="0">
        <dgm:presLayoutVars>
          <dgm:hierBranch val="init"/>
        </dgm:presLayoutVars>
      </dgm:prSet>
      <dgm:spPr/>
    </dgm:pt>
    <dgm:pt modelId="{761B09AA-2682-4FA5-A8CA-3BEC6864BCD6}" type="pres">
      <dgm:prSet presAssocID="{A243E94A-3E39-49ED-AC7B-65C68BE63B04}" presName="rootComposite" presStyleCnt="0"/>
      <dgm:spPr/>
    </dgm:pt>
    <dgm:pt modelId="{C6B359A5-E3F6-4680-BE68-3E92A3A6E7B3}" type="pres">
      <dgm:prSet presAssocID="{A243E94A-3E39-49ED-AC7B-65C68BE63B04}" presName="rootText" presStyleLbl="node1" presStyleIdx="4" presStyleCnt="10" custScaleX="120676" custScaleY="105464" custLinFactNeighborX="4244" custLinFactNeighborY="-2186">
        <dgm:presLayoutVars>
          <dgm:chMax/>
          <dgm:chPref val="3"/>
        </dgm:presLayoutVars>
      </dgm:prSet>
      <dgm:spPr/>
    </dgm:pt>
    <dgm:pt modelId="{78A2E7BC-30FD-4F25-B422-A54E0B06B965}" type="pres">
      <dgm:prSet presAssocID="{A243E94A-3E39-49ED-AC7B-65C68BE63B04}" presName="titleText2" presStyleLbl="fgAcc1" presStyleIdx="4" presStyleCnt="10" custScaleX="158995" custScaleY="129864" custLinFactNeighborX="-4711" custLinFactNeighborY="59111">
        <dgm:presLayoutVars>
          <dgm:chMax val="0"/>
          <dgm:chPref val="0"/>
        </dgm:presLayoutVars>
      </dgm:prSet>
      <dgm:spPr/>
    </dgm:pt>
    <dgm:pt modelId="{A9FD3328-C674-40F3-97B2-A41C126D3222}" type="pres">
      <dgm:prSet presAssocID="{A243E94A-3E39-49ED-AC7B-65C68BE63B04}" presName="rootConnector" presStyleLbl="node3" presStyleIdx="0" presStyleCnt="0"/>
      <dgm:spPr/>
    </dgm:pt>
    <dgm:pt modelId="{2E038454-9676-494B-852F-AF1BD0195E75}" type="pres">
      <dgm:prSet presAssocID="{A243E94A-3E39-49ED-AC7B-65C68BE63B04}" presName="hierChild4" presStyleCnt="0"/>
      <dgm:spPr/>
    </dgm:pt>
    <dgm:pt modelId="{05F486B9-8E67-4BD3-99D2-4BF20CCEE456}" type="pres">
      <dgm:prSet presAssocID="{A243E94A-3E39-49ED-AC7B-65C68BE63B04}" presName="hierChild5" presStyleCnt="0"/>
      <dgm:spPr/>
    </dgm:pt>
    <dgm:pt modelId="{47BA954B-547D-4CA9-8F58-BE62A84A1B4C}" type="pres">
      <dgm:prSet presAssocID="{FB442CCA-18CA-48C2-9471-211CC588E86C}" presName="Name37" presStyleLbl="parChTrans1D3" presStyleIdx="3" presStyleCnt="7"/>
      <dgm:spPr/>
    </dgm:pt>
    <dgm:pt modelId="{741D1586-E2D6-47BE-899A-93E15438D2F6}" type="pres">
      <dgm:prSet presAssocID="{DA719364-FB4B-4ACB-87B5-8035FF384963}" presName="hierRoot2" presStyleCnt="0">
        <dgm:presLayoutVars>
          <dgm:hierBranch val="init"/>
        </dgm:presLayoutVars>
      </dgm:prSet>
      <dgm:spPr/>
    </dgm:pt>
    <dgm:pt modelId="{6AD0A98E-3F97-42BD-A23A-086EA653A86A}" type="pres">
      <dgm:prSet presAssocID="{DA719364-FB4B-4ACB-87B5-8035FF384963}" presName="rootComposite" presStyleCnt="0"/>
      <dgm:spPr/>
    </dgm:pt>
    <dgm:pt modelId="{B18DEBEB-81E5-42A3-A738-3FFD75029BE1}" type="pres">
      <dgm:prSet presAssocID="{DA719364-FB4B-4ACB-87B5-8035FF384963}" presName="rootText" presStyleLbl="node1" presStyleIdx="5" presStyleCnt="10" custScaleX="127656" custScaleY="120542">
        <dgm:presLayoutVars>
          <dgm:chMax/>
          <dgm:chPref val="3"/>
        </dgm:presLayoutVars>
      </dgm:prSet>
      <dgm:spPr/>
    </dgm:pt>
    <dgm:pt modelId="{39204A68-59BE-4DDF-AA37-A8A3D7DE7B3B}" type="pres">
      <dgm:prSet presAssocID="{DA719364-FB4B-4ACB-87B5-8035FF384963}" presName="titleText2" presStyleLbl="fgAcc1" presStyleIdx="5" presStyleCnt="10" custScaleX="165488" custScaleY="109195" custLinFactNeighborX="-13127" custLinFactNeighborY="72409">
        <dgm:presLayoutVars>
          <dgm:chMax val="0"/>
          <dgm:chPref val="0"/>
        </dgm:presLayoutVars>
      </dgm:prSet>
      <dgm:spPr/>
    </dgm:pt>
    <dgm:pt modelId="{1733F46B-37CA-41C9-9A18-D935C0CFC95F}" type="pres">
      <dgm:prSet presAssocID="{DA719364-FB4B-4ACB-87B5-8035FF384963}" presName="rootConnector" presStyleLbl="node3" presStyleIdx="0" presStyleCnt="0"/>
      <dgm:spPr/>
    </dgm:pt>
    <dgm:pt modelId="{9B50476A-F7FF-4082-B5B0-1489332DB97A}" type="pres">
      <dgm:prSet presAssocID="{DA719364-FB4B-4ACB-87B5-8035FF384963}" presName="hierChild4" presStyleCnt="0"/>
      <dgm:spPr/>
    </dgm:pt>
    <dgm:pt modelId="{2DD7297D-DD81-4C4A-A4CD-E4D1DDC8D6B9}" type="pres">
      <dgm:prSet presAssocID="{DA719364-FB4B-4ACB-87B5-8035FF384963}" presName="hierChild5" presStyleCnt="0"/>
      <dgm:spPr/>
    </dgm:pt>
    <dgm:pt modelId="{4C29567F-C7A4-4061-81B5-57E38407F782}" type="pres">
      <dgm:prSet presAssocID="{40EC3751-FB96-434D-8250-AD1B93E8208C}" presName="hierChild5" presStyleCnt="0"/>
      <dgm:spPr/>
    </dgm:pt>
    <dgm:pt modelId="{FBBE0B05-0C57-46DB-980E-C18FDDE39DDA}" type="pres">
      <dgm:prSet presAssocID="{59048A6D-C245-4CAA-ACB0-928F628ABD92}" presName="Name37" presStyleLbl="parChTrans1D2" presStyleIdx="2" presStyleCnt="3"/>
      <dgm:spPr/>
    </dgm:pt>
    <dgm:pt modelId="{B7E3A3DD-4B02-494F-8DB1-15FB38ED7EA9}" type="pres">
      <dgm:prSet presAssocID="{23E1EBF6-BD93-42A1-A2F4-6E22F3CFC1B7}" presName="hierRoot2" presStyleCnt="0">
        <dgm:presLayoutVars>
          <dgm:hierBranch val="init"/>
        </dgm:presLayoutVars>
      </dgm:prSet>
      <dgm:spPr/>
    </dgm:pt>
    <dgm:pt modelId="{7CCF83B4-F5FF-4B3D-87FA-143859E7950D}" type="pres">
      <dgm:prSet presAssocID="{23E1EBF6-BD93-42A1-A2F4-6E22F3CFC1B7}" presName="rootComposite" presStyleCnt="0"/>
      <dgm:spPr/>
    </dgm:pt>
    <dgm:pt modelId="{82DA4AC9-DA24-447A-ACBD-D13E0D23BB61}" type="pres">
      <dgm:prSet presAssocID="{23E1EBF6-BD93-42A1-A2F4-6E22F3CFC1B7}" presName="rootText" presStyleLbl="node1" presStyleIdx="6" presStyleCnt="10" custScaleX="136590" custScaleY="110245" custLinFactNeighborX="-296" custLinFactNeighborY="-7444">
        <dgm:presLayoutVars>
          <dgm:chMax/>
          <dgm:chPref val="3"/>
        </dgm:presLayoutVars>
      </dgm:prSet>
      <dgm:spPr/>
    </dgm:pt>
    <dgm:pt modelId="{248F206C-E393-48FB-877D-B97ABA6FF28C}" type="pres">
      <dgm:prSet presAssocID="{23E1EBF6-BD93-42A1-A2F4-6E22F3CFC1B7}" presName="titleText2" presStyleLbl="fgAcc1" presStyleIdx="6" presStyleCnt="10" custScaleX="148216" custScaleY="158669" custLinFactNeighborX="-18750" custLinFactNeighborY="45029">
        <dgm:presLayoutVars>
          <dgm:chMax val="0"/>
          <dgm:chPref val="0"/>
        </dgm:presLayoutVars>
      </dgm:prSet>
      <dgm:spPr/>
    </dgm:pt>
    <dgm:pt modelId="{BEAD8603-8D82-41E6-8AD6-8F8C30761245}" type="pres">
      <dgm:prSet presAssocID="{23E1EBF6-BD93-42A1-A2F4-6E22F3CFC1B7}" presName="rootConnector" presStyleLbl="node2" presStyleIdx="0" presStyleCnt="0"/>
      <dgm:spPr/>
    </dgm:pt>
    <dgm:pt modelId="{708E6909-8E3F-4CA0-B8A4-55BED9076CEA}" type="pres">
      <dgm:prSet presAssocID="{23E1EBF6-BD93-42A1-A2F4-6E22F3CFC1B7}" presName="hierChild4" presStyleCnt="0"/>
      <dgm:spPr/>
    </dgm:pt>
    <dgm:pt modelId="{90D5F813-DE82-4985-9D39-806A999C4193}" type="pres">
      <dgm:prSet presAssocID="{77917F3A-C3F0-46BF-9B1E-FB5390FA4568}" presName="Name37" presStyleLbl="parChTrans1D3" presStyleIdx="4" presStyleCnt="7"/>
      <dgm:spPr/>
    </dgm:pt>
    <dgm:pt modelId="{12A86380-328C-409F-91BB-3FC1D22DCD45}" type="pres">
      <dgm:prSet presAssocID="{7FBAB217-5137-4D88-B5B9-E820F06A9FF9}" presName="hierRoot2" presStyleCnt="0">
        <dgm:presLayoutVars>
          <dgm:hierBranch val="init"/>
        </dgm:presLayoutVars>
      </dgm:prSet>
      <dgm:spPr/>
    </dgm:pt>
    <dgm:pt modelId="{99FE4FB0-EE39-4452-A2AC-313D5BE906F4}" type="pres">
      <dgm:prSet presAssocID="{7FBAB217-5137-4D88-B5B9-E820F06A9FF9}" presName="rootComposite" presStyleCnt="0"/>
      <dgm:spPr/>
    </dgm:pt>
    <dgm:pt modelId="{AE4F6CBA-E6F5-4432-9242-BDE42884B434}" type="pres">
      <dgm:prSet presAssocID="{7FBAB217-5137-4D88-B5B9-E820F06A9FF9}" presName="rootText" presStyleLbl="node1" presStyleIdx="7" presStyleCnt="10" custScaleX="105993" custScaleY="117393">
        <dgm:presLayoutVars>
          <dgm:chMax/>
          <dgm:chPref val="3"/>
        </dgm:presLayoutVars>
      </dgm:prSet>
      <dgm:spPr/>
    </dgm:pt>
    <dgm:pt modelId="{9A2F43A0-41C1-4595-AFE4-6F26C32DC6FE}" type="pres">
      <dgm:prSet presAssocID="{7FBAB217-5137-4D88-B5B9-E820F06A9FF9}" presName="titleText2" presStyleLbl="fgAcc1" presStyleIdx="7" presStyleCnt="10" custScaleX="84872" custScaleY="298652" custLinFactY="55601" custLinFactNeighborX="-12777" custLinFactNeighborY="100000">
        <dgm:presLayoutVars>
          <dgm:chMax val="0"/>
          <dgm:chPref val="0"/>
        </dgm:presLayoutVars>
      </dgm:prSet>
      <dgm:spPr/>
    </dgm:pt>
    <dgm:pt modelId="{D4E27083-23D4-4D25-97B2-64B919F958CA}" type="pres">
      <dgm:prSet presAssocID="{7FBAB217-5137-4D88-B5B9-E820F06A9FF9}" presName="rootConnector" presStyleLbl="node3" presStyleIdx="0" presStyleCnt="0"/>
      <dgm:spPr/>
    </dgm:pt>
    <dgm:pt modelId="{03C03553-28A9-4AA8-A536-E0969572E3B1}" type="pres">
      <dgm:prSet presAssocID="{7FBAB217-5137-4D88-B5B9-E820F06A9FF9}" presName="hierChild4" presStyleCnt="0"/>
      <dgm:spPr/>
    </dgm:pt>
    <dgm:pt modelId="{6BB7769E-139F-40C3-B521-3FE32BE5B49F}" type="pres">
      <dgm:prSet presAssocID="{7FBAB217-5137-4D88-B5B9-E820F06A9FF9}" presName="hierChild5" presStyleCnt="0"/>
      <dgm:spPr/>
    </dgm:pt>
    <dgm:pt modelId="{BDD7C646-3A05-4383-AB04-3D5465BE9428}" type="pres">
      <dgm:prSet presAssocID="{8818F196-5769-4924-9F89-E25606A9FCE9}" presName="Name37" presStyleLbl="parChTrans1D3" presStyleIdx="5" presStyleCnt="7"/>
      <dgm:spPr/>
    </dgm:pt>
    <dgm:pt modelId="{E7F3BA73-D17D-4776-BBBB-8C8C99B66303}" type="pres">
      <dgm:prSet presAssocID="{C6AD0B4B-8B44-4C6A-A722-78361A44E44A}" presName="hierRoot2" presStyleCnt="0">
        <dgm:presLayoutVars>
          <dgm:hierBranch val="init"/>
        </dgm:presLayoutVars>
      </dgm:prSet>
      <dgm:spPr/>
    </dgm:pt>
    <dgm:pt modelId="{1BF2CDDC-F3FB-48F7-A311-326CA0295E28}" type="pres">
      <dgm:prSet presAssocID="{C6AD0B4B-8B44-4C6A-A722-78361A44E44A}" presName="rootComposite" presStyleCnt="0"/>
      <dgm:spPr/>
    </dgm:pt>
    <dgm:pt modelId="{3999F753-6581-4A0E-A1F3-A08CBC005D2C}" type="pres">
      <dgm:prSet presAssocID="{C6AD0B4B-8B44-4C6A-A722-78361A44E44A}" presName="rootText" presStyleLbl="node1" presStyleIdx="8" presStyleCnt="10">
        <dgm:presLayoutVars>
          <dgm:chMax/>
          <dgm:chPref val="3"/>
        </dgm:presLayoutVars>
      </dgm:prSet>
      <dgm:spPr/>
    </dgm:pt>
    <dgm:pt modelId="{3E98E0B2-A0B2-4330-A8C5-1A4B3A56C932}" type="pres">
      <dgm:prSet presAssocID="{C6AD0B4B-8B44-4C6A-A722-78361A44E44A}" presName="titleText2" presStyleLbl="fgAcc1" presStyleIdx="8" presStyleCnt="10" custScaleX="85818" custScaleY="280530" custLinFactY="41295" custLinFactNeighborX="-16096" custLinFactNeighborY="100000">
        <dgm:presLayoutVars>
          <dgm:chMax val="0"/>
          <dgm:chPref val="0"/>
        </dgm:presLayoutVars>
      </dgm:prSet>
      <dgm:spPr/>
    </dgm:pt>
    <dgm:pt modelId="{0C0C9127-3BFD-45BE-B838-C957C4F6F066}" type="pres">
      <dgm:prSet presAssocID="{C6AD0B4B-8B44-4C6A-A722-78361A44E44A}" presName="rootConnector" presStyleLbl="node3" presStyleIdx="0" presStyleCnt="0"/>
      <dgm:spPr/>
    </dgm:pt>
    <dgm:pt modelId="{18BAC96D-4E26-4D97-92E7-5655FAC7E91E}" type="pres">
      <dgm:prSet presAssocID="{C6AD0B4B-8B44-4C6A-A722-78361A44E44A}" presName="hierChild4" presStyleCnt="0"/>
      <dgm:spPr/>
    </dgm:pt>
    <dgm:pt modelId="{019581B9-B26B-4684-9E08-55FE6E4CE401}" type="pres">
      <dgm:prSet presAssocID="{C6AD0B4B-8B44-4C6A-A722-78361A44E44A}" presName="hierChild5" presStyleCnt="0"/>
      <dgm:spPr/>
    </dgm:pt>
    <dgm:pt modelId="{44BB341B-7413-4757-A3CF-802DBB1C91FA}" type="pres">
      <dgm:prSet presAssocID="{A6F2D100-0CA7-4F67-BD0E-7416814667BE}" presName="Name37" presStyleLbl="parChTrans1D3" presStyleIdx="6" presStyleCnt="7"/>
      <dgm:spPr/>
    </dgm:pt>
    <dgm:pt modelId="{15C50A21-592B-452A-B7F2-CD3DA39F0336}" type="pres">
      <dgm:prSet presAssocID="{A444466F-336C-4537-A9C2-40B227A20A2D}" presName="hierRoot2" presStyleCnt="0">
        <dgm:presLayoutVars>
          <dgm:hierBranch val="init"/>
        </dgm:presLayoutVars>
      </dgm:prSet>
      <dgm:spPr/>
    </dgm:pt>
    <dgm:pt modelId="{18BB1B2D-8F43-43F0-A00E-1A0B178986A3}" type="pres">
      <dgm:prSet presAssocID="{A444466F-336C-4537-A9C2-40B227A20A2D}" presName="rootComposite" presStyleCnt="0"/>
      <dgm:spPr/>
    </dgm:pt>
    <dgm:pt modelId="{3A231E8F-32D2-4DA3-8E88-05796C543540}" type="pres">
      <dgm:prSet presAssocID="{A444466F-336C-4537-A9C2-40B227A20A2D}" presName="rootText" presStyleLbl="node1" presStyleIdx="9" presStyleCnt="10">
        <dgm:presLayoutVars>
          <dgm:chMax/>
          <dgm:chPref val="3"/>
        </dgm:presLayoutVars>
      </dgm:prSet>
      <dgm:spPr/>
    </dgm:pt>
    <dgm:pt modelId="{639D81A9-9927-4F23-B60B-63E93DF32BC6}" type="pres">
      <dgm:prSet presAssocID="{A444466F-336C-4537-A9C2-40B227A20A2D}" presName="titleText2" presStyleLbl="fgAcc1" presStyleIdx="9" presStyleCnt="10" custScaleX="86873" custScaleY="299211" custLinFactY="56703" custLinFactNeighborX="-14640" custLinFactNeighborY="100000">
        <dgm:presLayoutVars>
          <dgm:chMax val="0"/>
          <dgm:chPref val="0"/>
        </dgm:presLayoutVars>
      </dgm:prSet>
      <dgm:spPr/>
    </dgm:pt>
    <dgm:pt modelId="{71992CF1-FE51-476A-B705-3104C512C596}" type="pres">
      <dgm:prSet presAssocID="{A444466F-336C-4537-A9C2-40B227A20A2D}" presName="rootConnector" presStyleLbl="node3" presStyleIdx="0" presStyleCnt="0"/>
      <dgm:spPr/>
    </dgm:pt>
    <dgm:pt modelId="{78D5C28F-5EE6-44FC-9379-FE4364C0F640}" type="pres">
      <dgm:prSet presAssocID="{A444466F-336C-4537-A9C2-40B227A20A2D}" presName="hierChild4" presStyleCnt="0"/>
      <dgm:spPr/>
    </dgm:pt>
    <dgm:pt modelId="{B21CF5AC-E586-4DD6-898B-C0A4DD9AB13A}" type="pres">
      <dgm:prSet presAssocID="{A444466F-336C-4537-A9C2-40B227A20A2D}" presName="hierChild5" presStyleCnt="0"/>
      <dgm:spPr/>
    </dgm:pt>
    <dgm:pt modelId="{3452FE8B-DCE9-4116-BF9E-E00C68E73899}" type="pres">
      <dgm:prSet presAssocID="{23E1EBF6-BD93-42A1-A2F4-6E22F3CFC1B7}" presName="hierChild5" presStyleCnt="0"/>
      <dgm:spPr/>
    </dgm:pt>
    <dgm:pt modelId="{52B1CC27-D80A-4067-8CFC-7D4D5F832E2F}" type="pres">
      <dgm:prSet presAssocID="{4683F177-0064-403B-8BE0-187DD54FF93E}" presName="hierChild3" presStyleCnt="0"/>
      <dgm:spPr/>
    </dgm:pt>
  </dgm:ptLst>
  <dgm:cxnLst>
    <dgm:cxn modelId="{60994804-D940-4B7A-9630-FB5CD19CFBBD}" type="presOf" srcId="{DA719364-FB4B-4ACB-87B5-8035FF384963}" destId="{1733F46B-37CA-41C9-9A18-D935C0CFC95F}" srcOrd="1" destOrd="0" presId="urn:microsoft.com/office/officeart/2008/layout/NameandTitleOrganizationalChart"/>
    <dgm:cxn modelId="{FC910906-0CC2-4BE2-A0BD-84D9F4336AA8}" srcId="{23E1EBF6-BD93-42A1-A2F4-6E22F3CFC1B7}" destId="{C6AD0B4B-8B44-4C6A-A722-78361A44E44A}" srcOrd="1" destOrd="0" parTransId="{8818F196-5769-4924-9F89-E25606A9FCE9}" sibTransId="{71FAB6C1-2ACE-4CB5-B1BE-460353DEC0BD}"/>
    <dgm:cxn modelId="{8821C909-2A99-490A-ABE3-D306559DD57F}" srcId="{24E0F1BC-2EB1-4525-94D9-61F553B5B7DA}" destId="{4683F177-0064-403B-8BE0-187DD54FF93E}" srcOrd="0" destOrd="0" parTransId="{1993F36C-DAEC-4CA7-8066-0758AC122AD3}" sibTransId="{BCC643D3-A446-4F78-9ECF-1527A8365733}"/>
    <dgm:cxn modelId="{3DF4830B-E93A-4605-829B-C85604B90FCA}" type="presOf" srcId="{AC59B0F1-F952-4C59-8EBC-877E48656972}" destId="{A74B5AF4-CCBD-48BB-824F-2B05C90DECA4}" srcOrd="0" destOrd="0" presId="urn:microsoft.com/office/officeart/2008/layout/NameandTitleOrganizationalChart"/>
    <dgm:cxn modelId="{B9EB780E-D1B3-435A-A182-9A8707C2FA2B}" type="presOf" srcId="{59048A6D-C245-4CAA-ACB0-928F628ABD92}" destId="{FBBE0B05-0C57-46DB-980E-C18FDDE39DDA}" srcOrd="0" destOrd="0" presId="urn:microsoft.com/office/officeart/2008/layout/NameandTitleOrganizationalChart"/>
    <dgm:cxn modelId="{FE6E1313-770C-466E-BE6A-A0684E0F8626}" srcId="{23E1EBF6-BD93-42A1-A2F4-6E22F3CFC1B7}" destId="{7FBAB217-5137-4D88-B5B9-E820F06A9FF9}" srcOrd="0" destOrd="0" parTransId="{77917F3A-C3F0-46BF-9B1E-FB5390FA4568}" sibTransId="{B79E21A4-6A8B-419F-A342-0BFDC3F6A93D}"/>
    <dgm:cxn modelId="{87956314-BCA6-4110-A28A-60082D5DC93B}" type="presOf" srcId="{5804D21C-4966-4AC6-B7E5-204D7F43A6AC}" destId="{ACF107E8-28AE-4F44-8D50-0E40468ECE5C}" srcOrd="0" destOrd="0" presId="urn:microsoft.com/office/officeart/2008/layout/NameandTitleOrganizationalChart"/>
    <dgm:cxn modelId="{738FED1A-610B-499B-A11E-9859829F384D}" type="presOf" srcId="{4275407E-7217-4D93-9CFF-DDA8C0164916}" destId="{6912DFE2-7EB5-4731-B52E-1ED9CED03CBC}" srcOrd="0" destOrd="0" presId="urn:microsoft.com/office/officeart/2008/layout/NameandTitleOrganizationalChart"/>
    <dgm:cxn modelId="{4BA9341B-AEA7-42D7-AF84-6B10A0BE4621}" type="presOf" srcId="{4683F177-0064-403B-8BE0-187DD54FF93E}" destId="{BBB2620B-7939-4312-838D-16DD685EBB07}" srcOrd="1" destOrd="0" presId="urn:microsoft.com/office/officeart/2008/layout/NameandTitleOrganizationalChart"/>
    <dgm:cxn modelId="{0BC9361C-47DB-4AAC-A1E4-C8F7935E5B89}" srcId="{B18763A8-37B8-4AAE-94FF-A428CA061E58}" destId="{D891DEA1-FF3B-46A2-A577-C589F7301FA3}" srcOrd="1" destOrd="0" parTransId="{475B73E0-255D-4384-B30E-0E2A80BB10E2}" sibTransId="{D66399D8-CFAE-491E-89DD-23F54518E132}"/>
    <dgm:cxn modelId="{8F42F523-02DC-4A9B-A7E7-8E2CCBA7D75C}" srcId="{23E1EBF6-BD93-42A1-A2F4-6E22F3CFC1B7}" destId="{A444466F-336C-4537-A9C2-40B227A20A2D}" srcOrd="2" destOrd="0" parTransId="{A6F2D100-0CA7-4F67-BD0E-7416814667BE}" sibTransId="{354EDF24-0CA7-4E68-8B37-D06BF82DC1FB}"/>
    <dgm:cxn modelId="{85CBFC24-04ED-464D-8A40-31DEF4214A9D}" type="presOf" srcId="{A444466F-336C-4537-A9C2-40B227A20A2D}" destId="{3A231E8F-32D2-4DA3-8E88-05796C543540}" srcOrd="0" destOrd="0" presId="urn:microsoft.com/office/officeart/2008/layout/NameandTitleOrganizationalChart"/>
    <dgm:cxn modelId="{9D523A34-456B-487E-851C-4469B562EED3}" type="presOf" srcId="{D66399D8-CFAE-491E-89DD-23F54518E132}" destId="{1CB8E5BB-BADB-4AE8-BE5E-66F1F21509B3}" srcOrd="0" destOrd="0" presId="urn:microsoft.com/office/officeart/2008/layout/NameandTitleOrganizationalChart"/>
    <dgm:cxn modelId="{16006437-F097-4204-AEDA-EF65E2358035}" type="presOf" srcId="{354EDF24-0CA7-4E68-8B37-D06BF82DC1FB}" destId="{639D81A9-9927-4F23-B60B-63E93DF32BC6}" srcOrd="0" destOrd="0" presId="urn:microsoft.com/office/officeart/2008/layout/NameandTitleOrganizationalChart"/>
    <dgm:cxn modelId="{5601E53F-130E-4727-8335-985A2E876D66}" type="presOf" srcId="{71FAB6C1-2ACE-4CB5-B1BE-460353DEC0BD}" destId="{3E98E0B2-A0B2-4330-A8C5-1A4B3A56C932}" srcOrd="0" destOrd="0" presId="urn:microsoft.com/office/officeart/2008/layout/NameandTitleOrganizationalChart"/>
    <dgm:cxn modelId="{0E31A35B-838F-428F-80E1-3D390B87726D}" type="presOf" srcId="{C6AD0B4B-8B44-4C6A-A722-78361A44E44A}" destId="{0C0C9127-3BFD-45BE-B838-C957C4F6F066}" srcOrd="1" destOrd="0" presId="urn:microsoft.com/office/officeart/2008/layout/NameandTitleOrganizationalChart"/>
    <dgm:cxn modelId="{915A5661-2EAF-4BA4-A5F3-72D416F75D7B}" type="presOf" srcId="{77917F3A-C3F0-46BF-9B1E-FB5390FA4568}" destId="{90D5F813-DE82-4985-9D39-806A999C4193}" srcOrd="0" destOrd="0" presId="urn:microsoft.com/office/officeart/2008/layout/NameandTitleOrganizationalChart"/>
    <dgm:cxn modelId="{32A4C442-76C1-46AB-906F-F89DBE12DBD4}" type="presOf" srcId="{FB442CCA-18CA-48C2-9471-211CC588E86C}" destId="{47BA954B-547D-4CA9-8F58-BE62A84A1B4C}" srcOrd="0" destOrd="0" presId="urn:microsoft.com/office/officeart/2008/layout/NameandTitleOrganizationalChart"/>
    <dgm:cxn modelId="{DD693F64-646D-4DAE-A778-9F42C7F12ACD}" type="presOf" srcId="{72F86102-B0EF-4988-84C8-8A91B9FFFB90}" destId="{3637FEFC-B4A8-42F4-B590-2E32732A187B}" srcOrd="0" destOrd="0" presId="urn:microsoft.com/office/officeart/2008/layout/NameandTitleOrganizationalChart"/>
    <dgm:cxn modelId="{07CDF164-8E36-42CF-8D8C-C12454687129}" type="presOf" srcId="{A243E94A-3E39-49ED-AC7B-65C68BE63B04}" destId="{C6B359A5-E3F6-4680-BE68-3E92A3A6E7B3}" srcOrd="0" destOrd="0" presId="urn:microsoft.com/office/officeart/2008/layout/NameandTitleOrganizationalChart"/>
    <dgm:cxn modelId="{7BAFA247-6EF9-44D7-B3FC-83C1B126E446}" srcId="{40EC3751-FB96-434D-8250-AD1B93E8208C}" destId="{DA719364-FB4B-4ACB-87B5-8035FF384963}" srcOrd="1" destOrd="0" parTransId="{FB442CCA-18CA-48C2-9471-211CC588E86C}" sibTransId="{5942D831-E90E-431C-AC97-300D05C1ED9F}"/>
    <dgm:cxn modelId="{F6011069-50F2-4389-A668-B68B326EC9C6}" type="presOf" srcId="{40EC3751-FB96-434D-8250-AD1B93E8208C}" destId="{D39F045E-E287-48E4-A1E8-2CD487781894}" srcOrd="0" destOrd="0" presId="urn:microsoft.com/office/officeart/2008/layout/NameandTitleOrganizationalChart"/>
    <dgm:cxn modelId="{0285D94B-EF5F-444F-BA73-661AD7E3C69C}" type="presOf" srcId="{24E0F1BC-2EB1-4525-94D9-61F553B5B7DA}" destId="{54391E87-8E3A-4AFB-BDF9-0B5BBAA77BB0}" srcOrd="0" destOrd="0" presId="urn:microsoft.com/office/officeart/2008/layout/NameandTitleOrganizationalChart"/>
    <dgm:cxn modelId="{C414814C-E432-4329-BEA5-A8E869B6C78D}" type="presOf" srcId="{23E1EBF6-BD93-42A1-A2F4-6E22F3CFC1B7}" destId="{82DA4AC9-DA24-447A-ACBD-D13E0D23BB61}" srcOrd="0" destOrd="0" presId="urn:microsoft.com/office/officeart/2008/layout/NameandTitleOrganizationalChart"/>
    <dgm:cxn modelId="{38DCB56F-E073-4DEB-B6C3-89C39CBE7977}" type="presOf" srcId="{D891DEA1-FF3B-46A2-A577-C589F7301FA3}" destId="{735A6525-7AD5-4408-850C-511BC95D1BA6}" srcOrd="0" destOrd="0" presId="urn:microsoft.com/office/officeart/2008/layout/NameandTitleOrganizationalChart"/>
    <dgm:cxn modelId="{AE8DBB72-481B-40D5-BE35-FB62DBC7E731}" type="presOf" srcId="{B18763A8-37B8-4AAE-94FF-A428CA061E58}" destId="{4EBAC8C5-5FAC-49A5-A236-E912C1378878}" srcOrd="0" destOrd="0" presId="urn:microsoft.com/office/officeart/2008/layout/NameandTitleOrganizationalChart"/>
    <dgm:cxn modelId="{C3C85E79-261A-4C5B-9AB8-C925C9F093A4}" type="presOf" srcId="{0CBAE8B9-E0FA-4996-8DD2-91E1A56B880E}" destId="{B3C3D5A5-55C3-42CA-906A-566DF479ABD8}" srcOrd="0" destOrd="0" presId="urn:microsoft.com/office/officeart/2008/layout/NameandTitleOrganizationalChart"/>
    <dgm:cxn modelId="{2D35A07B-BF79-45F4-A2A7-07CD59C01818}" srcId="{40EC3751-FB96-434D-8250-AD1B93E8208C}" destId="{A243E94A-3E39-49ED-AC7B-65C68BE63B04}" srcOrd="0" destOrd="0" parTransId="{0CBAE8B9-E0FA-4996-8DD2-91E1A56B880E}" sibTransId="{A6DE47CD-D65A-427A-84A0-F3C17E68852A}"/>
    <dgm:cxn modelId="{729CE87C-F90A-4B5B-8A7B-E415313AE0D5}" type="presOf" srcId="{8818F196-5769-4924-9F89-E25606A9FCE9}" destId="{BDD7C646-3A05-4383-AB04-3D5465BE9428}" srcOrd="0" destOrd="0" presId="urn:microsoft.com/office/officeart/2008/layout/NameandTitleOrganizationalChart"/>
    <dgm:cxn modelId="{507A4A7F-7E99-44FA-943E-D01CF3EAD716}" type="presOf" srcId="{C4DDD4F4-F9F9-4D63-9F21-88E96AD79F41}" destId="{248F206C-E393-48FB-877D-B97ABA6FF28C}" srcOrd="0" destOrd="0" presId="urn:microsoft.com/office/officeart/2008/layout/NameandTitleOrganizationalChart"/>
    <dgm:cxn modelId="{84B38A81-6A84-475B-9370-ADCBE7F64937}" type="presOf" srcId="{475B73E0-255D-4384-B30E-0E2A80BB10E2}" destId="{DA742FCF-9F2D-44CA-8DFF-E3C96AC68876}" srcOrd="0" destOrd="0" presId="urn:microsoft.com/office/officeart/2008/layout/NameandTitleOrganizationalChart"/>
    <dgm:cxn modelId="{AE2DF781-B12C-4478-BB08-27EDE107D3BA}" type="presOf" srcId="{A6F2D100-0CA7-4F67-BD0E-7416814667BE}" destId="{44BB341B-7413-4757-A3CF-802DBB1C91FA}" srcOrd="0" destOrd="0" presId="urn:microsoft.com/office/officeart/2008/layout/NameandTitleOrganizationalChart"/>
    <dgm:cxn modelId="{C5207086-55F1-41B6-8F94-B8B04620139C}" srcId="{4683F177-0064-403B-8BE0-187DD54FF93E}" destId="{B18763A8-37B8-4AAE-94FF-A428CA061E58}" srcOrd="0" destOrd="0" parTransId="{2A8BE505-09D6-413F-AB91-C752400999C0}" sibTransId="{555618D8-853C-47DC-9A94-33498E317406}"/>
    <dgm:cxn modelId="{0352258F-7FE4-4C47-A883-6FEBE1E5B7CE}" type="presOf" srcId="{C337A384-188F-452A-B6FC-60B79C323781}" destId="{BF288CB7-1D56-4333-800B-34C71C34AEEA}" srcOrd="1" destOrd="0" presId="urn:microsoft.com/office/officeart/2008/layout/NameandTitleOrganizationalChart"/>
    <dgm:cxn modelId="{D2A9E895-D6BB-42A6-AA37-4F9D10556540}" srcId="{B18763A8-37B8-4AAE-94FF-A428CA061E58}" destId="{C337A384-188F-452A-B6FC-60B79C323781}" srcOrd="0" destOrd="0" parTransId="{5804D21C-4966-4AC6-B7E5-204D7F43A6AC}" sibTransId="{AC59B0F1-F952-4C59-8EBC-877E48656972}"/>
    <dgm:cxn modelId="{2687D999-166A-4846-BE56-F4B7EEDCA96D}" type="presOf" srcId="{C6AD0B4B-8B44-4C6A-A722-78361A44E44A}" destId="{3999F753-6581-4A0E-A1F3-A08CBC005D2C}" srcOrd="0" destOrd="0" presId="urn:microsoft.com/office/officeart/2008/layout/NameandTitleOrganizationalChart"/>
    <dgm:cxn modelId="{1AE710A1-ADBB-484B-8B99-0F7252057286}" type="presOf" srcId="{7FBAB217-5137-4D88-B5B9-E820F06A9FF9}" destId="{D4E27083-23D4-4D25-97B2-64B919F958CA}" srcOrd="1" destOrd="0" presId="urn:microsoft.com/office/officeart/2008/layout/NameandTitleOrganizationalChart"/>
    <dgm:cxn modelId="{37310DAF-8F60-4F02-BD86-54FBFDA9FBD7}" type="presOf" srcId="{5942D831-E90E-431C-AC97-300D05C1ED9F}" destId="{39204A68-59BE-4DDF-AA37-A8A3D7DE7B3B}" srcOrd="0" destOrd="0" presId="urn:microsoft.com/office/officeart/2008/layout/NameandTitleOrganizationalChart"/>
    <dgm:cxn modelId="{A299E4B0-F042-4668-AED2-03317B4407E5}" type="presOf" srcId="{40EC3751-FB96-434D-8250-AD1B93E8208C}" destId="{7D20DDB8-3FFB-4B1F-8D97-7E1FD56FC929}" srcOrd="1" destOrd="0" presId="urn:microsoft.com/office/officeart/2008/layout/NameandTitleOrganizationalChart"/>
    <dgm:cxn modelId="{C6B771BB-0483-4F95-8EDC-684A0A6F0BD0}" type="presOf" srcId="{555618D8-853C-47DC-9A94-33498E317406}" destId="{A5A8594F-2B97-4581-AA84-5DB004073BAE}" srcOrd="0" destOrd="0" presId="urn:microsoft.com/office/officeart/2008/layout/NameandTitleOrganizationalChart"/>
    <dgm:cxn modelId="{37E657BC-D2E3-497F-957A-AC7ED66D3004}" type="presOf" srcId="{DA719364-FB4B-4ACB-87B5-8035FF384963}" destId="{B18DEBEB-81E5-42A3-A738-3FFD75029BE1}" srcOrd="0" destOrd="0" presId="urn:microsoft.com/office/officeart/2008/layout/NameandTitleOrganizationalChart"/>
    <dgm:cxn modelId="{D9597BBF-632D-467B-B5BE-67D0EF292399}" type="presOf" srcId="{2A8BE505-09D6-413F-AB91-C752400999C0}" destId="{BAC6811C-9037-408D-83DD-2F2871BF9246}" srcOrd="0" destOrd="0" presId="urn:microsoft.com/office/officeart/2008/layout/NameandTitleOrganizationalChart"/>
    <dgm:cxn modelId="{A8D222C0-ACC1-47F9-993E-8897EF187AE7}" type="presOf" srcId="{C337A384-188F-452A-B6FC-60B79C323781}" destId="{6716E3A0-80B4-4D74-8A21-569E4123B6B6}" srcOrd="0" destOrd="0" presId="urn:microsoft.com/office/officeart/2008/layout/NameandTitleOrganizationalChart"/>
    <dgm:cxn modelId="{D9BC25C4-FE83-4C8E-92F7-5485B6DA63CB}" type="presOf" srcId="{A444466F-336C-4537-A9C2-40B227A20A2D}" destId="{71992CF1-FE51-476A-B705-3104C512C596}" srcOrd="1" destOrd="0" presId="urn:microsoft.com/office/officeart/2008/layout/NameandTitleOrganizationalChart"/>
    <dgm:cxn modelId="{31BBFFC8-A3CB-463A-8F02-2136440469E5}" type="presOf" srcId="{B18763A8-37B8-4AAE-94FF-A428CA061E58}" destId="{9629AE68-8E38-4B75-8002-A3C6238F26C2}" srcOrd="1" destOrd="0" presId="urn:microsoft.com/office/officeart/2008/layout/NameandTitleOrganizationalChart"/>
    <dgm:cxn modelId="{D37EB5D0-09CD-4D1C-B11A-2548ED36DE34}" type="presOf" srcId="{A6DE47CD-D65A-427A-84A0-F3C17E68852A}" destId="{78A2E7BC-30FD-4F25-B422-A54E0B06B965}" srcOrd="0" destOrd="0" presId="urn:microsoft.com/office/officeart/2008/layout/NameandTitleOrganizationalChart"/>
    <dgm:cxn modelId="{105270D6-69C0-4E2F-90A0-59044437A42D}" type="presOf" srcId="{A243E94A-3E39-49ED-AC7B-65C68BE63B04}" destId="{A9FD3328-C674-40F3-97B2-A41C126D3222}" srcOrd="1" destOrd="0" presId="urn:microsoft.com/office/officeart/2008/layout/NameandTitleOrganizationalChart"/>
    <dgm:cxn modelId="{D35918D7-2B69-444F-86A4-C83593492E8C}" type="presOf" srcId="{4683F177-0064-403B-8BE0-187DD54FF93E}" destId="{92D3546F-8574-4C29-88E1-40D915DB7212}" srcOrd="0" destOrd="0" presId="urn:microsoft.com/office/officeart/2008/layout/NameandTitleOrganizationalChart"/>
    <dgm:cxn modelId="{7E4EA6DB-41C1-40D6-808D-3E8DD20DEE8B}" type="presOf" srcId="{D891DEA1-FF3B-46A2-A577-C589F7301FA3}" destId="{8531F736-F01E-4FAF-9430-73987045D3E0}" srcOrd="1" destOrd="0" presId="urn:microsoft.com/office/officeart/2008/layout/NameandTitleOrganizationalChart"/>
    <dgm:cxn modelId="{E00D0ADC-CBE4-48AD-9211-0CED59910986}" srcId="{4683F177-0064-403B-8BE0-187DD54FF93E}" destId="{40EC3751-FB96-434D-8250-AD1B93E8208C}" srcOrd="1" destOrd="0" parTransId="{4275407E-7217-4D93-9CFF-DDA8C0164916}" sibTransId="{72F86102-B0EF-4988-84C8-8A91B9FFFB90}"/>
    <dgm:cxn modelId="{292334EB-AE0F-47DB-8BCA-FB70C7B3A001}" type="presOf" srcId="{B79E21A4-6A8B-419F-A342-0BFDC3F6A93D}" destId="{9A2F43A0-41C1-4595-AFE4-6F26C32DC6FE}" srcOrd="0" destOrd="0" presId="urn:microsoft.com/office/officeart/2008/layout/NameandTitleOrganizationalChart"/>
    <dgm:cxn modelId="{F809F3EB-2174-4E5C-98E8-941CC790F4AE}" srcId="{4683F177-0064-403B-8BE0-187DD54FF93E}" destId="{23E1EBF6-BD93-42A1-A2F4-6E22F3CFC1B7}" srcOrd="2" destOrd="0" parTransId="{59048A6D-C245-4CAA-ACB0-928F628ABD92}" sibTransId="{C4DDD4F4-F9F9-4D63-9F21-88E96AD79F41}"/>
    <dgm:cxn modelId="{B7E51FED-8B47-449C-AB55-149581961DA0}" type="presOf" srcId="{7FBAB217-5137-4D88-B5B9-E820F06A9FF9}" destId="{AE4F6CBA-E6F5-4432-9242-BDE42884B434}" srcOrd="0" destOrd="0" presId="urn:microsoft.com/office/officeart/2008/layout/NameandTitleOrganizationalChart"/>
    <dgm:cxn modelId="{6B7A5DF3-D24C-46DC-8B1A-0EB6099C808D}" type="presOf" srcId="{BCC643D3-A446-4F78-9ECF-1527A8365733}" destId="{1376A3E9-155F-496A-87F1-457FD68703EA}" srcOrd="0" destOrd="0" presId="urn:microsoft.com/office/officeart/2008/layout/NameandTitleOrganizationalChart"/>
    <dgm:cxn modelId="{0CC1FBF7-A314-4B48-A758-F0753676C2F1}" type="presOf" srcId="{23E1EBF6-BD93-42A1-A2F4-6E22F3CFC1B7}" destId="{BEAD8603-8D82-41E6-8AD6-8F8C30761245}" srcOrd="1" destOrd="0" presId="urn:microsoft.com/office/officeart/2008/layout/NameandTitleOrganizationalChart"/>
    <dgm:cxn modelId="{EC8967C1-2EBD-4B94-99D0-E65A2ACA3979}" type="presParOf" srcId="{54391E87-8E3A-4AFB-BDF9-0B5BBAA77BB0}" destId="{46854A24-FAA9-4E98-975D-87324C512A9D}" srcOrd="0" destOrd="0" presId="urn:microsoft.com/office/officeart/2008/layout/NameandTitleOrganizationalChart"/>
    <dgm:cxn modelId="{00E0001A-F779-4816-865D-4EEFEF06A554}" type="presParOf" srcId="{46854A24-FAA9-4E98-975D-87324C512A9D}" destId="{1C5189CA-F598-47AA-8727-3A14E913AB3C}" srcOrd="0" destOrd="0" presId="urn:microsoft.com/office/officeart/2008/layout/NameandTitleOrganizationalChart"/>
    <dgm:cxn modelId="{B89EA903-0C3E-4A99-8210-9AD1283DF5E8}" type="presParOf" srcId="{1C5189CA-F598-47AA-8727-3A14E913AB3C}" destId="{92D3546F-8574-4C29-88E1-40D915DB7212}" srcOrd="0" destOrd="0" presId="urn:microsoft.com/office/officeart/2008/layout/NameandTitleOrganizationalChart"/>
    <dgm:cxn modelId="{840167FC-84FA-45D6-905F-98E33143C2BF}" type="presParOf" srcId="{1C5189CA-F598-47AA-8727-3A14E913AB3C}" destId="{1376A3E9-155F-496A-87F1-457FD68703EA}" srcOrd="1" destOrd="0" presId="urn:microsoft.com/office/officeart/2008/layout/NameandTitleOrganizationalChart"/>
    <dgm:cxn modelId="{322AAC76-8259-4816-896A-AFB14383AEE4}" type="presParOf" srcId="{1C5189CA-F598-47AA-8727-3A14E913AB3C}" destId="{BBB2620B-7939-4312-838D-16DD685EBB07}" srcOrd="2" destOrd="0" presId="urn:microsoft.com/office/officeart/2008/layout/NameandTitleOrganizationalChart"/>
    <dgm:cxn modelId="{4E9FA186-4586-463A-8BF4-4D1B21BC60E3}" type="presParOf" srcId="{46854A24-FAA9-4E98-975D-87324C512A9D}" destId="{E59C0E12-B2E8-4A3C-AA3E-772C2EDE078D}" srcOrd="1" destOrd="0" presId="urn:microsoft.com/office/officeart/2008/layout/NameandTitleOrganizationalChart"/>
    <dgm:cxn modelId="{065CAE4C-576F-4976-BDA6-6CA1B3F3AA62}" type="presParOf" srcId="{E59C0E12-B2E8-4A3C-AA3E-772C2EDE078D}" destId="{BAC6811C-9037-408D-83DD-2F2871BF9246}" srcOrd="0" destOrd="0" presId="urn:microsoft.com/office/officeart/2008/layout/NameandTitleOrganizationalChart"/>
    <dgm:cxn modelId="{52AE5613-0780-4094-9F7E-B07CA5957777}" type="presParOf" srcId="{E59C0E12-B2E8-4A3C-AA3E-772C2EDE078D}" destId="{F2B14FF4-FFEF-43D9-8A74-305A281AF671}" srcOrd="1" destOrd="0" presId="urn:microsoft.com/office/officeart/2008/layout/NameandTitleOrganizationalChart"/>
    <dgm:cxn modelId="{370B528D-3B42-4DEF-A291-4DF0E097ADE1}" type="presParOf" srcId="{F2B14FF4-FFEF-43D9-8A74-305A281AF671}" destId="{370C36F8-33FC-4D69-9337-3FF75B2D8D6B}" srcOrd="0" destOrd="0" presId="urn:microsoft.com/office/officeart/2008/layout/NameandTitleOrganizationalChart"/>
    <dgm:cxn modelId="{8FCECCE7-B2F5-41FD-9D68-C948B34A604C}" type="presParOf" srcId="{370C36F8-33FC-4D69-9337-3FF75B2D8D6B}" destId="{4EBAC8C5-5FAC-49A5-A236-E912C1378878}" srcOrd="0" destOrd="0" presId="urn:microsoft.com/office/officeart/2008/layout/NameandTitleOrganizationalChart"/>
    <dgm:cxn modelId="{6689E489-406F-40AB-9C08-0D4E93097960}" type="presParOf" srcId="{370C36F8-33FC-4D69-9337-3FF75B2D8D6B}" destId="{A5A8594F-2B97-4581-AA84-5DB004073BAE}" srcOrd="1" destOrd="0" presId="urn:microsoft.com/office/officeart/2008/layout/NameandTitleOrganizationalChart"/>
    <dgm:cxn modelId="{F912753F-DF05-4436-9DB1-276A7464CE52}" type="presParOf" srcId="{370C36F8-33FC-4D69-9337-3FF75B2D8D6B}" destId="{9629AE68-8E38-4B75-8002-A3C6238F26C2}" srcOrd="2" destOrd="0" presId="urn:microsoft.com/office/officeart/2008/layout/NameandTitleOrganizationalChart"/>
    <dgm:cxn modelId="{C31E15F3-EF86-4B28-8CFB-E50D4E0F31B0}" type="presParOf" srcId="{F2B14FF4-FFEF-43D9-8A74-305A281AF671}" destId="{B215C0CC-E329-4E18-B3C5-E42A5B93DA0A}" srcOrd="1" destOrd="0" presId="urn:microsoft.com/office/officeart/2008/layout/NameandTitleOrganizationalChart"/>
    <dgm:cxn modelId="{C870A100-F43D-49AB-8491-00B0E5A91EBA}" type="presParOf" srcId="{B215C0CC-E329-4E18-B3C5-E42A5B93DA0A}" destId="{ACF107E8-28AE-4F44-8D50-0E40468ECE5C}" srcOrd="0" destOrd="0" presId="urn:microsoft.com/office/officeart/2008/layout/NameandTitleOrganizationalChart"/>
    <dgm:cxn modelId="{673E7CDC-0F64-4BA3-959A-92D75DBD25D6}" type="presParOf" srcId="{B215C0CC-E329-4E18-B3C5-E42A5B93DA0A}" destId="{DB65B7CB-DB83-4E75-AF84-158DA3255E1E}" srcOrd="1" destOrd="0" presId="urn:microsoft.com/office/officeart/2008/layout/NameandTitleOrganizationalChart"/>
    <dgm:cxn modelId="{880D3B50-3AF7-471F-905A-9782985EE4D0}" type="presParOf" srcId="{DB65B7CB-DB83-4E75-AF84-158DA3255E1E}" destId="{D9FFF04A-1B4D-4797-ACFE-921B2C4E36F7}" srcOrd="0" destOrd="0" presId="urn:microsoft.com/office/officeart/2008/layout/NameandTitleOrganizationalChart"/>
    <dgm:cxn modelId="{A0690162-11D4-4C26-ACF4-2E314181D9D7}" type="presParOf" srcId="{D9FFF04A-1B4D-4797-ACFE-921B2C4E36F7}" destId="{6716E3A0-80B4-4D74-8A21-569E4123B6B6}" srcOrd="0" destOrd="0" presId="urn:microsoft.com/office/officeart/2008/layout/NameandTitleOrganizationalChart"/>
    <dgm:cxn modelId="{C08E2C01-8469-49A9-9BC6-7CE4204E98E7}" type="presParOf" srcId="{D9FFF04A-1B4D-4797-ACFE-921B2C4E36F7}" destId="{A74B5AF4-CCBD-48BB-824F-2B05C90DECA4}" srcOrd="1" destOrd="0" presId="urn:microsoft.com/office/officeart/2008/layout/NameandTitleOrganizationalChart"/>
    <dgm:cxn modelId="{D1F085A1-33CB-4E40-ADC5-7159FEC70BE9}" type="presParOf" srcId="{D9FFF04A-1B4D-4797-ACFE-921B2C4E36F7}" destId="{BF288CB7-1D56-4333-800B-34C71C34AEEA}" srcOrd="2" destOrd="0" presId="urn:microsoft.com/office/officeart/2008/layout/NameandTitleOrganizationalChart"/>
    <dgm:cxn modelId="{6094F597-C594-4946-9C63-94F11781AFC9}" type="presParOf" srcId="{DB65B7CB-DB83-4E75-AF84-158DA3255E1E}" destId="{62CF390F-17B1-4B97-8B0C-33625150A98E}" srcOrd="1" destOrd="0" presId="urn:microsoft.com/office/officeart/2008/layout/NameandTitleOrganizationalChart"/>
    <dgm:cxn modelId="{CAFEBF44-8DF3-4822-A24C-3E2F94B8EB30}" type="presParOf" srcId="{DB65B7CB-DB83-4E75-AF84-158DA3255E1E}" destId="{2433B0A2-6C7B-45CA-AE88-517AF65D8789}" srcOrd="2" destOrd="0" presId="urn:microsoft.com/office/officeart/2008/layout/NameandTitleOrganizationalChart"/>
    <dgm:cxn modelId="{2FF61D83-9C59-4761-9A5A-B92784D9ECCA}" type="presParOf" srcId="{B215C0CC-E329-4E18-B3C5-E42A5B93DA0A}" destId="{DA742FCF-9F2D-44CA-8DFF-E3C96AC68876}" srcOrd="2" destOrd="0" presId="urn:microsoft.com/office/officeart/2008/layout/NameandTitleOrganizationalChart"/>
    <dgm:cxn modelId="{E73D578E-F235-4272-B021-57D9EE968FF3}" type="presParOf" srcId="{B215C0CC-E329-4E18-B3C5-E42A5B93DA0A}" destId="{3FAE3E7F-A4E3-4A3C-B6CD-5CA8C3FD67F8}" srcOrd="3" destOrd="0" presId="urn:microsoft.com/office/officeart/2008/layout/NameandTitleOrganizationalChart"/>
    <dgm:cxn modelId="{78E57DCF-94B3-4EDE-8876-BCEA32AD2FC1}" type="presParOf" srcId="{3FAE3E7F-A4E3-4A3C-B6CD-5CA8C3FD67F8}" destId="{32F393C3-C4C2-4647-8157-BAE02408944E}" srcOrd="0" destOrd="0" presId="urn:microsoft.com/office/officeart/2008/layout/NameandTitleOrganizationalChart"/>
    <dgm:cxn modelId="{80F9628C-7A00-4A56-9328-A9AA67BF13F5}" type="presParOf" srcId="{32F393C3-C4C2-4647-8157-BAE02408944E}" destId="{735A6525-7AD5-4408-850C-511BC95D1BA6}" srcOrd="0" destOrd="0" presId="urn:microsoft.com/office/officeart/2008/layout/NameandTitleOrganizationalChart"/>
    <dgm:cxn modelId="{3968C360-19C3-4D27-98C4-B27C6D038E86}" type="presParOf" srcId="{32F393C3-C4C2-4647-8157-BAE02408944E}" destId="{1CB8E5BB-BADB-4AE8-BE5E-66F1F21509B3}" srcOrd="1" destOrd="0" presId="urn:microsoft.com/office/officeart/2008/layout/NameandTitleOrganizationalChart"/>
    <dgm:cxn modelId="{C98371C6-A2CF-4CEE-A103-B74E56F4380B}" type="presParOf" srcId="{32F393C3-C4C2-4647-8157-BAE02408944E}" destId="{8531F736-F01E-4FAF-9430-73987045D3E0}" srcOrd="2" destOrd="0" presId="urn:microsoft.com/office/officeart/2008/layout/NameandTitleOrganizationalChart"/>
    <dgm:cxn modelId="{238ED93E-9671-408D-80BA-9BB485CE65C9}" type="presParOf" srcId="{3FAE3E7F-A4E3-4A3C-B6CD-5CA8C3FD67F8}" destId="{67931B5B-CA97-4C3F-B99A-2A3EFC9F80F8}" srcOrd="1" destOrd="0" presId="urn:microsoft.com/office/officeart/2008/layout/NameandTitleOrganizationalChart"/>
    <dgm:cxn modelId="{5CC33122-B742-488E-B331-813174F202AA}" type="presParOf" srcId="{3FAE3E7F-A4E3-4A3C-B6CD-5CA8C3FD67F8}" destId="{3F12AEFE-56C9-4401-88F1-1895562F5E93}" srcOrd="2" destOrd="0" presId="urn:microsoft.com/office/officeart/2008/layout/NameandTitleOrganizationalChart"/>
    <dgm:cxn modelId="{4DCB8AA1-41FA-453B-B5E0-3C89FD10159D}" type="presParOf" srcId="{F2B14FF4-FFEF-43D9-8A74-305A281AF671}" destId="{A9581FF5-611C-4BCE-8BB7-456F06270BC7}" srcOrd="2" destOrd="0" presId="urn:microsoft.com/office/officeart/2008/layout/NameandTitleOrganizationalChart"/>
    <dgm:cxn modelId="{1FA7E710-7167-4F0E-B657-426BF617D348}" type="presParOf" srcId="{E59C0E12-B2E8-4A3C-AA3E-772C2EDE078D}" destId="{6912DFE2-7EB5-4731-B52E-1ED9CED03CBC}" srcOrd="2" destOrd="0" presId="urn:microsoft.com/office/officeart/2008/layout/NameandTitleOrganizationalChart"/>
    <dgm:cxn modelId="{549195E7-F7B5-43D8-99FD-C91572EB6849}" type="presParOf" srcId="{E59C0E12-B2E8-4A3C-AA3E-772C2EDE078D}" destId="{FD8DD96E-1037-4173-ADA6-C2720E6343AE}" srcOrd="3" destOrd="0" presId="urn:microsoft.com/office/officeart/2008/layout/NameandTitleOrganizationalChart"/>
    <dgm:cxn modelId="{02034E64-A201-45D5-98FC-7C8701D21E47}" type="presParOf" srcId="{FD8DD96E-1037-4173-ADA6-C2720E6343AE}" destId="{C68B1DFF-6F3B-4EA9-9EFC-BACCF70EC434}" srcOrd="0" destOrd="0" presId="urn:microsoft.com/office/officeart/2008/layout/NameandTitleOrganizationalChart"/>
    <dgm:cxn modelId="{DE25B481-D48E-45E5-A227-73DD5DF5F074}" type="presParOf" srcId="{C68B1DFF-6F3B-4EA9-9EFC-BACCF70EC434}" destId="{D39F045E-E287-48E4-A1E8-2CD487781894}" srcOrd="0" destOrd="0" presId="urn:microsoft.com/office/officeart/2008/layout/NameandTitleOrganizationalChart"/>
    <dgm:cxn modelId="{72B52197-1DAE-421E-B88A-581ECEE18ADB}" type="presParOf" srcId="{C68B1DFF-6F3B-4EA9-9EFC-BACCF70EC434}" destId="{3637FEFC-B4A8-42F4-B590-2E32732A187B}" srcOrd="1" destOrd="0" presId="urn:microsoft.com/office/officeart/2008/layout/NameandTitleOrganizationalChart"/>
    <dgm:cxn modelId="{E3BE26AB-D312-4BC8-8672-B27A8E859028}" type="presParOf" srcId="{C68B1DFF-6F3B-4EA9-9EFC-BACCF70EC434}" destId="{7D20DDB8-3FFB-4B1F-8D97-7E1FD56FC929}" srcOrd="2" destOrd="0" presId="urn:microsoft.com/office/officeart/2008/layout/NameandTitleOrganizationalChart"/>
    <dgm:cxn modelId="{4B22CB5E-346D-4002-8A4A-ABEB94A44D41}" type="presParOf" srcId="{FD8DD96E-1037-4173-ADA6-C2720E6343AE}" destId="{5D4459CE-8594-4D92-ADA9-B7501EB5FC4A}" srcOrd="1" destOrd="0" presId="urn:microsoft.com/office/officeart/2008/layout/NameandTitleOrganizationalChart"/>
    <dgm:cxn modelId="{79B525C6-7D2B-4625-9DC9-3ACAB3FD288E}" type="presParOf" srcId="{5D4459CE-8594-4D92-ADA9-B7501EB5FC4A}" destId="{B3C3D5A5-55C3-42CA-906A-566DF479ABD8}" srcOrd="0" destOrd="0" presId="urn:microsoft.com/office/officeart/2008/layout/NameandTitleOrganizationalChart"/>
    <dgm:cxn modelId="{9C420F80-945E-4760-B6A4-180A68A0F580}" type="presParOf" srcId="{5D4459CE-8594-4D92-ADA9-B7501EB5FC4A}" destId="{FCF6A07A-7651-41ED-B9EA-74282BA7F958}" srcOrd="1" destOrd="0" presId="urn:microsoft.com/office/officeart/2008/layout/NameandTitleOrganizationalChart"/>
    <dgm:cxn modelId="{7BFAC750-4C68-429C-90D4-BAE4EADD85DA}" type="presParOf" srcId="{FCF6A07A-7651-41ED-B9EA-74282BA7F958}" destId="{761B09AA-2682-4FA5-A8CA-3BEC6864BCD6}" srcOrd="0" destOrd="0" presId="urn:microsoft.com/office/officeart/2008/layout/NameandTitleOrganizationalChart"/>
    <dgm:cxn modelId="{EAB9FE42-7588-4123-9E91-80527364B555}" type="presParOf" srcId="{761B09AA-2682-4FA5-A8CA-3BEC6864BCD6}" destId="{C6B359A5-E3F6-4680-BE68-3E92A3A6E7B3}" srcOrd="0" destOrd="0" presId="urn:microsoft.com/office/officeart/2008/layout/NameandTitleOrganizationalChart"/>
    <dgm:cxn modelId="{349EB120-4D0D-4928-9B67-9811FA4E8208}" type="presParOf" srcId="{761B09AA-2682-4FA5-A8CA-3BEC6864BCD6}" destId="{78A2E7BC-30FD-4F25-B422-A54E0B06B965}" srcOrd="1" destOrd="0" presId="urn:microsoft.com/office/officeart/2008/layout/NameandTitleOrganizationalChart"/>
    <dgm:cxn modelId="{97DB9B1C-72BC-42DA-90AC-AC610A2F949B}" type="presParOf" srcId="{761B09AA-2682-4FA5-A8CA-3BEC6864BCD6}" destId="{A9FD3328-C674-40F3-97B2-A41C126D3222}" srcOrd="2" destOrd="0" presId="urn:microsoft.com/office/officeart/2008/layout/NameandTitleOrganizationalChart"/>
    <dgm:cxn modelId="{83F8AC49-DFEB-4C91-83C9-01785F0E7CE9}" type="presParOf" srcId="{FCF6A07A-7651-41ED-B9EA-74282BA7F958}" destId="{2E038454-9676-494B-852F-AF1BD0195E75}" srcOrd="1" destOrd="0" presId="urn:microsoft.com/office/officeart/2008/layout/NameandTitleOrganizationalChart"/>
    <dgm:cxn modelId="{6F061DC0-E86B-4671-A964-2530780C64F1}" type="presParOf" srcId="{FCF6A07A-7651-41ED-B9EA-74282BA7F958}" destId="{05F486B9-8E67-4BD3-99D2-4BF20CCEE456}" srcOrd="2" destOrd="0" presId="urn:microsoft.com/office/officeart/2008/layout/NameandTitleOrganizationalChart"/>
    <dgm:cxn modelId="{B9717C9F-187A-4BAC-80DA-1EA4070C4442}" type="presParOf" srcId="{5D4459CE-8594-4D92-ADA9-B7501EB5FC4A}" destId="{47BA954B-547D-4CA9-8F58-BE62A84A1B4C}" srcOrd="2" destOrd="0" presId="urn:microsoft.com/office/officeart/2008/layout/NameandTitleOrganizationalChart"/>
    <dgm:cxn modelId="{889B0CFE-4F6E-4371-96DD-0E3855808388}" type="presParOf" srcId="{5D4459CE-8594-4D92-ADA9-B7501EB5FC4A}" destId="{741D1586-E2D6-47BE-899A-93E15438D2F6}" srcOrd="3" destOrd="0" presId="urn:microsoft.com/office/officeart/2008/layout/NameandTitleOrganizationalChart"/>
    <dgm:cxn modelId="{FBB10FE8-C1BB-4E7A-86EF-8E1DAB4FDD1C}" type="presParOf" srcId="{741D1586-E2D6-47BE-899A-93E15438D2F6}" destId="{6AD0A98E-3F97-42BD-A23A-086EA653A86A}" srcOrd="0" destOrd="0" presId="urn:microsoft.com/office/officeart/2008/layout/NameandTitleOrganizationalChart"/>
    <dgm:cxn modelId="{58137BF2-F22D-4767-9CF9-C0EA3BBFFEE1}" type="presParOf" srcId="{6AD0A98E-3F97-42BD-A23A-086EA653A86A}" destId="{B18DEBEB-81E5-42A3-A738-3FFD75029BE1}" srcOrd="0" destOrd="0" presId="urn:microsoft.com/office/officeart/2008/layout/NameandTitleOrganizationalChart"/>
    <dgm:cxn modelId="{1F7C60FF-D39A-4FC5-9840-883649F84A54}" type="presParOf" srcId="{6AD0A98E-3F97-42BD-A23A-086EA653A86A}" destId="{39204A68-59BE-4DDF-AA37-A8A3D7DE7B3B}" srcOrd="1" destOrd="0" presId="urn:microsoft.com/office/officeart/2008/layout/NameandTitleOrganizationalChart"/>
    <dgm:cxn modelId="{6E52E7B5-05D7-4929-8CB5-AF6CDBCC958B}" type="presParOf" srcId="{6AD0A98E-3F97-42BD-A23A-086EA653A86A}" destId="{1733F46B-37CA-41C9-9A18-D935C0CFC95F}" srcOrd="2" destOrd="0" presId="urn:microsoft.com/office/officeart/2008/layout/NameandTitleOrganizationalChart"/>
    <dgm:cxn modelId="{AD1EBFE5-ABE3-43F9-9A00-72CBB3BE92DC}" type="presParOf" srcId="{741D1586-E2D6-47BE-899A-93E15438D2F6}" destId="{9B50476A-F7FF-4082-B5B0-1489332DB97A}" srcOrd="1" destOrd="0" presId="urn:microsoft.com/office/officeart/2008/layout/NameandTitleOrganizationalChart"/>
    <dgm:cxn modelId="{17AFE40E-12EA-465C-9CD3-2B04FD421700}" type="presParOf" srcId="{741D1586-E2D6-47BE-899A-93E15438D2F6}" destId="{2DD7297D-DD81-4C4A-A4CD-E4D1DDC8D6B9}" srcOrd="2" destOrd="0" presId="urn:microsoft.com/office/officeart/2008/layout/NameandTitleOrganizationalChart"/>
    <dgm:cxn modelId="{3C3BDBA8-35D6-449D-AB54-6B8E0747B958}" type="presParOf" srcId="{FD8DD96E-1037-4173-ADA6-C2720E6343AE}" destId="{4C29567F-C7A4-4061-81B5-57E38407F782}" srcOrd="2" destOrd="0" presId="urn:microsoft.com/office/officeart/2008/layout/NameandTitleOrganizationalChart"/>
    <dgm:cxn modelId="{8656E4BA-64B0-432A-9DF8-B75CA3C6888E}" type="presParOf" srcId="{E59C0E12-B2E8-4A3C-AA3E-772C2EDE078D}" destId="{FBBE0B05-0C57-46DB-980E-C18FDDE39DDA}" srcOrd="4" destOrd="0" presId="urn:microsoft.com/office/officeart/2008/layout/NameandTitleOrganizationalChart"/>
    <dgm:cxn modelId="{BF06B880-C7A8-4C49-B342-3A2294577D69}" type="presParOf" srcId="{E59C0E12-B2E8-4A3C-AA3E-772C2EDE078D}" destId="{B7E3A3DD-4B02-494F-8DB1-15FB38ED7EA9}" srcOrd="5" destOrd="0" presId="urn:microsoft.com/office/officeart/2008/layout/NameandTitleOrganizationalChart"/>
    <dgm:cxn modelId="{14D8CF0F-4FE1-42F6-9131-819EAD13FBE7}" type="presParOf" srcId="{B7E3A3DD-4B02-494F-8DB1-15FB38ED7EA9}" destId="{7CCF83B4-F5FF-4B3D-87FA-143859E7950D}" srcOrd="0" destOrd="0" presId="urn:microsoft.com/office/officeart/2008/layout/NameandTitleOrganizationalChart"/>
    <dgm:cxn modelId="{4F9732CD-5894-4335-966E-8BA5F82029B1}" type="presParOf" srcId="{7CCF83B4-F5FF-4B3D-87FA-143859E7950D}" destId="{82DA4AC9-DA24-447A-ACBD-D13E0D23BB61}" srcOrd="0" destOrd="0" presId="urn:microsoft.com/office/officeart/2008/layout/NameandTitleOrganizationalChart"/>
    <dgm:cxn modelId="{80DD9134-0474-4B01-BAEE-41B1EE061D83}" type="presParOf" srcId="{7CCF83B4-F5FF-4B3D-87FA-143859E7950D}" destId="{248F206C-E393-48FB-877D-B97ABA6FF28C}" srcOrd="1" destOrd="0" presId="urn:microsoft.com/office/officeart/2008/layout/NameandTitleOrganizationalChart"/>
    <dgm:cxn modelId="{5190D542-1E41-4C20-953B-E19A7A81D605}" type="presParOf" srcId="{7CCF83B4-F5FF-4B3D-87FA-143859E7950D}" destId="{BEAD8603-8D82-41E6-8AD6-8F8C30761245}" srcOrd="2" destOrd="0" presId="urn:microsoft.com/office/officeart/2008/layout/NameandTitleOrganizationalChart"/>
    <dgm:cxn modelId="{561C7D7D-5298-4497-B063-3C6F9D3A8EB4}" type="presParOf" srcId="{B7E3A3DD-4B02-494F-8DB1-15FB38ED7EA9}" destId="{708E6909-8E3F-4CA0-B8A4-55BED9076CEA}" srcOrd="1" destOrd="0" presId="urn:microsoft.com/office/officeart/2008/layout/NameandTitleOrganizationalChart"/>
    <dgm:cxn modelId="{678E9FC9-4F37-45AB-942F-8BCD8FD5C1E6}" type="presParOf" srcId="{708E6909-8E3F-4CA0-B8A4-55BED9076CEA}" destId="{90D5F813-DE82-4985-9D39-806A999C4193}" srcOrd="0" destOrd="0" presId="urn:microsoft.com/office/officeart/2008/layout/NameandTitleOrganizationalChart"/>
    <dgm:cxn modelId="{C72F9ED5-C266-4940-9EBF-A4A0559E5BA7}" type="presParOf" srcId="{708E6909-8E3F-4CA0-B8A4-55BED9076CEA}" destId="{12A86380-328C-409F-91BB-3FC1D22DCD45}" srcOrd="1" destOrd="0" presId="urn:microsoft.com/office/officeart/2008/layout/NameandTitleOrganizationalChart"/>
    <dgm:cxn modelId="{ED9286ED-9B97-4D10-A6AA-F082C3D279B1}" type="presParOf" srcId="{12A86380-328C-409F-91BB-3FC1D22DCD45}" destId="{99FE4FB0-EE39-4452-A2AC-313D5BE906F4}" srcOrd="0" destOrd="0" presId="urn:microsoft.com/office/officeart/2008/layout/NameandTitleOrganizationalChart"/>
    <dgm:cxn modelId="{3E2EA181-0085-4C3D-B691-6F287388075A}" type="presParOf" srcId="{99FE4FB0-EE39-4452-A2AC-313D5BE906F4}" destId="{AE4F6CBA-E6F5-4432-9242-BDE42884B434}" srcOrd="0" destOrd="0" presId="urn:microsoft.com/office/officeart/2008/layout/NameandTitleOrganizationalChart"/>
    <dgm:cxn modelId="{F7F553F2-074C-42F5-AE63-35DC2ABF8ABB}" type="presParOf" srcId="{99FE4FB0-EE39-4452-A2AC-313D5BE906F4}" destId="{9A2F43A0-41C1-4595-AFE4-6F26C32DC6FE}" srcOrd="1" destOrd="0" presId="urn:microsoft.com/office/officeart/2008/layout/NameandTitleOrganizationalChart"/>
    <dgm:cxn modelId="{46BEB5B4-80C4-4466-929E-30136FD4702F}" type="presParOf" srcId="{99FE4FB0-EE39-4452-A2AC-313D5BE906F4}" destId="{D4E27083-23D4-4D25-97B2-64B919F958CA}" srcOrd="2" destOrd="0" presId="urn:microsoft.com/office/officeart/2008/layout/NameandTitleOrganizationalChart"/>
    <dgm:cxn modelId="{F3764643-846F-44DF-ACCD-0F0273922E2C}" type="presParOf" srcId="{12A86380-328C-409F-91BB-3FC1D22DCD45}" destId="{03C03553-28A9-4AA8-A536-E0969572E3B1}" srcOrd="1" destOrd="0" presId="urn:microsoft.com/office/officeart/2008/layout/NameandTitleOrganizationalChart"/>
    <dgm:cxn modelId="{FDF13B07-3D91-4A32-B6BF-01C785FC9D9C}" type="presParOf" srcId="{12A86380-328C-409F-91BB-3FC1D22DCD45}" destId="{6BB7769E-139F-40C3-B521-3FE32BE5B49F}" srcOrd="2" destOrd="0" presId="urn:microsoft.com/office/officeart/2008/layout/NameandTitleOrganizationalChart"/>
    <dgm:cxn modelId="{98AF3F10-FE4F-43EA-BF2F-612147BA1D82}" type="presParOf" srcId="{708E6909-8E3F-4CA0-B8A4-55BED9076CEA}" destId="{BDD7C646-3A05-4383-AB04-3D5465BE9428}" srcOrd="2" destOrd="0" presId="urn:microsoft.com/office/officeart/2008/layout/NameandTitleOrganizationalChart"/>
    <dgm:cxn modelId="{4F471ECC-6386-4D06-8375-793984B4A26E}" type="presParOf" srcId="{708E6909-8E3F-4CA0-B8A4-55BED9076CEA}" destId="{E7F3BA73-D17D-4776-BBBB-8C8C99B66303}" srcOrd="3" destOrd="0" presId="urn:microsoft.com/office/officeart/2008/layout/NameandTitleOrganizationalChart"/>
    <dgm:cxn modelId="{6FF07E55-4080-4399-BE09-CC5939B80051}" type="presParOf" srcId="{E7F3BA73-D17D-4776-BBBB-8C8C99B66303}" destId="{1BF2CDDC-F3FB-48F7-A311-326CA0295E28}" srcOrd="0" destOrd="0" presId="urn:microsoft.com/office/officeart/2008/layout/NameandTitleOrganizationalChart"/>
    <dgm:cxn modelId="{3316391B-A55D-4F04-A746-AF4A9D19E0A8}" type="presParOf" srcId="{1BF2CDDC-F3FB-48F7-A311-326CA0295E28}" destId="{3999F753-6581-4A0E-A1F3-A08CBC005D2C}" srcOrd="0" destOrd="0" presId="urn:microsoft.com/office/officeart/2008/layout/NameandTitleOrganizationalChart"/>
    <dgm:cxn modelId="{E4010360-1445-4908-BD77-420C1702FDCF}" type="presParOf" srcId="{1BF2CDDC-F3FB-48F7-A311-326CA0295E28}" destId="{3E98E0B2-A0B2-4330-A8C5-1A4B3A56C932}" srcOrd="1" destOrd="0" presId="urn:microsoft.com/office/officeart/2008/layout/NameandTitleOrganizationalChart"/>
    <dgm:cxn modelId="{B9444B5B-5D61-4835-8A50-9FB6AF657D4F}" type="presParOf" srcId="{1BF2CDDC-F3FB-48F7-A311-326CA0295E28}" destId="{0C0C9127-3BFD-45BE-B838-C957C4F6F066}" srcOrd="2" destOrd="0" presId="urn:microsoft.com/office/officeart/2008/layout/NameandTitleOrganizationalChart"/>
    <dgm:cxn modelId="{7E2DCB57-C754-469E-985F-8A4BA65AEA5D}" type="presParOf" srcId="{E7F3BA73-D17D-4776-BBBB-8C8C99B66303}" destId="{18BAC96D-4E26-4D97-92E7-5655FAC7E91E}" srcOrd="1" destOrd="0" presId="urn:microsoft.com/office/officeart/2008/layout/NameandTitleOrganizationalChart"/>
    <dgm:cxn modelId="{2B6BE0CA-3CFE-4012-B821-945BC449AC01}" type="presParOf" srcId="{E7F3BA73-D17D-4776-BBBB-8C8C99B66303}" destId="{019581B9-B26B-4684-9E08-55FE6E4CE401}" srcOrd="2" destOrd="0" presId="urn:microsoft.com/office/officeart/2008/layout/NameandTitleOrganizationalChart"/>
    <dgm:cxn modelId="{60D84F4D-43EB-483D-AFED-E8C513AC186C}" type="presParOf" srcId="{708E6909-8E3F-4CA0-B8A4-55BED9076CEA}" destId="{44BB341B-7413-4757-A3CF-802DBB1C91FA}" srcOrd="4" destOrd="0" presId="urn:microsoft.com/office/officeart/2008/layout/NameandTitleOrganizationalChart"/>
    <dgm:cxn modelId="{520FE798-48B2-4382-BFF4-F0392B2888AF}" type="presParOf" srcId="{708E6909-8E3F-4CA0-B8A4-55BED9076CEA}" destId="{15C50A21-592B-452A-B7F2-CD3DA39F0336}" srcOrd="5" destOrd="0" presId="urn:microsoft.com/office/officeart/2008/layout/NameandTitleOrganizationalChart"/>
    <dgm:cxn modelId="{44EF325C-521A-4642-A2BE-967368751A53}" type="presParOf" srcId="{15C50A21-592B-452A-B7F2-CD3DA39F0336}" destId="{18BB1B2D-8F43-43F0-A00E-1A0B178986A3}" srcOrd="0" destOrd="0" presId="urn:microsoft.com/office/officeart/2008/layout/NameandTitleOrganizationalChart"/>
    <dgm:cxn modelId="{A341E8E5-2CFA-4AA9-B546-2E3E7825415F}" type="presParOf" srcId="{18BB1B2D-8F43-43F0-A00E-1A0B178986A3}" destId="{3A231E8F-32D2-4DA3-8E88-05796C543540}" srcOrd="0" destOrd="0" presId="urn:microsoft.com/office/officeart/2008/layout/NameandTitleOrganizationalChart"/>
    <dgm:cxn modelId="{05E3A20C-5952-43A2-A9A6-EEEA1F6FC614}" type="presParOf" srcId="{18BB1B2D-8F43-43F0-A00E-1A0B178986A3}" destId="{639D81A9-9927-4F23-B60B-63E93DF32BC6}" srcOrd="1" destOrd="0" presId="urn:microsoft.com/office/officeart/2008/layout/NameandTitleOrganizationalChart"/>
    <dgm:cxn modelId="{1FBA1503-7966-4147-A2CF-61E4EFAE459B}" type="presParOf" srcId="{18BB1B2D-8F43-43F0-A00E-1A0B178986A3}" destId="{71992CF1-FE51-476A-B705-3104C512C596}" srcOrd="2" destOrd="0" presId="urn:microsoft.com/office/officeart/2008/layout/NameandTitleOrganizationalChart"/>
    <dgm:cxn modelId="{2F438D59-FC61-4D61-91C2-89A3E94D6137}" type="presParOf" srcId="{15C50A21-592B-452A-B7F2-CD3DA39F0336}" destId="{78D5C28F-5EE6-44FC-9379-FE4364C0F640}" srcOrd="1" destOrd="0" presId="urn:microsoft.com/office/officeart/2008/layout/NameandTitleOrganizationalChart"/>
    <dgm:cxn modelId="{DC520CFE-4426-4023-86A0-5DE0F39E9355}" type="presParOf" srcId="{15C50A21-592B-452A-B7F2-CD3DA39F0336}" destId="{B21CF5AC-E586-4DD6-898B-C0A4DD9AB13A}" srcOrd="2" destOrd="0" presId="urn:microsoft.com/office/officeart/2008/layout/NameandTitleOrganizationalChart"/>
    <dgm:cxn modelId="{7AA79F8D-2A91-49AA-B6A3-5B4BA09FDEE6}" type="presParOf" srcId="{B7E3A3DD-4B02-494F-8DB1-15FB38ED7EA9}" destId="{3452FE8B-DCE9-4116-BF9E-E00C68E73899}" srcOrd="2" destOrd="0" presId="urn:microsoft.com/office/officeart/2008/layout/NameandTitleOrganizationalChart"/>
    <dgm:cxn modelId="{05562561-E321-4F68-9A45-2E92907BBCF2}" type="presParOf" srcId="{46854A24-FAA9-4E98-975D-87324C512A9D}" destId="{52B1CC27-D80A-4067-8CFC-7D4D5F832E2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5E9B-AE31-443C-B6DD-B96D4F8979EE}">
      <dsp:nvSpPr>
        <dsp:cNvPr id="0" name=""/>
        <dsp:cNvSpPr/>
      </dsp:nvSpPr>
      <dsp:spPr>
        <a:xfrm>
          <a:off x="6120166" y="2793804"/>
          <a:ext cx="1272063" cy="56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84"/>
              </a:lnTo>
              <a:lnTo>
                <a:pt x="1272063" y="338184"/>
              </a:lnTo>
              <a:lnTo>
                <a:pt x="1272063" y="56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5E45C-82C0-44F8-A0EF-DB4C018D6DA0}">
      <dsp:nvSpPr>
        <dsp:cNvPr id="0" name=""/>
        <dsp:cNvSpPr/>
      </dsp:nvSpPr>
      <dsp:spPr>
        <a:xfrm>
          <a:off x="4848103" y="2793804"/>
          <a:ext cx="1272063" cy="567276"/>
        </a:xfrm>
        <a:custGeom>
          <a:avLst/>
          <a:gdLst/>
          <a:ahLst/>
          <a:cxnLst/>
          <a:rect l="0" t="0" r="0" b="0"/>
          <a:pathLst>
            <a:path>
              <a:moveTo>
                <a:pt x="1272063" y="0"/>
              </a:moveTo>
              <a:lnTo>
                <a:pt x="1272063" y="338184"/>
              </a:lnTo>
              <a:lnTo>
                <a:pt x="0" y="338184"/>
              </a:lnTo>
              <a:lnTo>
                <a:pt x="0" y="56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3576040" y="1244702"/>
          <a:ext cx="2544126" cy="56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84"/>
              </a:lnTo>
              <a:lnTo>
                <a:pt x="2544126" y="338184"/>
              </a:lnTo>
              <a:lnTo>
                <a:pt x="2544126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3530320" y="1244702"/>
          <a:ext cx="91440" cy="5672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031914" y="1244702"/>
          <a:ext cx="2544126" cy="567276"/>
        </a:xfrm>
        <a:custGeom>
          <a:avLst/>
          <a:gdLst/>
          <a:ahLst/>
          <a:cxnLst/>
          <a:rect l="0" t="0" r="0" b="0"/>
          <a:pathLst>
            <a:path>
              <a:moveTo>
                <a:pt x="2544126" y="0"/>
              </a:moveTo>
              <a:lnTo>
                <a:pt x="2544126" y="338184"/>
              </a:lnTo>
              <a:lnTo>
                <a:pt x="0" y="338184"/>
              </a:lnTo>
              <a:lnTo>
                <a:pt x="0" y="5672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2627885" y="262876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Root</a:t>
          </a:r>
        </a:p>
      </dsp:txBody>
      <dsp:txXfrm>
        <a:off x="2627885" y="262876"/>
        <a:ext cx="1896309" cy="981825"/>
      </dsp:txXfrm>
    </dsp:sp>
    <dsp:sp modelId="{1376A3E9-155F-496A-87F1-457FD68703EA}">
      <dsp:nvSpPr>
        <dsp:cNvPr id="0" name=""/>
        <dsp:cNvSpPr/>
      </dsp:nvSpPr>
      <dsp:spPr>
        <a:xfrm>
          <a:off x="3007147" y="1026518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37,5% tak 62,5% nie</a:t>
          </a:r>
        </a:p>
      </dsp:txBody>
      <dsp:txXfrm>
        <a:off x="3007147" y="1026518"/>
        <a:ext cx="1706678" cy="327275"/>
      </dsp:txXfrm>
    </dsp:sp>
    <dsp:sp modelId="{4EBAC8C5-5FAC-49A5-A236-E912C1378878}">
      <dsp:nvSpPr>
        <dsp:cNvPr id="0" name=""/>
        <dsp:cNvSpPr/>
      </dsp:nvSpPr>
      <dsp:spPr>
        <a:xfrm>
          <a:off x="83759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niskie</a:t>
          </a:r>
        </a:p>
      </dsp:txBody>
      <dsp:txXfrm>
        <a:off x="83759" y="1811979"/>
        <a:ext cx="1896309" cy="981825"/>
      </dsp:txXfrm>
    </dsp:sp>
    <dsp:sp modelId="{A5A8594F-2B97-4581-AA84-5DB004073BAE}">
      <dsp:nvSpPr>
        <dsp:cNvPr id="0" name=""/>
        <dsp:cNvSpPr/>
      </dsp:nvSpPr>
      <dsp:spPr>
        <a:xfrm>
          <a:off x="463021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0% tak 100% nie</a:t>
          </a:r>
        </a:p>
      </dsp:txBody>
      <dsp:txXfrm>
        <a:off x="463021" y="2575620"/>
        <a:ext cx="1706678" cy="327275"/>
      </dsp:txXfrm>
    </dsp:sp>
    <dsp:sp modelId="{D39F045E-E287-48E4-A1E8-2CD487781894}">
      <dsp:nvSpPr>
        <dsp:cNvPr id="0" name=""/>
        <dsp:cNvSpPr/>
      </dsp:nvSpPr>
      <dsp:spPr>
        <a:xfrm>
          <a:off x="2627885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wysokie</a:t>
          </a:r>
        </a:p>
      </dsp:txBody>
      <dsp:txXfrm>
        <a:off x="2627885" y="1811979"/>
        <a:ext cx="1896309" cy="981825"/>
      </dsp:txXfrm>
    </dsp:sp>
    <dsp:sp modelId="{3637FEFC-B4A8-42F4-B590-2E32732A187B}">
      <dsp:nvSpPr>
        <dsp:cNvPr id="0" name=""/>
        <dsp:cNvSpPr/>
      </dsp:nvSpPr>
      <dsp:spPr>
        <a:xfrm>
          <a:off x="3007147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3007147" y="2575620"/>
        <a:ext cx="1706678" cy="327275"/>
      </dsp:txXfrm>
    </dsp:sp>
    <dsp:sp modelId="{82DA4AC9-DA24-447A-ACBD-D13E0D23BB61}">
      <dsp:nvSpPr>
        <dsp:cNvPr id="0" name=""/>
        <dsp:cNvSpPr/>
      </dsp:nvSpPr>
      <dsp:spPr>
        <a:xfrm>
          <a:off x="5172011" y="1811979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Dochody średnie</a:t>
          </a:r>
        </a:p>
      </dsp:txBody>
      <dsp:txXfrm>
        <a:off x="5172011" y="1811979"/>
        <a:ext cx="1896309" cy="981825"/>
      </dsp:txXfrm>
    </dsp:sp>
    <dsp:sp modelId="{248F206C-E393-48FB-877D-B97ABA6FF28C}">
      <dsp:nvSpPr>
        <dsp:cNvPr id="0" name=""/>
        <dsp:cNvSpPr/>
      </dsp:nvSpPr>
      <dsp:spPr>
        <a:xfrm>
          <a:off x="5551273" y="2575620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50% tak 50% nie</a:t>
          </a:r>
        </a:p>
      </dsp:txBody>
      <dsp:txXfrm>
        <a:off x="5551273" y="2575620"/>
        <a:ext cx="1706678" cy="327275"/>
      </dsp:txXfrm>
    </dsp:sp>
    <dsp:sp modelId="{490F9CBE-915F-4BA8-802C-0D66B000D1A5}">
      <dsp:nvSpPr>
        <dsp:cNvPr id="0" name=""/>
        <dsp:cNvSpPr/>
      </dsp:nvSpPr>
      <dsp:spPr>
        <a:xfrm>
          <a:off x="3899948" y="3361081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Student tak</a:t>
          </a:r>
        </a:p>
      </dsp:txBody>
      <dsp:txXfrm>
        <a:off x="3899948" y="3361081"/>
        <a:ext cx="1896309" cy="981825"/>
      </dsp:txXfrm>
    </dsp:sp>
    <dsp:sp modelId="{EE157F17-C2BD-408B-A318-BF4E3F886BD4}">
      <dsp:nvSpPr>
        <dsp:cNvPr id="0" name=""/>
        <dsp:cNvSpPr/>
      </dsp:nvSpPr>
      <dsp:spPr>
        <a:xfrm>
          <a:off x="4279210" y="4124722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100% tak 0% nie</a:t>
          </a:r>
        </a:p>
      </dsp:txBody>
      <dsp:txXfrm>
        <a:off x="4279210" y="4124722"/>
        <a:ext cx="1706678" cy="327275"/>
      </dsp:txXfrm>
    </dsp:sp>
    <dsp:sp modelId="{F307A9EF-3A9D-4281-B0A6-F65BBC0BA312}">
      <dsp:nvSpPr>
        <dsp:cNvPr id="0" name=""/>
        <dsp:cNvSpPr/>
      </dsp:nvSpPr>
      <dsp:spPr>
        <a:xfrm>
          <a:off x="6444074" y="3361081"/>
          <a:ext cx="1896309" cy="981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3854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Student nie</a:t>
          </a:r>
        </a:p>
      </dsp:txBody>
      <dsp:txXfrm>
        <a:off x="6444074" y="3361081"/>
        <a:ext cx="1896309" cy="981825"/>
      </dsp:txXfrm>
    </dsp:sp>
    <dsp:sp modelId="{FE31E04B-9B7C-48FC-943D-32DF2EE29BC7}">
      <dsp:nvSpPr>
        <dsp:cNvPr id="0" name=""/>
        <dsp:cNvSpPr/>
      </dsp:nvSpPr>
      <dsp:spPr>
        <a:xfrm>
          <a:off x="6823336" y="4124722"/>
          <a:ext cx="1706678" cy="327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0% tak 100% nie</a:t>
          </a:r>
        </a:p>
      </dsp:txBody>
      <dsp:txXfrm>
        <a:off x="6823336" y="4124722"/>
        <a:ext cx="1706678" cy="32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5E9B-AE31-443C-B6DD-B96D4F8979EE}">
      <dsp:nvSpPr>
        <dsp:cNvPr id="0" name=""/>
        <dsp:cNvSpPr/>
      </dsp:nvSpPr>
      <dsp:spPr>
        <a:xfrm>
          <a:off x="6434541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1105008" y="293772"/>
              </a:lnTo>
              <a:lnTo>
                <a:pt x="1105008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5E45C-82C0-44F8-A0EF-DB4C018D6DA0}">
      <dsp:nvSpPr>
        <dsp:cNvPr id="0" name=""/>
        <dsp:cNvSpPr/>
      </dsp:nvSpPr>
      <dsp:spPr>
        <a:xfrm>
          <a:off x="5329532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1105008" y="0"/>
              </a:moveTo>
              <a:lnTo>
                <a:pt x="1105008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4224523" y="1390832"/>
          <a:ext cx="2210017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2210017" y="293772"/>
              </a:lnTo>
              <a:lnTo>
                <a:pt x="2210017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178803" y="1390832"/>
          <a:ext cx="91440" cy="4927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97E9D-142F-44C0-86FA-65255E84A9B8}">
      <dsp:nvSpPr>
        <dsp:cNvPr id="0" name=""/>
        <dsp:cNvSpPr/>
      </dsp:nvSpPr>
      <dsp:spPr>
        <a:xfrm>
          <a:off x="2014505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72"/>
              </a:lnTo>
              <a:lnTo>
                <a:pt x="1105008" y="293772"/>
              </a:lnTo>
              <a:lnTo>
                <a:pt x="1105008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A4C0D-8A36-48D9-9C35-364C17DBDD85}">
      <dsp:nvSpPr>
        <dsp:cNvPr id="0" name=""/>
        <dsp:cNvSpPr/>
      </dsp:nvSpPr>
      <dsp:spPr>
        <a:xfrm>
          <a:off x="909496" y="2736498"/>
          <a:ext cx="1105008" cy="492779"/>
        </a:xfrm>
        <a:custGeom>
          <a:avLst/>
          <a:gdLst/>
          <a:ahLst/>
          <a:cxnLst/>
          <a:rect l="0" t="0" r="0" b="0"/>
          <a:pathLst>
            <a:path>
              <a:moveTo>
                <a:pt x="1105008" y="0"/>
              </a:moveTo>
              <a:lnTo>
                <a:pt x="1105008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2014505" y="1390832"/>
          <a:ext cx="2210017" cy="492779"/>
        </a:xfrm>
        <a:custGeom>
          <a:avLst/>
          <a:gdLst/>
          <a:ahLst/>
          <a:cxnLst/>
          <a:rect l="0" t="0" r="0" b="0"/>
          <a:pathLst>
            <a:path>
              <a:moveTo>
                <a:pt x="2210017" y="0"/>
              </a:moveTo>
              <a:lnTo>
                <a:pt x="2210017" y="293772"/>
              </a:lnTo>
              <a:lnTo>
                <a:pt x="0" y="293772"/>
              </a:lnTo>
              <a:lnTo>
                <a:pt x="0" y="49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400885" y="537945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Root</a:t>
          </a:r>
        </a:p>
      </dsp:txBody>
      <dsp:txXfrm>
        <a:off x="3400885" y="537945"/>
        <a:ext cx="1647276" cy="852886"/>
      </dsp:txXfrm>
    </dsp:sp>
    <dsp:sp modelId="{1376A3E9-155F-496A-87F1-457FD68703EA}">
      <dsp:nvSpPr>
        <dsp:cNvPr id="0" name=""/>
        <dsp:cNvSpPr/>
      </dsp:nvSpPr>
      <dsp:spPr>
        <a:xfrm>
          <a:off x="3730340" y="1201302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64% tak 36% nie</a:t>
          </a:r>
        </a:p>
      </dsp:txBody>
      <dsp:txXfrm>
        <a:off x="3730340" y="1201302"/>
        <a:ext cx="1482548" cy="284295"/>
      </dsp:txXfrm>
    </dsp:sp>
    <dsp:sp modelId="{4EBAC8C5-5FAC-49A5-A236-E912C1378878}">
      <dsp:nvSpPr>
        <dsp:cNvPr id="0" name=""/>
        <dsp:cNvSpPr/>
      </dsp:nvSpPr>
      <dsp:spPr>
        <a:xfrm>
          <a:off x="1190867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Sunny</a:t>
          </a:r>
        </a:p>
      </dsp:txBody>
      <dsp:txXfrm>
        <a:off x="1190867" y="1883611"/>
        <a:ext cx="1647276" cy="852886"/>
      </dsp:txXfrm>
    </dsp:sp>
    <dsp:sp modelId="{A5A8594F-2B97-4581-AA84-5DB004073BAE}">
      <dsp:nvSpPr>
        <dsp:cNvPr id="0" name=""/>
        <dsp:cNvSpPr/>
      </dsp:nvSpPr>
      <dsp:spPr>
        <a:xfrm>
          <a:off x="1520322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40% tak 60% nie</a:t>
          </a:r>
        </a:p>
      </dsp:txBody>
      <dsp:txXfrm>
        <a:off x="1520322" y="2546967"/>
        <a:ext cx="1482548" cy="284295"/>
      </dsp:txXfrm>
    </dsp:sp>
    <dsp:sp modelId="{BEF5FB14-EF5F-497C-899D-7FAD5D703812}">
      <dsp:nvSpPr>
        <dsp:cNvPr id="0" name=""/>
        <dsp:cNvSpPr/>
      </dsp:nvSpPr>
      <dsp:spPr>
        <a:xfrm>
          <a:off x="85858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2035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7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7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7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85858" y="3229277"/>
        <a:ext cx="1647276" cy="852886"/>
      </dsp:txXfrm>
    </dsp:sp>
    <dsp:sp modelId="{4E349092-EB59-4ABA-9830-46F2C7749789}">
      <dsp:nvSpPr>
        <dsp:cNvPr id="0" name=""/>
        <dsp:cNvSpPr/>
      </dsp:nvSpPr>
      <dsp:spPr>
        <a:xfrm>
          <a:off x="415313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0% tak 100% nie</a:t>
          </a:r>
        </a:p>
      </dsp:txBody>
      <dsp:txXfrm>
        <a:off x="415313" y="3892633"/>
        <a:ext cx="1482548" cy="284295"/>
      </dsp:txXfrm>
    </dsp:sp>
    <dsp:sp modelId="{1B512BF7-5FCD-4D41-A7B0-CF2DE4F461C5}">
      <dsp:nvSpPr>
        <dsp:cNvPr id="0" name=""/>
        <dsp:cNvSpPr/>
      </dsp:nvSpPr>
      <dsp:spPr>
        <a:xfrm>
          <a:off x="2295876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/>
            <a:t>Humidity</a:t>
          </a:r>
          <a:endParaRPr lang="pl-PL" sz="2300" kern="1200" dirty="0"/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300" kern="1200" dirty="0" err="1"/>
            <a:t>Normal</a:t>
          </a:r>
          <a:endParaRPr lang="pl-PL" sz="2300" kern="1200" dirty="0"/>
        </a:p>
      </dsp:txBody>
      <dsp:txXfrm>
        <a:off x="2295876" y="3229277"/>
        <a:ext cx="1647276" cy="852886"/>
      </dsp:txXfrm>
    </dsp:sp>
    <dsp:sp modelId="{0460AB86-FEA0-4E41-B00E-D3F6B63161B5}">
      <dsp:nvSpPr>
        <dsp:cNvPr id="0" name=""/>
        <dsp:cNvSpPr/>
      </dsp:nvSpPr>
      <dsp:spPr>
        <a:xfrm>
          <a:off x="2625331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2625331" y="3892633"/>
        <a:ext cx="1482548" cy="284295"/>
      </dsp:txXfrm>
    </dsp:sp>
    <dsp:sp modelId="{D39F045E-E287-48E4-A1E8-2CD487781894}">
      <dsp:nvSpPr>
        <dsp:cNvPr id="0" name=""/>
        <dsp:cNvSpPr/>
      </dsp:nvSpPr>
      <dsp:spPr>
        <a:xfrm>
          <a:off x="3400885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</a:t>
          </a:r>
          <a:r>
            <a:rPr lang="pl-PL" sz="2300" kern="1200" dirty="0" err="1"/>
            <a:t>Overcast</a:t>
          </a:r>
          <a:endParaRPr lang="pl-PL" sz="2300" kern="1200" dirty="0"/>
        </a:p>
      </dsp:txBody>
      <dsp:txXfrm>
        <a:off x="3400885" y="1883611"/>
        <a:ext cx="1647276" cy="852886"/>
      </dsp:txXfrm>
    </dsp:sp>
    <dsp:sp modelId="{3637FEFC-B4A8-42F4-B590-2E32732A187B}">
      <dsp:nvSpPr>
        <dsp:cNvPr id="0" name=""/>
        <dsp:cNvSpPr/>
      </dsp:nvSpPr>
      <dsp:spPr>
        <a:xfrm>
          <a:off x="3730340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100% tak 0% nie</a:t>
          </a:r>
        </a:p>
      </dsp:txBody>
      <dsp:txXfrm>
        <a:off x="3730340" y="2546967"/>
        <a:ext cx="1482548" cy="284295"/>
      </dsp:txXfrm>
    </dsp:sp>
    <dsp:sp modelId="{82DA4AC9-DA24-447A-ACBD-D13E0D23BB61}">
      <dsp:nvSpPr>
        <dsp:cNvPr id="0" name=""/>
        <dsp:cNvSpPr/>
      </dsp:nvSpPr>
      <dsp:spPr>
        <a:xfrm>
          <a:off x="5610903" y="1883611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Outlook </a:t>
          </a:r>
          <a:r>
            <a:rPr lang="pl-PL" sz="2300" kern="1200" dirty="0" err="1"/>
            <a:t>Rain</a:t>
          </a:r>
          <a:endParaRPr lang="pl-PL" sz="2300" kern="1200" dirty="0"/>
        </a:p>
      </dsp:txBody>
      <dsp:txXfrm>
        <a:off x="5610903" y="1883611"/>
        <a:ext cx="1647276" cy="852886"/>
      </dsp:txXfrm>
    </dsp:sp>
    <dsp:sp modelId="{248F206C-E393-48FB-877D-B97ABA6FF28C}">
      <dsp:nvSpPr>
        <dsp:cNvPr id="0" name=""/>
        <dsp:cNvSpPr/>
      </dsp:nvSpPr>
      <dsp:spPr>
        <a:xfrm>
          <a:off x="5940358" y="2546967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60% tak 40% nie</a:t>
          </a:r>
        </a:p>
      </dsp:txBody>
      <dsp:txXfrm>
        <a:off x="5940358" y="2546967"/>
        <a:ext cx="1482548" cy="284295"/>
      </dsp:txXfrm>
    </dsp:sp>
    <dsp:sp modelId="{490F9CBE-915F-4BA8-802C-0D66B000D1A5}">
      <dsp:nvSpPr>
        <dsp:cNvPr id="0" name=""/>
        <dsp:cNvSpPr/>
      </dsp:nvSpPr>
      <dsp:spPr>
        <a:xfrm>
          <a:off x="4505894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Wind</a:t>
          </a:r>
          <a:br>
            <a:rPr lang="pl-PL" sz="2300" kern="1200" dirty="0"/>
          </a:br>
          <a:r>
            <a:rPr lang="pl-PL" sz="2300" kern="1200" dirty="0" err="1"/>
            <a:t>Weak</a:t>
          </a:r>
          <a:endParaRPr lang="pl-PL" sz="2300" kern="1200" dirty="0"/>
        </a:p>
      </dsp:txBody>
      <dsp:txXfrm>
        <a:off x="4505894" y="3229277"/>
        <a:ext cx="1647276" cy="852886"/>
      </dsp:txXfrm>
    </dsp:sp>
    <dsp:sp modelId="{EE157F17-C2BD-408B-A318-BF4E3F886BD4}">
      <dsp:nvSpPr>
        <dsp:cNvPr id="0" name=""/>
        <dsp:cNvSpPr/>
      </dsp:nvSpPr>
      <dsp:spPr>
        <a:xfrm>
          <a:off x="4835349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100% tak 0% nie</a:t>
          </a:r>
        </a:p>
      </dsp:txBody>
      <dsp:txXfrm>
        <a:off x="4835349" y="3892633"/>
        <a:ext cx="1482548" cy="284295"/>
      </dsp:txXfrm>
    </dsp:sp>
    <dsp:sp modelId="{F307A9EF-3A9D-4281-B0A6-F65BBC0BA312}">
      <dsp:nvSpPr>
        <dsp:cNvPr id="0" name=""/>
        <dsp:cNvSpPr/>
      </dsp:nvSpPr>
      <dsp:spPr>
        <a:xfrm>
          <a:off x="6715912" y="3229277"/>
          <a:ext cx="1647276" cy="852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2035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Wind</a:t>
          </a:r>
          <a:br>
            <a:rPr lang="pl-PL" sz="2300" kern="1200" dirty="0"/>
          </a:br>
          <a:r>
            <a:rPr lang="pl-PL" sz="2300" kern="1200" dirty="0" err="1"/>
            <a:t>Strong</a:t>
          </a:r>
          <a:endParaRPr lang="pl-PL" sz="2300" kern="1200" dirty="0"/>
        </a:p>
      </dsp:txBody>
      <dsp:txXfrm>
        <a:off x="6715912" y="3229277"/>
        <a:ext cx="1647276" cy="852886"/>
      </dsp:txXfrm>
    </dsp:sp>
    <dsp:sp modelId="{FE31E04B-9B7C-48FC-943D-32DF2EE29BC7}">
      <dsp:nvSpPr>
        <dsp:cNvPr id="0" name=""/>
        <dsp:cNvSpPr/>
      </dsp:nvSpPr>
      <dsp:spPr>
        <a:xfrm>
          <a:off x="7045367" y="3892633"/>
          <a:ext cx="1482548" cy="284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0% tak 100% nie</a:t>
          </a:r>
        </a:p>
      </dsp:txBody>
      <dsp:txXfrm>
        <a:off x="7045367" y="3892633"/>
        <a:ext cx="1482548" cy="284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226980" y="1739656"/>
          <a:ext cx="3017341" cy="67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87"/>
              </a:lnTo>
              <a:lnTo>
                <a:pt x="3017341" y="401087"/>
              </a:lnTo>
              <a:lnTo>
                <a:pt x="3017341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181260" y="1739656"/>
          <a:ext cx="91440" cy="67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209638" y="1739656"/>
          <a:ext cx="3017341" cy="672791"/>
        </a:xfrm>
        <a:custGeom>
          <a:avLst/>
          <a:gdLst/>
          <a:ahLst/>
          <a:cxnLst/>
          <a:rect l="0" t="0" r="0" b="0"/>
          <a:pathLst>
            <a:path>
              <a:moveTo>
                <a:pt x="3017341" y="0"/>
              </a:moveTo>
              <a:lnTo>
                <a:pt x="3017341" y="401087"/>
              </a:lnTo>
              <a:lnTo>
                <a:pt x="0" y="401087"/>
              </a:lnTo>
              <a:lnTo>
                <a:pt x="0" y="67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102465" y="57520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64317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Root</a:t>
          </a:r>
        </a:p>
      </dsp:txBody>
      <dsp:txXfrm>
        <a:off x="3102465" y="575208"/>
        <a:ext cx="2249029" cy="1164447"/>
      </dsp:txXfrm>
    </dsp:sp>
    <dsp:sp modelId="{1376A3E9-155F-496A-87F1-457FD68703EA}">
      <dsp:nvSpPr>
        <dsp:cNvPr id="0" name=""/>
        <dsp:cNvSpPr/>
      </dsp:nvSpPr>
      <dsp:spPr>
        <a:xfrm>
          <a:off x="3552271" y="1480890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m=36,93 v=35,2%</a:t>
          </a:r>
        </a:p>
      </dsp:txBody>
      <dsp:txXfrm>
        <a:off x="3552271" y="1480890"/>
        <a:ext cx="2024126" cy="388149"/>
      </dsp:txXfrm>
    </dsp:sp>
    <dsp:sp modelId="{4EBAC8C5-5FAC-49A5-A236-E912C1378878}">
      <dsp:nvSpPr>
        <dsp:cNvPr id="0" name=""/>
        <dsp:cNvSpPr/>
      </dsp:nvSpPr>
      <dsp:spPr>
        <a:xfrm>
          <a:off x="85124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64317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Temperature</a:t>
          </a:r>
          <a:endParaRPr lang="pl-PL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 </a:t>
          </a:r>
          <a:r>
            <a:rPr lang="pl-PL" sz="2900" b="0" i="0" u="none" kern="1200" dirty="0"/>
            <a:t>Hot</a:t>
          </a:r>
          <a:endParaRPr lang="pl-PL" sz="2900" kern="1200" dirty="0"/>
        </a:p>
      </dsp:txBody>
      <dsp:txXfrm>
        <a:off x="85124" y="2412448"/>
        <a:ext cx="2249029" cy="1164447"/>
      </dsp:txXfrm>
    </dsp:sp>
    <dsp:sp modelId="{A5A8594F-2B97-4581-AA84-5DB004073BAE}">
      <dsp:nvSpPr>
        <dsp:cNvPr id="0" name=""/>
        <dsp:cNvSpPr/>
      </dsp:nvSpPr>
      <dsp:spPr>
        <a:xfrm>
          <a:off x="534930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m=26,25 v=57,2%</a:t>
          </a:r>
        </a:p>
      </dsp:txBody>
      <dsp:txXfrm>
        <a:off x="534930" y="3318129"/>
        <a:ext cx="2024126" cy="388149"/>
      </dsp:txXfrm>
    </dsp:sp>
    <dsp:sp modelId="{D39F045E-E287-48E4-A1E8-2CD487781894}">
      <dsp:nvSpPr>
        <dsp:cNvPr id="0" name=""/>
        <dsp:cNvSpPr/>
      </dsp:nvSpPr>
      <dsp:spPr>
        <a:xfrm>
          <a:off x="3102465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64317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Temperature</a:t>
          </a:r>
          <a:r>
            <a:rPr lang="pl-PL" sz="2900" kern="1200" dirty="0"/>
            <a:t> </a:t>
          </a:r>
          <a:r>
            <a:rPr lang="pl-PL" sz="2900" b="0" i="0" u="none" kern="1200" dirty="0" err="1"/>
            <a:t>Mild</a:t>
          </a:r>
          <a:endParaRPr lang="pl-PL" sz="2900" kern="1200" dirty="0"/>
        </a:p>
      </dsp:txBody>
      <dsp:txXfrm>
        <a:off x="3102465" y="2412448"/>
        <a:ext cx="2249029" cy="1164447"/>
      </dsp:txXfrm>
    </dsp:sp>
    <dsp:sp modelId="{3637FEFC-B4A8-42F4-B590-2E32732A187B}">
      <dsp:nvSpPr>
        <dsp:cNvPr id="0" name=""/>
        <dsp:cNvSpPr/>
      </dsp:nvSpPr>
      <dsp:spPr>
        <a:xfrm>
          <a:off x="3552271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m=42,67 v=17,9%</a:t>
          </a:r>
        </a:p>
      </dsp:txBody>
      <dsp:txXfrm>
        <a:off x="3552271" y="3318129"/>
        <a:ext cx="2024126" cy="388149"/>
      </dsp:txXfrm>
    </dsp:sp>
    <dsp:sp modelId="{82DA4AC9-DA24-447A-ACBD-D13E0D23BB61}">
      <dsp:nvSpPr>
        <dsp:cNvPr id="0" name=""/>
        <dsp:cNvSpPr/>
      </dsp:nvSpPr>
      <dsp:spPr>
        <a:xfrm>
          <a:off x="6119806" y="2412448"/>
          <a:ext cx="2249029" cy="116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64317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 err="1"/>
            <a:t>Temperature</a:t>
          </a:r>
          <a:r>
            <a:rPr lang="pl-PL" sz="2900" kern="1200" dirty="0"/>
            <a:t> </a:t>
          </a:r>
          <a:r>
            <a:rPr lang="pl-PL" sz="2900" b="0" i="0" u="none" kern="1200" dirty="0" err="1"/>
            <a:t>Cool</a:t>
          </a:r>
          <a:endParaRPr lang="pl-PL" sz="2900" kern="1200" dirty="0"/>
        </a:p>
      </dsp:txBody>
      <dsp:txXfrm>
        <a:off x="6119806" y="2412448"/>
        <a:ext cx="2249029" cy="1164447"/>
      </dsp:txXfrm>
    </dsp:sp>
    <dsp:sp modelId="{248F206C-E393-48FB-877D-B97ABA6FF28C}">
      <dsp:nvSpPr>
        <dsp:cNvPr id="0" name=""/>
        <dsp:cNvSpPr/>
      </dsp:nvSpPr>
      <dsp:spPr>
        <a:xfrm>
          <a:off x="6569612" y="3318129"/>
          <a:ext cx="2024126" cy="388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m=39,0 v=27,0%</a:t>
          </a:r>
        </a:p>
      </dsp:txBody>
      <dsp:txXfrm>
        <a:off x="6569612" y="3318129"/>
        <a:ext cx="2024126" cy="388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599961" y="1600704"/>
          <a:ext cx="2413909" cy="53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874"/>
              </a:lnTo>
              <a:lnTo>
                <a:pt x="2413909" y="320874"/>
              </a:lnTo>
              <a:lnTo>
                <a:pt x="2413909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554241" y="1600704"/>
          <a:ext cx="91440" cy="538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2186052" y="3070518"/>
          <a:ext cx="1206954" cy="53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874"/>
              </a:lnTo>
              <a:lnTo>
                <a:pt x="1206954" y="320874"/>
              </a:lnTo>
              <a:lnTo>
                <a:pt x="1206954" y="538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979097" y="3070518"/>
          <a:ext cx="1206954" cy="538241"/>
        </a:xfrm>
        <a:custGeom>
          <a:avLst/>
          <a:gdLst/>
          <a:ahLst/>
          <a:cxnLst/>
          <a:rect l="0" t="0" r="0" b="0"/>
          <a:pathLst>
            <a:path>
              <a:moveTo>
                <a:pt x="1206954" y="0"/>
              </a:moveTo>
              <a:lnTo>
                <a:pt x="1206954" y="320874"/>
              </a:lnTo>
              <a:lnTo>
                <a:pt x="0" y="320874"/>
              </a:lnTo>
              <a:lnTo>
                <a:pt x="0" y="538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2186052" y="1600704"/>
          <a:ext cx="2413909" cy="538241"/>
        </a:xfrm>
        <a:custGeom>
          <a:avLst/>
          <a:gdLst/>
          <a:ahLst/>
          <a:cxnLst/>
          <a:rect l="0" t="0" r="0" b="0"/>
          <a:pathLst>
            <a:path>
              <a:moveTo>
                <a:pt x="2413909" y="0"/>
              </a:moveTo>
              <a:lnTo>
                <a:pt x="2413909" y="320874"/>
              </a:lnTo>
              <a:lnTo>
                <a:pt x="0" y="320874"/>
              </a:lnTo>
              <a:lnTo>
                <a:pt x="0" y="538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700336" y="669132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Root</a:t>
          </a:r>
        </a:p>
      </dsp:txBody>
      <dsp:txXfrm>
        <a:off x="3700336" y="669132"/>
        <a:ext cx="1799250" cy="931572"/>
      </dsp:txXfrm>
    </dsp:sp>
    <dsp:sp modelId="{1376A3E9-155F-496A-87F1-457FD68703EA}">
      <dsp:nvSpPr>
        <dsp:cNvPr id="0" name=""/>
        <dsp:cNvSpPr/>
      </dsp:nvSpPr>
      <dsp:spPr>
        <a:xfrm>
          <a:off x="4060186" y="1393688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m=36,93 v=35,2%</a:t>
          </a:r>
        </a:p>
      </dsp:txBody>
      <dsp:txXfrm>
        <a:off x="4060186" y="1393688"/>
        <a:ext cx="1619325" cy="310524"/>
      </dsp:txXfrm>
    </dsp:sp>
    <dsp:sp modelId="{4EBAC8C5-5FAC-49A5-A236-E912C1378878}">
      <dsp:nvSpPr>
        <dsp:cNvPr id="0" name=""/>
        <dsp:cNvSpPr/>
      </dsp:nvSpPr>
      <dsp:spPr>
        <a:xfrm>
          <a:off x="1286426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1286426" y="2138946"/>
        <a:ext cx="1799250" cy="931572"/>
      </dsp:txXfrm>
    </dsp:sp>
    <dsp:sp modelId="{A5A8594F-2B97-4581-AA84-5DB004073BAE}">
      <dsp:nvSpPr>
        <dsp:cNvPr id="0" name=""/>
        <dsp:cNvSpPr/>
      </dsp:nvSpPr>
      <dsp:spPr>
        <a:xfrm>
          <a:off x="1646277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m=26,25 v=57,2%</a:t>
          </a:r>
        </a:p>
      </dsp:txBody>
      <dsp:txXfrm>
        <a:off x="1646277" y="2863502"/>
        <a:ext cx="1619325" cy="310524"/>
      </dsp:txXfrm>
    </dsp:sp>
    <dsp:sp modelId="{6716E3A0-80B4-4D74-8A21-569E4123B6B6}">
      <dsp:nvSpPr>
        <dsp:cNvPr id="0" name=""/>
        <dsp:cNvSpPr/>
      </dsp:nvSpPr>
      <dsp:spPr>
        <a:xfrm>
          <a:off x="79472" y="3608760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79472" y="3608760"/>
        <a:ext cx="1799250" cy="931572"/>
      </dsp:txXfrm>
    </dsp:sp>
    <dsp:sp modelId="{A74B5AF4-CCBD-48BB-824F-2B05C90DECA4}">
      <dsp:nvSpPr>
        <dsp:cNvPr id="0" name=""/>
        <dsp:cNvSpPr/>
      </dsp:nvSpPr>
      <dsp:spPr>
        <a:xfrm>
          <a:off x="439322" y="4333316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m=33,67 v=26,6%</a:t>
          </a:r>
        </a:p>
      </dsp:txBody>
      <dsp:txXfrm>
        <a:off x="439322" y="4333316"/>
        <a:ext cx="1619325" cy="310524"/>
      </dsp:txXfrm>
    </dsp:sp>
    <dsp:sp modelId="{735A6525-7AD5-4408-850C-511BC95D1BA6}">
      <dsp:nvSpPr>
        <dsp:cNvPr id="0" name=""/>
        <dsp:cNvSpPr/>
      </dsp:nvSpPr>
      <dsp:spPr>
        <a:xfrm>
          <a:off x="2493381" y="3608760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3145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3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3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2493381" y="3608760"/>
        <a:ext cx="1799250" cy="931572"/>
      </dsp:txXfrm>
    </dsp:sp>
    <dsp:sp modelId="{1CB8E5BB-BADB-4AE8-BE5E-66F1F21509B3}">
      <dsp:nvSpPr>
        <dsp:cNvPr id="0" name=""/>
        <dsp:cNvSpPr/>
      </dsp:nvSpPr>
      <dsp:spPr>
        <a:xfrm>
          <a:off x="2853231" y="4333316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   m=4,0 v=0,0%   </a:t>
          </a:r>
        </a:p>
      </dsp:txBody>
      <dsp:txXfrm>
        <a:off x="2853231" y="4333316"/>
        <a:ext cx="1619325" cy="310524"/>
      </dsp:txXfrm>
    </dsp:sp>
    <dsp:sp modelId="{D39F045E-E287-48E4-A1E8-2CD487781894}">
      <dsp:nvSpPr>
        <dsp:cNvPr id="0" name=""/>
        <dsp:cNvSpPr/>
      </dsp:nvSpPr>
      <dsp:spPr>
        <a:xfrm>
          <a:off x="3700336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Temperature</a:t>
          </a:r>
          <a:r>
            <a:rPr lang="pl-PL" sz="2600" kern="1200" dirty="0"/>
            <a:t> </a:t>
          </a:r>
          <a:r>
            <a:rPr lang="pl-PL" sz="2600" b="0" i="0" u="none" kern="1200" dirty="0" err="1"/>
            <a:t>Mild</a:t>
          </a:r>
          <a:endParaRPr lang="pl-PL" sz="2600" kern="1200" dirty="0"/>
        </a:p>
      </dsp:txBody>
      <dsp:txXfrm>
        <a:off x="3700336" y="2138946"/>
        <a:ext cx="1799250" cy="931572"/>
      </dsp:txXfrm>
    </dsp:sp>
    <dsp:sp modelId="{3637FEFC-B4A8-42F4-B590-2E32732A187B}">
      <dsp:nvSpPr>
        <dsp:cNvPr id="0" name=""/>
        <dsp:cNvSpPr/>
      </dsp:nvSpPr>
      <dsp:spPr>
        <a:xfrm>
          <a:off x="4060186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m=42,67 v=17,9%</a:t>
          </a:r>
        </a:p>
      </dsp:txBody>
      <dsp:txXfrm>
        <a:off x="4060186" y="2863502"/>
        <a:ext cx="1619325" cy="310524"/>
      </dsp:txXfrm>
    </dsp:sp>
    <dsp:sp modelId="{82DA4AC9-DA24-447A-ACBD-D13E0D23BB61}">
      <dsp:nvSpPr>
        <dsp:cNvPr id="0" name=""/>
        <dsp:cNvSpPr/>
      </dsp:nvSpPr>
      <dsp:spPr>
        <a:xfrm>
          <a:off x="6114245" y="2138946"/>
          <a:ext cx="1799250" cy="931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3145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Temperature</a:t>
          </a:r>
          <a:r>
            <a:rPr lang="pl-PL" sz="2600" kern="1200" dirty="0"/>
            <a:t> </a:t>
          </a:r>
          <a:r>
            <a:rPr lang="pl-PL" sz="2600" b="0" i="0" u="none" kern="1200" dirty="0" err="1"/>
            <a:t>Cool</a:t>
          </a:r>
          <a:endParaRPr lang="pl-PL" sz="2600" kern="1200" dirty="0"/>
        </a:p>
      </dsp:txBody>
      <dsp:txXfrm>
        <a:off x="6114245" y="2138946"/>
        <a:ext cx="1799250" cy="931572"/>
      </dsp:txXfrm>
    </dsp:sp>
    <dsp:sp modelId="{248F206C-E393-48FB-877D-B97ABA6FF28C}">
      <dsp:nvSpPr>
        <dsp:cNvPr id="0" name=""/>
        <dsp:cNvSpPr/>
      </dsp:nvSpPr>
      <dsp:spPr>
        <a:xfrm>
          <a:off x="6474095" y="2863502"/>
          <a:ext cx="1619325" cy="310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m=39,0 v=27,0%</a:t>
          </a:r>
        </a:p>
      </dsp:txBody>
      <dsp:txXfrm>
        <a:off x="6474095" y="2863502"/>
        <a:ext cx="1619325" cy="310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0B05-0C57-46DB-980E-C18FDDE39DDA}">
      <dsp:nvSpPr>
        <dsp:cNvPr id="0" name=""/>
        <dsp:cNvSpPr/>
      </dsp:nvSpPr>
      <dsp:spPr>
        <a:xfrm>
          <a:off x="4455059" y="1640382"/>
          <a:ext cx="2767047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2767047" y="245211"/>
              </a:lnTo>
              <a:lnTo>
                <a:pt x="2767047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954B-547D-4CA9-8F58-BE62A84A1B4C}">
      <dsp:nvSpPr>
        <dsp:cNvPr id="0" name=""/>
        <dsp:cNvSpPr/>
      </dsp:nvSpPr>
      <dsp:spPr>
        <a:xfrm>
          <a:off x="5377408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D5A5-55C3-42CA-906A-566DF479ABD8}">
      <dsp:nvSpPr>
        <dsp:cNvPr id="0" name=""/>
        <dsp:cNvSpPr/>
      </dsp:nvSpPr>
      <dsp:spPr>
        <a:xfrm>
          <a:off x="4455059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922349" y="0"/>
              </a:moveTo>
              <a:lnTo>
                <a:pt x="922349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4455059" y="1640382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1688011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1"/>
              </a:lnTo>
              <a:lnTo>
                <a:pt x="922349" y="245211"/>
              </a:lnTo>
              <a:lnTo>
                <a:pt x="922349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765662" y="2763607"/>
          <a:ext cx="922349" cy="411321"/>
        </a:xfrm>
        <a:custGeom>
          <a:avLst/>
          <a:gdLst/>
          <a:ahLst/>
          <a:cxnLst/>
          <a:rect l="0" t="0" r="0" b="0"/>
          <a:pathLst>
            <a:path>
              <a:moveTo>
                <a:pt x="922349" y="0"/>
              </a:moveTo>
              <a:lnTo>
                <a:pt x="922349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688011" y="1640382"/>
          <a:ext cx="2767047" cy="411321"/>
        </a:xfrm>
        <a:custGeom>
          <a:avLst/>
          <a:gdLst/>
          <a:ahLst/>
          <a:cxnLst/>
          <a:rect l="0" t="0" r="0" b="0"/>
          <a:pathLst>
            <a:path>
              <a:moveTo>
                <a:pt x="2767047" y="0"/>
              </a:moveTo>
              <a:lnTo>
                <a:pt x="2767047" y="245211"/>
              </a:lnTo>
              <a:lnTo>
                <a:pt x="0" y="245211"/>
              </a:lnTo>
              <a:lnTo>
                <a:pt x="0" y="411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767570" y="92847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100457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Root</a:t>
          </a:r>
        </a:p>
      </dsp:txBody>
      <dsp:txXfrm>
        <a:off x="3767570" y="928479"/>
        <a:ext cx="1374979" cy="711903"/>
      </dsp:txXfrm>
    </dsp:sp>
    <dsp:sp modelId="{1376A3E9-155F-496A-87F1-457FD68703EA}">
      <dsp:nvSpPr>
        <dsp:cNvPr id="0" name=""/>
        <dsp:cNvSpPr/>
      </dsp:nvSpPr>
      <dsp:spPr>
        <a:xfrm>
          <a:off x="4042565" y="148218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m=36,93 v=35,2%</a:t>
          </a:r>
        </a:p>
      </dsp:txBody>
      <dsp:txXfrm>
        <a:off x="4042565" y="1482181"/>
        <a:ext cx="1237481" cy="237301"/>
      </dsp:txXfrm>
    </dsp:sp>
    <dsp:sp modelId="{4EBAC8C5-5FAC-49A5-A236-E912C1378878}">
      <dsp:nvSpPr>
        <dsp:cNvPr id="0" name=""/>
        <dsp:cNvSpPr/>
      </dsp:nvSpPr>
      <dsp:spPr>
        <a:xfrm>
          <a:off x="1000522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1000522" y="2051704"/>
        <a:ext cx="1374979" cy="711903"/>
      </dsp:txXfrm>
    </dsp:sp>
    <dsp:sp modelId="{A5A8594F-2B97-4581-AA84-5DB004073BAE}">
      <dsp:nvSpPr>
        <dsp:cNvPr id="0" name=""/>
        <dsp:cNvSpPr/>
      </dsp:nvSpPr>
      <dsp:spPr>
        <a:xfrm>
          <a:off x="1275518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m=26,25 v=57,2%</a:t>
          </a:r>
        </a:p>
      </dsp:txBody>
      <dsp:txXfrm>
        <a:off x="1275518" y="2605406"/>
        <a:ext cx="1237481" cy="237301"/>
      </dsp:txXfrm>
    </dsp:sp>
    <dsp:sp modelId="{6716E3A0-80B4-4D74-8A21-569E4123B6B6}">
      <dsp:nvSpPr>
        <dsp:cNvPr id="0" name=""/>
        <dsp:cNvSpPr/>
      </dsp:nvSpPr>
      <dsp:spPr>
        <a:xfrm>
          <a:off x="78173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78173" y="3174929"/>
        <a:ext cx="1374979" cy="711903"/>
      </dsp:txXfrm>
    </dsp:sp>
    <dsp:sp modelId="{A74B5AF4-CCBD-48BB-824F-2B05C90DECA4}">
      <dsp:nvSpPr>
        <dsp:cNvPr id="0" name=""/>
        <dsp:cNvSpPr/>
      </dsp:nvSpPr>
      <dsp:spPr>
        <a:xfrm>
          <a:off x="353169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m=33,67 v=26,6%</a:t>
          </a:r>
        </a:p>
      </dsp:txBody>
      <dsp:txXfrm>
        <a:off x="353169" y="3728631"/>
        <a:ext cx="1237481" cy="237301"/>
      </dsp:txXfrm>
    </dsp:sp>
    <dsp:sp modelId="{735A6525-7AD5-4408-850C-511BC95D1BA6}">
      <dsp:nvSpPr>
        <dsp:cNvPr id="0" name=""/>
        <dsp:cNvSpPr/>
      </dsp:nvSpPr>
      <dsp:spPr>
        <a:xfrm>
          <a:off x="1922871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1922871" y="3174929"/>
        <a:ext cx="1374979" cy="711903"/>
      </dsp:txXfrm>
    </dsp:sp>
    <dsp:sp modelId="{1CB8E5BB-BADB-4AE8-BE5E-66F1F21509B3}">
      <dsp:nvSpPr>
        <dsp:cNvPr id="0" name=""/>
        <dsp:cNvSpPr/>
      </dsp:nvSpPr>
      <dsp:spPr>
        <a:xfrm>
          <a:off x="2197867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   m=4,0 v=0,0%   </a:t>
          </a:r>
        </a:p>
      </dsp:txBody>
      <dsp:txXfrm>
        <a:off x="2197867" y="3728631"/>
        <a:ext cx="1237481" cy="237301"/>
      </dsp:txXfrm>
    </dsp:sp>
    <dsp:sp modelId="{D39F045E-E287-48E4-A1E8-2CD487781894}">
      <dsp:nvSpPr>
        <dsp:cNvPr id="0" name=""/>
        <dsp:cNvSpPr/>
      </dsp:nvSpPr>
      <dsp:spPr>
        <a:xfrm>
          <a:off x="4689919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Temperature </a:t>
          </a:r>
          <a:r>
            <a:rPr lang="pl-PL" sz="2000" b="0" i="0" u="none" kern="1200" dirty="0" err="1"/>
            <a:t>Mild</a:t>
          </a:r>
          <a:endParaRPr lang="pl-PL" sz="2000" kern="1200" dirty="0"/>
        </a:p>
      </dsp:txBody>
      <dsp:txXfrm>
        <a:off x="4689919" y="2051704"/>
        <a:ext cx="1374979" cy="711903"/>
      </dsp:txXfrm>
    </dsp:sp>
    <dsp:sp modelId="{3637FEFC-B4A8-42F4-B590-2E32732A187B}">
      <dsp:nvSpPr>
        <dsp:cNvPr id="0" name=""/>
        <dsp:cNvSpPr/>
      </dsp:nvSpPr>
      <dsp:spPr>
        <a:xfrm>
          <a:off x="4964915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m=42,67 v=17,9%</a:t>
          </a:r>
        </a:p>
      </dsp:txBody>
      <dsp:txXfrm>
        <a:off x="4964915" y="2605406"/>
        <a:ext cx="1237481" cy="237301"/>
      </dsp:txXfrm>
    </dsp:sp>
    <dsp:sp modelId="{C6B359A5-E3F6-4680-BE68-3E92A3A6E7B3}">
      <dsp:nvSpPr>
        <dsp:cNvPr id="0" name=""/>
        <dsp:cNvSpPr/>
      </dsp:nvSpPr>
      <dsp:spPr>
        <a:xfrm>
          <a:off x="3767570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2000" kern="1200" dirty="0"/>
        </a:p>
      </dsp:txBody>
      <dsp:txXfrm>
        <a:off x="3767570" y="3174929"/>
        <a:ext cx="1374979" cy="711903"/>
      </dsp:txXfrm>
    </dsp:sp>
    <dsp:sp modelId="{78A2E7BC-30FD-4F25-B422-A54E0B06B965}">
      <dsp:nvSpPr>
        <dsp:cNvPr id="0" name=""/>
        <dsp:cNvSpPr/>
      </dsp:nvSpPr>
      <dsp:spPr>
        <a:xfrm>
          <a:off x="4042565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m=40,5 v=21,1%</a:t>
          </a:r>
        </a:p>
      </dsp:txBody>
      <dsp:txXfrm>
        <a:off x="4042565" y="3728631"/>
        <a:ext cx="1237481" cy="237301"/>
      </dsp:txXfrm>
    </dsp:sp>
    <dsp:sp modelId="{B18DEBEB-81E5-42A3-A738-3FFD75029BE1}">
      <dsp:nvSpPr>
        <dsp:cNvPr id="0" name=""/>
        <dsp:cNvSpPr/>
      </dsp:nvSpPr>
      <dsp:spPr>
        <a:xfrm>
          <a:off x="5612268" y="3174929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0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20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5612268" y="3174929"/>
        <a:ext cx="1374979" cy="711903"/>
      </dsp:txXfrm>
    </dsp:sp>
    <dsp:sp modelId="{39204A68-59BE-4DDF-AA37-A8A3D7DE7B3B}">
      <dsp:nvSpPr>
        <dsp:cNvPr id="0" name=""/>
        <dsp:cNvSpPr/>
      </dsp:nvSpPr>
      <dsp:spPr>
        <a:xfrm>
          <a:off x="5887264" y="3728631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m=47,0 v=2,1%</a:t>
          </a:r>
        </a:p>
      </dsp:txBody>
      <dsp:txXfrm>
        <a:off x="5887264" y="3728631"/>
        <a:ext cx="1237481" cy="237301"/>
      </dsp:txXfrm>
    </dsp:sp>
    <dsp:sp modelId="{82DA4AC9-DA24-447A-ACBD-D13E0D23BB61}">
      <dsp:nvSpPr>
        <dsp:cNvPr id="0" name=""/>
        <dsp:cNvSpPr/>
      </dsp:nvSpPr>
      <dsp:spPr>
        <a:xfrm>
          <a:off x="6534617" y="2051704"/>
          <a:ext cx="1374979" cy="711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04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Temperature </a:t>
          </a:r>
          <a:r>
            <a:rPr lang="pl-PL" sz="2000" b="0" i="0" u="none" kern="1200" dirty="0" err="1"/>
            <a:t>Cool</a:t>
          </a:r>
          <a:endParaRPr lang="pl-PL" sz="2000" kern="1200" dirty="0"/>
        </a:p>
      </dsp:txBody>
      <dsp:txXfrm>
        <a:off x="6534617" y="2051704"/>
        <a:ext cx="1374979" cy="711903"/>
      </dsp:txXfrm>
    </dsp:sp>
    <dsp:sp modelId="{248F206C-E393-48FB-877D-B97ABA6FF28C}">
      <dsp:nvSpPr>
        <dsp:cNvPr id="0" name=""/>
        <dsp:cNvSpPr/>
      </dsp:nvSpPr>
      <dsp:spPr>
        <a:xfrm>
          <a:off x="6809613" y="2605406"/>
          <a:ext cx="1237481" cy="2373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m=39,0 v=27,0%</a:t>
          </a:r>
        </a:p>
      </dsp:txBody>
      <dsp:txXfrm>
        <a:off x="6809613" y="2605406"/>
        <a:ext cx="1237481" cy="237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B341B-7413-4757-A3CF-802DBB1C91FA}">
      <dsp:nvSpPr>
        <dsp:cNvPr id="0" name=""/>
        <dsp:cNvSpPr/>
      </dsp:nvSpPr>
      <dsp:spPr>
        <a:xfrm>
          <a:off x="6882520" y="3370759"/>
          <a:ext cx="1129569" cy="304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16"/>
              </a:lnTo>
              <a:lnTo>
                <a:pt x="1129569" y="203116"/>
              </a:lnTo>
              <a:lnTo>
                <a:pt x="1129569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7C646-3A05-4383-AB04-3D5465BE9428}">
      <dsp:nvSpPr>
        <dsp:cNvPr id="0" name=""/>
        <dsp:cNvSpPr/>
      </dsp:nvSpPr>
      <dsp:spPr>
        <a:xfrm>
          <a:off x="6836800" y="3370759"/>
          <a:ext cx="91440" cy="30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116"/>
              </a:lnTo>
              <a:lnTo>
                <a:pt x="98281" y="203116"/>
              </a:lnTo>
              <a:lnTo>
                <a:pt x="98281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5F813-DE82-4985-9D39-806A999C4193}">
      <dsp:nvSpPr>
        <dsp:cNvPr id="0" name=""/>
        <dsp:cNvSpPr/>
      </dsp:nvSpPr>
      <dsp:spPr>
        <a:xfrm>
          <a:off x="5861662" y="3370759"/>
          <a:ext cx="1020858" cy="304942"/>
        </a:xfrm>
        <a:custGeom>
          <a:avLst/>
          <a:gdLst/>
          <a:ahLst/>
          <a:cxnLst/>
          <a:rect l="0" t="0" r="0" b="0"/>
          <a:pathLst>
            <a:path>
              <a:moveTo>
                <a:pt x="1020858" y="0"/>
              </a:moveTo>
              <a:lnTo>
                <a:pt x="1020858" y="203116"/>
              </a:lnTo>
              <a:lnTo>
                <a:pt x="0" y="203116"/>
              </a:lnTo>
              <a:lnTo>
                <a:pt x="0" y="304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0B05-0C57-46DB-980E-C18FDDE39DDA}">
      <dsp:nvSpPr>
        <dsp:cNvPr id="0" name=""/>
        <dsp:cNvSpPr/>
      </dsp:nvSpPr>
      <dsp:spPr>
        <a:xfrm>
          <a:off x="3951945" y="2631569"/>
          <a:ext cx="2930575" cy="25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58"/>
              </a:lnTo>
              <a:lnTo>
                <a:pt x="2930575" y="156258"/>
              </a:lnTo>
              <a:lnTo>
                <a:pt x="2930575" y="258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954B-547D-4CA9-8F58-BE62A84A1B4C}">
      <dsp:nvSpPr>
        <dsp:cNvPr id="0" name=""/>
        <dsp:cNvSpPr/>
      </dsp:nvSpPr>
      <dsp:spPr>
        <a:xfrm>
          <a:off x="3844433" y="3376899"/>
          <a:ext cx="612785" cy="258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33"/>
              </a:lnTo>
              <a:lnTo>
                <a:pt x="612785" y="156933"/>
              </a:lnTo>
              <a:lnTo>
                <a:pt x="612785" y="258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D5A5-55C3-42CA-906A-566DF479ABD8}">
      <dsp:nvSpPr>
        <dsp:cNvPr id="0" name=""/>
        <dsp:cNvSpPr/>
      </dsp:nvSpPr>
      <dsp:spPr>
        <a:xfrm>
          <a:off x="3021879" y="3376899"/>
          <a:ext cx="822553" cy="249219"/>
        </a:xfrm>
        <a:custGeom>
          <a:avLst/>
          <a:gdLst/>
          <a:ahLst/>
          <a:cxnLst/>
          <a:rect l="0" t="0" r="0" b="0"/>
          <a:pathLst>
            <a:path>
              <a:moveTo>
                <a:pt x="822553" y="0"/>
              </a:moveTo>
              <a:lnTo>
                <a:pt x="822553" y="147394"/>
              </a:lnTo>
              <a:lnTo>
                <a:pt x="0" y="147394"/>
              </a:lnTo>
              <a:lnTo>
                <a:pt x="0" y="2492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2DFE2-7EB5-4731-B52E-1ED9CED03CBC}">
      <dsp:nvSpPr>
        <dsp:cNvPr id="0" name=""/>
        <dsp:cNvSpPr/>
      </dsp:nvSpPr>
      <dsp:spPr>
        <a:xfrm>
          <a:off x="3844433" y="2631569"/>
          <a:ext cx="107511" cy="290569"/>
        </a:xfrm>
        <a:custGeom>
          <a:avLst/>
          <a:gdLst/>
          <a:ahLst/>
          <a:cxnLst/>
          <a:rect l="0" t="0" r="0" b="0"/>
          <a:pathLst>
            <a:path>
              <a:moveTo>
                <a:pt x="107511" y="0"/>
              </a:moveTo>
              <a:lnTo>
                <a:pt x="107511" y="188743"/>
              </a:lnTo>
              <a:lnTo>
                <a:pt x="0" y="188743"/>
              </a:lnTo>
              <a:lnTo>
                <a:pt x="0" y="290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2FCF-9F2D-44CA-8DFF-E3C96AC68876}">
      <dsp:nvSpPr>
        <dsp:cNvPr id="0" name=""/>
        <dsp:cNvSpPr/>
      </dsp:nvSpPr>
      <dsp:spPr>
        <a:xfrm>
          <a:off x="1175432" y="3439666"/>
          <a:ext cx="580342" cy="29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47"/>
              </a:lnTo>
              <a:lnTo>
                <a:pt x="580342" y="192147"/>
              </a:lnTo>
              <a:lnTo>
                <a:pt x="580342" y="2939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107E8-28AE-4F44-8D50-0E40468ECE5C}">
      <dsp:nvSpPr>
        <dsp:cNvPr id="0" name=""/>
        <dsp:cNvSpPr/>
      </dsp:nvSpPr>
      <dsp:spPr>
        <a:xfrm>
          <a:off x="609324" y="3439666"/>
          <a:ext cx="566108" cy="305568"/>
        </a:xfrm>
        <a:custGeom>
          <a:avLst/>
          <a:gdLst/>
          <a:ahLst/>
          <a:cxnLst/>
          <a:rect l="0" t="0" r="0" b="0"/>
          <a:pathLst>
            <a:path>
              <a:moveTo>
                <a:pt x="566108" y="0"/>
              </a:moveTo>
              <a:lnTo>
                <a:pt x="566108" y="203742"/>
              </a:lnTo>
              <a:lnTo>
                <a:pt x="0" y="203742"/>
              </a:lnTo>
              <a:lnTo>
                <a:pt x="0" y="3055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811C-9037-408D-83DD-2F2871BF9246}">
      <dsp:nvSpPr>
        <dsp:cNvPr id="0" name=""/>
        <dsp:cNvSpPr/>
      </dsp:nvSpPr>
      <dsp:spPr>
        <a:xfrm>
          <a:off x="1175432" y="2631569"/>
          <a:ext cx="2776512" cy="253113"/>
        </a:xfrm>
        <a:custGeom>
          <a:avLst/>
          <a:gdLst/>
          <a:ahLst/>
          <a:cxnLst/>
          <a:rect l="0" t="0" r="0" b="0"/>
          <a:pathLst>
            <a:path>
              <a:moveTo>
                <a:pt x="2776512" y="0"/>
              </a:moveTo>
              <a:lnTo>
                <a:pt x="2776512" y="151288"/>
              </a:lnTo>
              <a:lnTo>
                <a:pt x="0" y="151288"/>
              </a:lnTo>
              <a:lnTo>
                <a:pt x="0" y="253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46F-8574-4C29-88E1-40D915DB7212}">
      <dsp:nvSpPr>
        <dsp:cNvPr id="0" name=""/>
        <dsp:cNvSpPr/>
      </dsp:nvSpPr>
      <dsp:spPr>
        <a:xfrm>
          <a:off x="3530514" y="2195173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615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Root</a:t>
          </a:r>
        </a:p>
      </dsp:txBody>
      <dsp:txXfrm>
        <a:off x="3530514" y="2195173"/>
        <a:ext cx="842861" cy="436396"/>
      </dsp:txXfrm>
    </dsp:sp>
    <dsp:sp modelId="{1376A3E9-155F-496A-87F1-457FD68703EA}">
      <dsp:nvSpPr>
        <dsp:cNvPr id="0" name=""/>
        <dsp:cNvSpPr/>
      </dsp:nvSpPr>
      <dsp:spPr>
        <a:xfrm>
          <a:off x="3483367" y="2525487"/>
          <a:ext cx="984744" cy="2223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m=36,9 v=35,2%</a:t>
          </a:r>
        </a:p>
      </dsp:txBody>
      <dsp:txXfrm>
        <a:off x="3483367" y="2525487"/>
        <a:ext cx="984744" cy="222324"/>
      </dsp:txXfrm>
    </dsp:sp>
    <dsp:sp modelId="{4EBAC8C5-5FAC-49A5-A236-E912C1378878}">
      <dsp:nvSpPr>
        <dsp:cNvPr id="0" name=""/>
        <dsp:cNvSpPr/>
      </dsp:nvSpPr>
      <dsp:spPr>
        <a:xfrm>
          <a:off x="523243" y="2884683"/>
          <a:ext cx="1304378" cy="554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Temperature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 Hot</a:t>
          </a:r>
        </a:p>
      </dsp:txBody>
      <dsp:txXfrm>
        <a:off x="523243" y="2884683"/>
        <a:ext cx="1304378" cy="554982"/>
      </dsp:txXfrm>
    </dsp:sp>
    <dsp:sp modelId="{A5A8594F-2B97-4581-AA84-5DB004073BAE}">
      <dsp:nvSpPr>
        <dsp:cNvPr id="0" name=""/>
        <dsp:cNvSpPr/>
      </dsp:nvSpPr>
      <dsp:spPr>
        <a:xfrm>
          <a:off x="739144" y="3305076"/>
          <a:ext cx="962388" cy="295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m=26,3 v=57,2%</a:t>
          </a:r>
        </a:p>
      </dsp:txBody>
      <dsp:txXfrm>
        <a:off x="739144" y="3305076"/>
        <a:ext cx="962388" cy="295997"/>
      </dsp:txXfrm>
    </dsp:sp>
    <dsp:sp modelId="{6716E3A0-80B4-4D74-8A21-569E4123B6B6}">
      <dsp:nvSpPr>
        <dsp:cNvPr id="0" name=""/>
        <dsp:cNvSpPr/>
      </dsp:nvSpPr>
      <dsp:spPr>
        <a:xfrm>
          <a:off x="85789" y="3745234"/>
          <a:ext cx="1047069" cy="554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</a:p>
      </dsp:txBody>
      <dsp:txXfrm>
        <a:off x="85789" y="3745234"/>
        <a:ext cx="1047069" cy="554982"/>
      </dsp:txXfrm>
    </dsp:sp>
    <dsp:sp modelId="{A74B5AF4-CCBD-48BB-824F-2B05C90DECA4}">
      <dsp:nvSpPr>
        <dsp:cNvPr id="0" name=""/>
        <dsp:cNvSpPr/>
      </dsp:nvSpPr>
      <dsp:spPr>
        <a:xfrm>
          <a:off x="346608" y="4232164"/>
          <a:ext cx="671756" cy="3954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m=33,7 v=26,6%</a:t>
          </a:r>
        </a:p>
      </dsp:txBody>
      <dsp:txXfrm>
        <a:off x="346608" y="4232164"/>
        <a:ext cx="671756" cy="395403"/>
      </dsp:txXfrm>
    </dsp:sp>
    <dsp:sp modelId="{735A6525-7AD5-4408-850C-511BC95D1BA6}">
      <dsp:nvSpPr>
        <dsp:cNvPr id="0" name=""/>
        <dsp:cNvSpPr/>
      </dsp:nvSpPr>
      <dsp:spPr>
        <a:xfrm>
          <a:off x="1299408" y="3733639"/>
          <a:ext cx="912734" cy="485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1299408" y="3733639"/>
        <a:ext cx="912734" cy="485914"/>
      </dsp:txXfrm>
    </dsp:sp>
    <dsp:sp modelId="{1CB8E5BB-BADB-4AE8-BE5E-66F1F21509B3}">
      <dsp:nvSpPr>
        <dsp:cNvPr id="0" name=""/>
        <dsp:cNvSpPr/>
      </dsp:nvSpPr>
      <dsp:spPr>
        <a:xfrm>
          <a:off x="1420859" y="4187759"/>
          <a:ext cx="709169" cy="4672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m=4,0 v=0,0%</a:t>
          </a:r>
        </a:p>
      </dsp:txBody>
      <dsp:txXfrm>
        <a:off x="1420859" y="4187759"/>
        <a:ext cx="709169" cy="467259"/>
      </dsp:txXfrm>
    </dsp:sp>
    <dsp:sp modelId="{D39F045E-E287-48E4-A1E8-2CD487781894}">
      <dsp:nvSpPr>
        <dsp:cNvPr id="0" name=""/>
        <dsp:cNvSpPr/>
      </dsp:nvSpPr>
      <dsp:spPr>
        <a:xfrm>
          <a:off x="3157821" y="2922139"/>
          <a:ext cx="1373223" cy="4547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Temperature </a:t>
          </a:r>
          <a:r>
            <a:rPr lang="pl-PL" sz="1600" b="0" i="0" u="none" kern="1200" dirty="0" err="1"/>
            <a:t>Mild</a:t>
          </a:r>
          <a:endParaRPr lang="pl-PL" sz="1600" kern="1200" dirty="0"/>
        </a:p>
      </dsp:txBody>
      <dsp:txXfrm>
        <a:off x="3157821" y="2922139"/>
        <a:ext cx="1373223" cy="454759"/>
      </dsp:txXfrm>
    </dsp:sp>
    <dsp:sp modelId="{3637FEFC-B4A8-42F4-B590-2E32732A187B}">
      <dsp:nvSpPr>
        <dsp:cNvPr id="0" name=""/>
        <dsp:cNvSpPr/>
      </dsp:nvSpPr>
      <dsp:spPr>
        <a:xfrm>
          <a:off x="3366631" y="3323667"/>
          <a:ext cx="1083252" cy="1770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 dirty="0"/>
            <a:t>m=42,7 v=17,9%</a:t>
          </a:r>
        </a:p>
      </dsp:txBody>
      <dsp:txXfrm>
        <a:off x="3366631" y="3323667"/>
        <a:ext cx="1083252" cy="177067"/>
      </dsp:txXfrm>
    </dsp:sp>
    <dsp:sp modelId="{C6B359A5-E3F6-4680-BE68-3E92A3A6E7B3}">
      <dsp:nvSpPr>
        <dsp:cNvPr id="0" name=""/>
        <dsp:cNvSpPr/>
      </dsp:nvSpPr>
      <dsp:spPr>
        <a:xfrm>
          <a:off x="2513314" y="3626118"/>
          <a:ext cx="1017131" cy="460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>
              <a:solidFill>
                <a:prstClr val="white"/>
              </a:solidFill>
              <a:latin typeface="Trebuchet MS"/>
              <a:ea typeface="+mn-ea"/>
              <a:cs typeface="+mn-cs"/>
            </a:rPr>
            <a:t>High</a:t>
          </a:r>
          <a:endParaRPr lang="pl-PL" sz="1600" kern="1200" dirty="0"/>
        </a:p>
      </dsp:txBody>
      <dsp:txXfrm>
        <a:off x="2513314" y="3626118"/>
        <a:ext cx="1017131" cy="460240"/>
      </dsp:txXfrm>
    </dsp:sp>
    <dsp:sp modelId="{78A2E7BC-30FD-4F25-B422-A54E0B06B965}">
      <dsp:nvSpPr>
        <dsp:cNvPr id="0" name=""/>
        <dsp:cNvSpPr/>
      </dsp:nvSpPr>
      <dsp:spPr>
        <a:xfrm>
          <a:off x="2473753" y="4051265"/>
          <a:ext cx="1206096" cy="1889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m=40,5 v=21,1%</a:t>
          </a:r>
        </a:p>
      </dsp:txBody>
      <dsp:txXfrm>
        <a:off x="2473753" y="4051265"/>
        <a:ext cx="1206096" cy="188907"/>
      </dsp:txXfrm>
    </dsp:sp>
    <dsp:sp modelId="{B18DEBEB-81E5-42A3-A738-3FFD75029BE1}">
      <dsp:nvSpPr>
        <dsp:cNvPr id="0" name=""/>
        <dsp:cNvSpPr/>
      </dsp:nvSpPr>
      <dsp:spPr>
        <a:xfrm>
          <a:off x="3919237" y="3635658"/>
          <a:ext cx="1075962" cy="526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Humidity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1600" kern="1200" dirty="0" err="1">
              <a:solidFill>
                <a:prstClr val="white"/>
              </a:solidFill>
              <a:latin typeface="Trebuchet MS"/>
              <a:ea typeface="+mn-ea"/>
              <a:cs typeface="+mn-cs"/>
            </a:rPr>
            <a:t>Normal</a:t>
          </a:r>
          <a:endParaRPr lang="pl-PL" sz="1600" kern="1200" dirty="0">
            <a:solidFill>
              <a:prstClr val="white"/>
            </a:solidFill>
            <a:latin typeface="Trebuchet MS"/>
            <a:ea typeface="+mn-ea"/>
            <a:cs typeface="+mn-cs"/>
          </a:endParaRPr>
        </a:p>
      </dsp:txBody>
      <dsp:txXfrm>
        <a:off x="3919237" y="3635658"/>
        <a:ext cx="1075962" cy="526040"/>
      </dsp:txXfrm>
    </dsp:sp>
    <dsp:sp modelId="{39204A68-59BE-4DDF-AA37-A8A3D7DE7B3B}">
      <dsp:nvSpPr>
        <dsp:cNvPr id="0" name=""/>
        <dsp:cNvSpPr/>
      </dsp:nvSpPr>
      <dsp:spPr>
        <a:xfrm>
          <a:off x="3856394" y="4118542"/>
          <a:ext cx="1255350" cy="158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m=47,0 v=2,1%</a:t>
          </a:r>
        </a:p>
      </dsp:txBody>
      <dsp:txXfrm>
        <a:off x="3856394" y="4118542"/>
        <a:ext cx="1255350" cy="158840"/>
      </dsp:txXfrm>
    </dsp:sp>
    <dsp:sp modelId="{82DA4AC9-DA24-447A-ACBD-D13E0D23BB61}">
      <dsp:nvSpPr>
        <dsp:cNvPr id="0" name=""/>
        <dsp:cNvSpPr/>
      </dsp:nvSpPr>
      <dsp:spPr>
        <a:xfrm>
          <a:off x="6306888" y="2889654"/>
          <a:ext cx="1151264" cy="481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Temperature </a:t>
          </a:r>
          <a:r>
            <a:rPr lang="pl-PL" sz="1600" b="0" i="0" u="none" kern="1200" dirty="0" err="1"/>
            <a:t>Cool</a:t>
          </a:r>
          <a:endParaRPr lang="pl-PL" sz="1600" kern="1200" dirty="0"/>
        </a:p>
      </dsp:txBody>
      <dsp:txXfrm>
        <a:off x="6306888" y="2889654"/>
        <a:ext cx="1151264" cy="481104"/>
      </dsp:txXfrm>
    </dsp:sp>
    <dsp:sp modelId="{248F206C-E393-48FB-877D-B97ABA6FF28C}">
      <dsp:nvSpPr>
        <dsp:cNvPr id="0" name=""/>
        <dsp:cNvSpPr/>
      </dsp:nvSpPr>
      <dsp:spPr>
        <a:xfrm>
          <a:off x="6307047" y="3306743"/>
          <a:ext cx="1124329" cy="2308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m=39,0 v=27,0%</a:t>
          </a:r>
        </a:p>
      </dsp:txBody>
      <dsp:txXfrm>
        <a:off x="6307047" y="3306743"/>
        <a:ext cx="1124329" cy="230808"/>
      </dsp:txXfrm>
    </dsp:sp>
    <dsp:sp modelId="{AE4F6CBA-E6F5-4432-9242-BDE42884B434}">
      <dsp:nvSpPr>
        <dsp:cNvPr id="0" name=""/>
        <dsp:cNvSpPr/>
      </dsp:nvSpPr>
      <dsp:spPr>
        <a:xfrm>
          <a:off x="5414975" y="3675701"/>
          <a:ext cx="893373" cy="512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</a:t>
          </a:r>
          <a:br>
            <a:rPr lang="pl-PL" sz="1600" kern="1200" dirty="0"/>
          </a:br>
          <a:r>
            <a:rPr lang="pl-PL" sz="1600" kern="1200" dirty="0" err="1"/>
            <a:t>Rain</a:t>
          </a:r>
          <a:endParaRPr lang="pl-PL" sz="1600" kern="1200" dirty="0"/>
        </a:p>
      </dsp:txBody>
      <dsp:txXfrm>
        <a:off x="5414975" y="3675701"/>
        <a:ext cx="893373" cy="512298"/>
      </dsp:txXfrm>
    </dsp:sp>
    <dsp:sp modelId="{9A2F43A0-41C1-4595-AFE4-6F26C32DC6FE}">
      <dsp:nvSpPr>
        <dsp:cNvPr id="0" name=""/>
        <dsp:cNvSpPr/>
      </dsp:nvSpPr>
      <dsp:spPr>
        <a:xfrm>
          <a:off x="5569259" y="4134932"/>
          <a:ext cx="643817" cy="434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m=38,0 v=0,0%</a:t>
          </a:r>
        </a:p>
      </dsp:txBody>
      <dsp:txXfrm>
        <a:off x="5569259" y="4134932"/>
        <a:ext cx="643817" cy="434435"/>
      </dsp:txXfrm>
    </dsp:sp>
    <dsp:sp modelId="{3999F753-6581-4A0E-A1F3-A08CBC005D2C}">
      <dsp:nvSpPr>
        <dsp:cNvPr id="0" name=""/>
        <dsp:cNvSpPr/>
      </dsp:nvSpPr>
      <dsp:spPr>
        <a:xfrm>
          <a:off x="6513651" y="3675701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</a:t>
          </a:r>
          <a:r>
            <a:rPr lang="pl-PL" sz="1600" kern="1200" dirty="0" err="1"/>
            <a:t>Overcast</a:t>
          </a:r>
          <a:endParaRPr lang="pl-PL" sz="1600" kern="1200" dirty="0"/>
        </a:p>
      </dsp:txBody>
      <dsp:txXfrm>
        <a:off x="6513651" y="3675701"/>
        <a:ext cx="842861" cy="436396"/>
      </dsp:txXfrm>
    </dsp:sp>
    <dsp:sp modelId="{3E98E0B2-A0B2-4330-A8C5-1A4B3A56C932}">
      <dsp:nvSpPr>
        <dsp:cNvPr id="0" name=""/>
        <dsp:cNvSpPr/>
      </dsp:nvSpPr>
      <dsp:spPr>
        <a:xfrm>
          <a:off x="6613914" y="4089351"/>
          <a:ext cx="650993" cy="408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m=43,0 v=0,0%</a:t>
          </a:r>
        </a:p>
      </dsp:txBody>
      <dsp:txXfrm>
        <a:off x="6613914" y="4089351"/>
        <a:ext cx="650993" cy="408074"/>
      </dsp:txXfrm>
    </dsp:sp>
    <dsp:sp modelId="{3A231E8F-32D2-4DA3-8E88-05796C543540}">
      <dsp:nvSpPr>
        <dsp:cNvPr id="0" name=""/>
        <dsp:cNvSpPr/>
      </dsp:nvSpPr>
      <dsp:spPr>
        <a:xfrm>
          <a:off x="7590659" y="3675701"/>
          <a:ext cx="842861" cy="43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15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Outcast</a:t>
          </a:r>
          <a:r>
            <a:rPr lang="pl-PL" sz="1600" kern="1200" dirty="0"/>
            <a:t> Sunny</a:t>
          </a:r>
        </a:p>
      </dsp:txBody>
      <dsp:txXfrm>
        <a:off x="7590659" y="3675701"/>
        <a:ext cx="842861" cy="436396"/>
      </dsp:txXfrm>
    </dsp:sp>
    <dsp:sp modelId="{639D81A9-9927-4F23-B60B-63E93DF32BC6}">
      <dsp:nvSpPr>
        <dsp:cNvPr id="0" name=""/>
        <dsp:cNvSpPr/>
      </dsp:nvSpPr>
      <dsp:spPr>
        <a:xfrm>
          <a:off x="7697965" y="4098177"/>
          <a:ext cx="658996" cy="4352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m=37,5 v=38,7%</a:t>
          </a:r>
        </a:p>
      </dsp:txBody>
      <dsp:txXfrm>
        <a:off x="7697965" y="4098177"/>
        <a:ext cx="658996" cy="43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22.08.2023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43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22.08.2023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.szlachta@stat.gov.pl" TargetMode="Externa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Miejscowość, data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56270" y="3023656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Drzewa decyzyjne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317137" y="494463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</a:t>
            </a:r>
            <a:r>
              <a:rPr lang="pl-PL" i="1">
                <a:solidFill>
                  <a:schemeClr val="bg1"/>
                </a:solidFill>
                <a:latin typeface="Fira Sans" charset="-18"/>
              </a:rPr>
              <a:t>Inżynierii Danych</a:t>
            </a:r>
            <a:endParaRPr lang="pl-PL" i="1" dirty="0">
              <a:solidFill>
                <a:schemeClr val="bg1"/>
              </a:solidFill>
              <a:latin typeface="Fira Sans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1502D-449E-4FEF-8875-A8AFC3F0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9FFD6D7-154F-4E68-802A-B3AEF3B54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rebuchet MS"/>
                    <a:ea typeface="+mn-ea"/>
                  </a:rPr>
                  <a:t>2) Dzielimy zbiór S ze względu na atrybut (zmienną) A na zbiory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b>
                        <m:r>
                          <a:rPr lang="pl-PL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rebuchet MS"/>
                    <a:ea typeface="+mn-ea"/>
                  </a:rPr>
                  <a:t>.</a:t>
                </a: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/>
                  <a:ea typeface="+mn-ea"/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rebuchet MS"/>
                    <a:ea typeface="+mn-ea"/>
                  </a:rPr>
                  <a:t>3) Obliczamy entropię podziału zbioru S ze względu na atrybut A zdefiniowaną jako:</a:t>
                </a: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Entropia</m:t>
                          </m:r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/>
                  <a:ea typeface="+mn-ea"/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/>
                  <a:ea typeface="+mn-ea"/>
                </a:endParaRPr>
              </a:p>
              <a:p>
                <a:pPr marL="0" lvl="0" indent="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r>
                  <a:rPr lang="pl-PL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rebuchet MS"/>
                    <a:ea typeface="+mn-ea"/>
                  </a:rPr>
                  <a:t>4) Wybieramy atrybut, dla którego information gain jest największy, gdzie</a:t>
                </a:r>
              </a:p>
              <a:p>
                <a:pPr marL="0" lvl="0" indent="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:endParaRPr lang="pl-PL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/>
                  <a:ea typeface="+mn-ea"/>
                </a:endParaRPr>
              </a:p>
              <a:p>
                <a:pPr marL="342900" lvl="0" indent="-342900" defTabSz="457200">
                  <a:lnSpc>
                    <a:spcPct val="100000"/>
                  </a:lnSpc>
                  <a:buClr>
                    <a:srgbClr val="90C226"/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InformationGain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</m:e>
                      </m:d>
                      <m: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24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Entropia</m:t>
                      </m:r>
                      <m:d>
                        <m:dPr>
                          <m:ctrlPr>
                            <a:rPr lang="pl-PL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</m:t>
                          </m:r>
                          <m: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pl-PL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rebuchet MS"/>
                  <a:ea typeface="+mn-ea"/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9FFD6D7-154F-4E68-802A-B3AEF3B54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7" t="-9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D752DE-54F2-4DB5-887F-F64ECF0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3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65CC0-8B69-4B0C-8444-B7EC8C72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06" y="250280"/>
            <a:ext cx="8613592" cy="897004"/>
          </a:xfrm>
        </p:spPr>
        <p:txBody>
          <a:bodyPr/>
          <a:lstStyle/>
          <a:p>
            <a:r>
              <a:rPr lang="pl-PL" dirty="0"/>
              <a:t>Algorytm ID3 -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A01D46-C06F-4A3C-9BD3-F741C75B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048624"/>
            <a:ext cx="8521795" cy="4815281"/>
          </a:xfrm>
        </p:spPr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pl-PL" dirty="0"/>
              <a:t>Załóżmy, że chcemy klasyfikować klientów sklepu elektronicznego pod względem tego, czy kupią komputer czy nie. </a:t>
            </a:r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r>
              <a:rPr lang="pl-PL" dirty="0"/>
              <a:t>Obliczamy Entropię(S). Mamy 5 wyników „tak” i 3 „nie”. Stąd</a:t>
            </a:r>
          </a:p>
          <a:p>
            <a:pPr marL="0">
              <a:buNone/>
            </a:pPr>
            <a:endParaRPr lang="pl-PL" sz="1050" dirty="0"/>
          </a:p>
          <a:p>
            <a:pPr marL="0">
              <a:buNone/>
            </a:pPr>
            <a:r>
              <a:rPr lang="pl-PL" dirty="0"/>
              <a:t> Entropia(S)=                                                                                   </a:t>
            </a:r>
          </a:p>
          <a:p>
            <a:pPr marL="0">
              <a:buNone/>
            </a:pPr>
            <a:endParaRPr lang="pl-PL" dirty="0"/>
          </a:p>
          <a:p>
            <a:pPr marL="0">
              <a:buNone/>
            </a:pPr>
            <a:r>
              <a:rPr lang="pl-PL" dirty="0"/>
              <a:t>Następnie zgodnie ze wzorem(2) obliczamy kolejno entropie  dla podziału zbiorów: Dochody , Student oraz Płeć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42B2F9-61D9-4EF4-B55F-CD28205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84178DE-C29F-4FCE-8F81-8D395737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1332" y="4551185"/>
            <a:ext cx="2809875" cy="561975"/>
          </a:xfrm>
          <a:prstGeom prst="rect">
            <a:avLst/>
          </a:prstGeom>
          <a:noFill/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6E5CAD9-C812-485A-9797-E08464C6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7" y="1475979"/>
            <a:ext cx="4488110" cy="23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50F501-3B65-46AC-99A5-928E1DF9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897622"/>
                <a:ext cx="8613593" cy="5279341"/>
              </a:xfrm>
            </p:spPr>
            <p:txBody>
              <a:bodyPr>
                <a:normAutofit fontScale="47500" lnSpcReduction="20000"/>
              </a:bodyPr>
              <a:lstStyle/>
              <a:p>
                <a:pPr marL="5287963" indent="0">
                  <a:buNone/>
                </a:pPr>
                <a:endParaRPr lang="pl-PL" dirty="0"/>
              </a:p>
              <a:p>
                <a:pPr marL="4933950" indent="0">
                  <a:buNone/>
                </a:pPr>
                <a:r>
                  <a:rPr lang="pl-PL" dirty="0"/>
                  <a:t>Obliczamy entropie dla podziału zbioru wg trzech klas dochodów:</a:t>
                </a:r>
              </a:p>
              <a:p>
                <a:pPr marL="4933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niskie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sz="3600" dirty="0"/>
              </a:p>
              <a:p>
                <a:pPr marL="493395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600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pl-PL" sz="3600">
                                <a:latin typeface="Cambria Math" panose="02040503050406030204" pitchFamily="18" charset="0"/>
                              </a:rPr>
                              <m:t>ś</m:t>
                            </m:r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rednie</m:t>
                            </m:r>
                          </m:sub>
                        </m:sSub>
                      </m:e>
                    </m:d>
                    <m:r>
                      <a:rPr lang="pl-PL" sz="3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sz="3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3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3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36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3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3600" dirty="0"/>
                  <a:t> </a:t>
                </a:r>
              </a:p>
              <a:p>
                <a:pPr marL="49339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wysokie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func>
                        <m:func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pl-PL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sz="3600" dirty="0"/>
              </a:p>
              <a:p>
                <a:pPr marL="493395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niskie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36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</m:e>
                      </m:d>
                      <m:r>
                        <a:rPr lang="pl-PL" sz="3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3600">
                                  <a:latin typeface="Cambria Math" panose="02040503050406030204" pitchFamily="18" charset="0"/>
                                </a:rPr>
                                <m:t>wysokie</m:t>
                              </m:r>
                            </m:sub>
                          </m:sSub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600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6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l-PL" sz="3600" i="1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2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32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l-PL" sz="3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32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𝐷𝑜𝑐h𝑜𝑑𝑦</m:t>
                          </m:r>
                        </m:e>
                      </m:d>
                      <m:r>
                        <a:rPr lang="pl-PL" sz="3200" i="1">
                          <a:latin typeface="Cambria Math" panose="02040503050406030204" pitchFamily="18" charset="0"/>
                        </a:rPr>
                        <m:t>=0,955−0,5=0,455</m:t>
                      </m:r>
                    </m:oMath>
                  </m:oMathPara>
                </a14:m>
                <a:endParaRPr lang="pl-PL" dirty="0"/>
              </a:p>
              <a:p>
                <a:pPr marL="0">
                  <a:buNone/>
                </a:pPr>
                <a:r>
                  <a:rPr lang="pl-PL" dirty="0"/>
                  <a:t>W analogiczny sposób obliczamy </a:t>
                </a:r>
                <a:r>
                  <a:rPr lang="pl-PL" dirty="0" err="1"/>
                  <a:t>InformationGain</a:t>
                </a:r>
                <a:r>
                  <a:rPr lang="pl-PL" dirty="0"/>
                  <a:t> dla zmiennych student oraz płeć, po czym otrzymujemy: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200">
                        <a:latin typeface="Cambria Math" panose="02040503050406030204" pitchFamily="18" charset="0"/>
                      </a:rPr>
                      <m:t>InformationGain</m:t>
                    </m:r>
                    <m:d>
                      <m:dPr>
                        <m:ctrlPr>
                          <a:rPr lang="pl-P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32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 sz="3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𝑆𝑡𝑢𝑑𝑒𝑛𝑡</m:t>
                        </m:r>
                      </m:e>
                    </m:d>
                    <m:r>
                      <a:rPr lang="pl-PL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3200">
                        <a:latin typeface="Cambria Math" panose="02040503050406030204" pitchFamily="18" charset="0"/>
                      </a:rPr>
                      <m:t>0,348</m:t>
                    </m:r>
                  </m:oMath>
                </a14:m>
                <a:r>
                  <a:rPr lang="pl-PL" dirty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3200">
                        <a:latin typeface="Cambria Math" panose="02040503050406030204" pitchFamily="18" charset="0"/>
                      </a:rPr>
                      <m:t>InformationGain</m:t>
                    </m:r>
                    <m:d>
                      <m:dPr>
                        <m:ctrlPr>
                          <a:rPr lang="pl-P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 sz="32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 sz="3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ć</m:t>
                        </m:r>
                      </m:e>
                    </m:d>
                    <m:r>
                      <a:rPr lang="pl-PL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l-PL" sz="3200">
                        <a:latin typeface="Cambria Math" panose="02040503050406030204" pitchFamily="18" charset="0"/>
                      </a:rPr>
                      <m:t>0,004</m:t>
                    </m:r>
                  </m:oMath>
                </a14:m>
                <a:r>
                  <a:rPr lang="pl-PL" dirty="0"/>
                  <a:t>. </a:t>
                </a:r>
              </a:p>
              <a:p>
                <a:pPr marL="0">
                  <a:buNone/>
                </a:pPr>
                <a:r>
                  <a:rPr lang="pl-PL" dirty="0"/>
                  <a:t>W związku z tym, że dla zmiennej dochody współczynnik </a:t>
                </a:r>
                <a:r>
                  <a:rPr lang="pl-PL" dirty="0" err="1"/>
                  <a:t>InformationGain</a:t>
                </a:r>
                <a:r>
                  <a:rPr lang="pl-PL" dirty="0"/>
                  <a:t> jest najwyższy, więc to on będzie pierwszy podział w drzewie.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AC3CEDA-E437-4810-9DAA-494AA97CD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897622"/>
                <a:ext cx="8613593" cy="5279341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0BE0DD-996F-4505-8D7B-5124C8A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8935B0F-034F-46BF-8EC1-43BA478A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6" y="1033365"/>
            <a:ext cx="4674912" cy="260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784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4F9A9BC6-F4B7-47F7-A985-A6B60A9EC5CE}"/>
              </a:ext>
            </a:extLst>
          </p:cNvPr>
          <p:cNvSpPr/>
          <p:nvPr/>
        </p:nvSpPr>
        <p:spPr>
          <a:xfrm>
            <a:off x="92279" y="1262130"/>
            <a:ext cx="8956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Teraz będziemy dokonywać podziału dla każdego zbioru wyodrębnionego ze względu na dochody. Patrząc na naszą wyjściową tabelę możemy zauważyć, że osoby o dochodach niskich i wysokich mają dokładnie jedną klasę, odpowiednio, „nie” o „tak”. Niezależnie od dalszego wyboru zmiennej do podziały zbiory te będą miały entropię równą 0. </a:t>
            </a:r>
          </a:p>
          <a:p>
            <a:r>
              <a:rPr lang="pl-PL" dirty="0"/>
              <a:t>Należy jedynie zdecydować, czy osoby o dochodach średnich dzielimy ze względu na płeć, czy na bycie studentem.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 dalszej części algorytmu będziemy jedynie rozważać wiersze o numerach: 1,2,6,8.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90C0B2-3D21-464E-BE69-446CB842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ID3 - 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65C371-7983-47E7-B960-E55845630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86" y="2643318"/>
            <a:ext cx="550545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D462A3-0AF0-46C7-A6BB-68FE542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2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0736CE-5F6A-49E7-89ED-0BAC6E0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769D5A1B-4235-49F1-A24A-0BCA1C9ED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3395" y="381285"/>
                <a:ext cx="3773852" cy="1281112"/>
              </a:xfrm>
            </p:spPr>
            <p:txBody>
              <a:bodyPr>
                <a:normAutofit fontScale="55000" lnSpcReduction="20000"/>
              </a:bodyPr>
              <a:lstStyle/>
              <a:p>
                <a:pPr marL="0">
                  <a:buNone/>
                </a:pPr>
                <a:endParaRPr lang="pl-PL" dirty="0"/>
              </a:p>
              <a:p>
                <a:pPr marL="0">
                  <a:buNone/>
                </a:pPr>
                <a:r>
                  <a:rPr lang="pl-PL" dirty="0"/>
                  <a:t>Dla podzbioru średnich dochodów</a:t>
                </a:r>
              </a:p>
              <a:p>
                <a:pPr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Entropia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pl-PL">
                                <a:latin typeface="Cambria Math" panose="02040503050406030204" pitchFamily="18" charset="0"/>
                              </a:rPr>
                              <m:t>ś</m:t>
                            </m:r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rednie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769D5A1B-4235-49F1-A24A-0BCA1C9ED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3395" y="381285"/>
                <a:ext cx="3773852" cy="1281112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ECB5DB7-B843-4716-9D2B-2EA9F13FDE16}"/>
                  </a:ext>
                </a:extLst>
              </p:cNvPr>
              <p:cNvSpPr/>
              <p:nvPr/>
            </p:nvSpPr>
            <p:spPr>
              <a:xfrm>
                <a:off x="361436" y="2046913"/>
                <a:ext cx="8421128" cy="4052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oraz dwie entropie warunkowe: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pl-PL" sz="1400" b="0" i="0" smtClean="0">
                              <a:latin typeface="Cambria Math" panose="02040503050406030204" pitchFamily="18" charset="0"/>
                            </a:rPr>
                            <m:t>Student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Student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tak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Student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nie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sz="140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pl-PL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ć</m:t>
                          </m:r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ł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ęż</m:t>
                              </m:r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czyzna</m:t>
                              </m:r>
                            </m:sub>
                          </m:sSub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ł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pl-PL" sz="1400" dirty="0">
                                  <a:latin typeface="Cambria Math" panose="02040503050406030204" pitchFamily="18" charset="0"/>
                                </a:rPr>
                                <m:t>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1400" i="1">
                                  <a:latin typeface="Cambria Math" panose="02040503050406030204" pitchFamily="18" charset="0"/>
                                </a:rPr>
                                <m:t>kobieta</m:t>
                              </m:r>
                            </m:sub>
                          </m:sSub>
                        </m:e>
                      </m:d>
                      <m:r>
                        <a:rPr lang="pl-PL" sz="1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dirty="0"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1400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Zatem: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Student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1−0=1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l-PL" sz="1400">
                                  <a:latin typeface="Cambria Math" panose="02040503050406030204" pitchFamily="18" charset="0"/>
                                </a:rPr>
                                <m:t>ś</m:t>
                              </m:r>
                              <m:r>
                                <m:rPr>
                                  <m:sty m:val="p"/>
                                </m:rPr>
                                <a:rPr lang="pl-PL" sz="1400">
                                  <a:latin typeface="Cambria Math" panose="02040503050406030204" pitchFamily="18" charset="0"/>
                                </a:rPr>
                                <m:t>rednie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ł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pl-PL" sz="1400" dirty="0">
                              <a:latin typeface="Cambria Math" panose="02040503050406030204" pitchFamily="18" charset="0"/>
                            </a:rPr>
                            <m:t>ć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/>
                  <a:t>W przypadku średnich dochodów podział będzie dokonywany ze względu na zmienną Student.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l-P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ECB5DB7-B843-4716-9D2B-2EA9F13FD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6" y="2046913"/>
                <a:ext cx="8421128" cy="4052263"/>
              </a:xfrm>
              <a:prstGeom prst="rect">
                <a:avLst/>
              </a:prstGeom>
              <a:blipFill>
                <a:blip r:embed="rId3"/>
                <a:stretch>
                  <a:fillRect l="-579" t="-9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CE90B518-E1E4-432B-B362-6FCB58C3E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4" y="297396"/>
            <a:ext cx="4497790" cy="13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752FA38-201A-4604-A3EC-DF9905B9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9137E41-2847-41CE-A657-AC34F978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3714"/>
              </p:ext>
            </p:extLst>
          </p:nvPr>
        </p:nvGraphicFramePr>
        <p:xfrm>
          <a:off x="369640" y="1277531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rostokąt 6">
            <a:extLst>
              <a:ext uri="{FF2B5EF4-FFF2-40B4-BE49-F238E27FC236}">
                <a16:creationId xmlns:a16="http://schemas.microsoft.com/office/drawing/2014/main" id="{4A7DCF36-569F-497F-ADA2-4F8B2ED67AD7}"/>
              </a:ext>
            </a:extLst>
          </p:cNvPr>
          <p:cNvSpPr/>
          <p:nvPr/>
        </p:nvSpPr>
        <p:spPr>
          <a:xfrm>
            <a:off x="276838" y="136524"/>
            <a:ext cx="870657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Dalszym nie będziemy dokonywać, ponieważ zmienna Student w sposób jednoznaczny określa, czy ktoś kupuje komputer w grupie średnich dochodów</a:t>
            </a:r>
          </a:p>
          <a:p>
            <a:r>
              <a:rPr lang="pl-PL" dirty="0"/>
              <a:t>Zatem nasze drzewo utworzone zgodnie z algorytmem ID3 dla zmiennej „kupuje komputer” ma następującą postać. </a:t>
            </a:r>
          </a:p>
          <a:p>
            <a:pPr>
              <a:buNone/>
            </a:pPr>
            <a:r>
              <a:rPr lang="pl-PL" dirty="0"/>
              <a:t>     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Na podstawie tego drzewa określ czy </a:t>
            </a:r>
          </a:p>
          <a:p>
            <a:pPr>
              <a:buNone/>
            </a:pPr>
            <a:r>
              <a:rPr lang="pl-PL" dirty="0"/>
              <a:t>kupi komputer: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kobieta o niskich dochodach,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studentka</a:t>
            </a:r>
          </a:p>
        </p:txBody>
      </p:sp>
    </p:spTree>
    <p:extLst>
      <p:ext uri="{BB962C8B-B14F-4D97-AF65-F5344CB8AC3E}">
        <p14:creationId xmlns:p14="http://schemas.microsoft.com/office/powerpoint/2010/main" val="5156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34833-BF42-4B69-8783-9755A6D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028482-0CB7-4F0F-AA7D-5942A905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1107348"/>
            <a:ext cx="8739909" cy="5069616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Algorytm C4.5 został opracowany w 1986 r. również przez Rossa </a:t>
            </a:r>
            <a:r>
              <a:rPr lang="pl-PL" dirty="0" err="1"/>
              <a:t>Quinlana</a:t>
            </a:r>
            <a:r>
              <a:rPr lang="pl-PL" dirty="0"/>
              <a:t>. Ma bardzo podobny schemat do algorytmu ID3. Autor wprowadził następujące zmiany:</a:t>
            </a:r>
          </a:p>
          <a:p>
            <a:r>
              <a:rPr lang="pl-PL" dirty="0"/>
              <a:t>Pozwala budować drzewo zarówno dla zmiennych dyskretnych jak i ciągłych</a:t>
            </a:r>
          </a:p>
          <a:p>
            <a:r>
              <a:rPr lang="pl-PL" dirty="0"/>
              <a:t>Dla zmiennych ciągłych sprawdzanie są wartości krytyczne, które dzielą zbiór relacją mniejsze/większe</a:t>
            </a:r>
          </a:p>
          <a:p>
            <a:r>
              <a:rPr lang="pl-PL" dirty="0"/>
              <a:t>Wprowadza nowe statystyki: </a:t>
            </a:r>
            <a:r>
              <a:rPr lang="pl-PL" i="1" dirty="0" err="1"/>
              <a:t>SplitInfo</a:t>
            </a:r>
            <a:r>
              <a:rPr lang="pl-PL" dirty="0"/>
              <a:t> oraz </a:t>
            </a:r>
            <a:r>
              <a:rPr lang="pl-PL" dirty="0" err="1"/>
              <a:t>GainRatio</a:t>
            </a:r>
            <a:endParaRPr lang="pl-PL" dirty="0"/>
          </a:p>
          <a:p>
            <a:r>
              <a:rPr lang="pl-PL" dirty="0"/>
              <a:t>Pozwala uwzględniać braki danych w zmiennych objaśniających. Braki są pomijane podczas liczenia entropii i </a:t>
            </a:r>
            <a:r>
              <a:rPr lang="pl-PL" i="1" dirty="0" err="1"/>
              <a:t>InformationGain</a:t>
            </a:r>
            <a:endParaRPr lang="pl-PL" i="1" dirty="0"/>
          </a:p>
          <a:p>
            <a:r>
              <a:rPr lang="pl-PL" dirty="0"/>
              <a:t>Zmienne objaśniające mogą mieć wagi (</a:t>
            </a:r>
            <a:r>
              <a:rPr lang="pl-PL" i="1" dirty="0" err="1"/>
              <a:t>cost</a:t>
            </a:r>
            <a:r>
              <a:rPr lang="pl-PL" dirty="0"/>
              <a:t>)</a:t>
            </a:r>
          </a:p>
          <a:p>
            <a:r>
              <a:rPr lang="pl-PL" dirty="0"/>
              <a:t>Po zbudowaniu drzewa przycinane są gałęzie, które wnoszą niewielki wkład w wyjaśnianie zmienności zmiennej objaśnianej w oparciu o</a:t>
            </a:r>
            <a:r>
              <a:rPr lang="pl-PL" i="1" dirty="0"/>
              <a:t> </a:t>
            </a:r>
            <a:r>
              <a:rPr lang="pl-PL" i="1" dirty="0" err="1"/>
              <a:t>complexity</a:t>
            </a:r>
            <a:r>
              <a:rPr lang="pl-PL" i="1" dirty="0"/>
              <a:t> </a:t>
            </a:r>
            <a:r>
              <a:rPr lang="pl-PL" i="1" dirty="0" err="1"/>
              <a:t>parameter</a:t>
            </a:r>
            <a:endParaRPr lang="pl-PL" i="1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C40362-65F0-4D6B-8655-6392EA74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15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17606-4E7D-4DE4-9D32-BB08EF3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F7455E-A24A-428A-A92E-9B2672F02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Algorytm C4.5 stosuje zamiast miary </a:t>
                </a:r>
                <a:r>
                  <a:rPr lang="pl-PL" b="1" dirty="0"/>
                  <a:t>„</a:t>
                </a:r>
                <a:r>
                  <a:rPr lang="pl-PL" b="1" dirty="0" err="1"/>
                  <a:t>InformationGain</a:t>
                </a:r>
                <a:r>
                  <a:rPr lang="pl-PL" b="1" dirty="0"/>
                  <a:t>” </a:t>
                </a:r>
                <a:r>
                  <a:rPr lang="pl-PL" dirty="0"/>
                  <a:t>stosujemy „</a:t>
                </a:r>
                <a:r>
                  <a:rPr lang="pl-PL" b="1" dirty="0" err="1"/>
                  <a:t>GainRatio</a:t>
                </a:r>
                <a:r>
                  <a:rPr lang="pl-PL" b="1" dirty="0"/>
                  <a:t>”, </a:t>
                </a:r>
                <a:r>
                  <a:rPr lang="pl-PL" dirty="0"/>
                  <a:t>która wyraża się wzorem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InformationGain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SplitInfo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endParaRPr lang="pl-PL" b="1" dirty="0"/>
              </a:p>
              <a:p>
                <a:pPr marL="0" indent="0">
                  <a:buNone/>
                </a:pPr>
                <a:r>
                  <a:rPr lang="pl-PL" dirty="0" err="1"/>
                  <a:t>SplitInfo</a:t>
                </a:r>
                <a:r>
                  <a:rPr lang="pl-PL" dirty="0"/>
                  <a:t> jest liczone po wszystkich zbiorach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wynikających z podziału S według zmiennej A. Jest pewnym analogiem entropii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pl-PL" dirty="0"/>
              </a:p>
              <a:p>
                <a:pPr>
                  <a:buNone/>
                </a:pPr>
                <a:r>
                  <a:rPr lang="pl-PL" dirty="0"/>
                  <a:t> gdzie:</a:t>
                </a:r>
              </a:p>
              <a:p>
                <a:pPr>
                  <a:buNone/>
                </a:pP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pl-PL" dirty="0"/>
                  <a:t>  -  liczebność zbioru uczącego</a:t>
                </a:r>
              </a:p>
              <a:p>
                <a:pPr>
                  <a:buNone/>
                </a:pPr>
                <a:r>
                  <a:rPr lang="pl-P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/>
                  <a:t> - liczba danej klasy w atrybucie A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7F7455E-A24A-428A-A92E-9B2672F02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2717" b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A0796F-179A-4C67-AF20-53AD55A6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75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F14C7-3C93-46AB-A337-47D8ADD3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51A6AB-5F34-4EFD-A01F-A53734D2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/>
              <a:t>14 obserwacji</a:t>
            </a:r>
          </a:p>
          <a:p>
            <a:r>
              <a:rPr lang="pl-PL" sz="1600" dirty="0"/>
              <a:t>Zmienna objaśniana: </a:t>
            </a:r>
            <a:r>
              <a:rPr lang="pl-PL" sz="1600" dirty="0" err="1"/>
              <a:t>Decision</a:t>
            </a:r>
            <a:endParaRPr lang="pl-PL" sz="1600" dirty="0"/>
          </a:p>
          <a:p>
            <a:r>
              <a:rPr lang="pl-PL" sz="1600" dirty="0"/>
              <a:t>Zmienne objaśniające dyskretne:</a:t>
            </a:r>
          </a:p>
          <a:p>
            <a:r>
              <a:rPr lang="pl-PL" sz="1600" dirty="0"/>
              <a:t>Outlook</a:t>
            </a:r>
          </a:p>
          <a:p>
            <a:r>
              <a:rPr lang="pl-PL" sz="1600" dirty="0"/>
              <a:t>Wind</a:t>
            </a:r>
          </a:p>
          <a:p>
            <a:r>
              <a:rPr lang="pl-PL" sz="1600" dirty="0"/>
              <a:t>Zmienne objaśniające ciągłe:</a:t>
            </a:r>
          </a:p>
          <a:p>
            <a:r>
              <a:rPr lang="pl-PL" sz="1600" dirty="0" err="1"/>
              <a:t>Temperature</a:t>
            </a:r>
            <a:endParaRPr lang="pl-PL" sz="1600" dirty="0"/>
          </a:p>
          <a:p>
            <a:r>
              <a:rPr lang="pl-PL" sz="1600" dirty="0" err="1"/>
              <a:t>Humidity</a:t>
            </a:r>
            <a:endParaRPr lang="pl-PL" sz="1600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8B3E09-8D8F-46B8-9477-916D1A12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745402-80FD-41B6-A531-452C6D1B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1998" y="1461752"/>
            <a:ext cx="5324080" cy="480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23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D655E4-02E5-499E-88C2-33963D40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C4.5 -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CA267E-17AF-4BAE-B1E7-D530D261F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3"/>
            <a:ext cx="3556450" cy="4242762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Podamy teraz jak obliczać parametry w przypadku takich zmiennych ciągłymi. Dla przykładu rozważmy zmienną </a:t>
            </a:r>
            <a:r>
              <a:rPr lang="pl-PL" i="1" dirty="0" err="1"/>
              <a:t>Humidity</a:t>
            </a:r>
            <a:r>
              <a:rPr lang="pl-PL" dirty="0"/>
              <a:t>. </a:t>
            </a:r>
          </a:p>
          <a:p>
            <a:r>
              <a:rPr lang="pl-PL" dirty="0"/>
              <a:t>Porządkujemy najpierw rosnąco wyjściowe dane ze względu na </a:t>
            </a:r>
            <a:r>
              <a:rPr lang="pl-PL" i="1" dirty="0" err="1"/>
              <a:t>Humidity</a:t>
            </a:r>
            <a:r>
              <a:rPr lang="pl-PL" i="1" dirty="0"/>
              <a:t> </a:t>
            </a:r>
          </a:p>
          <a:p>
            <a:r>
              <a:rPr lang="pl-PL" dirty="0"/>
              <a:t>Ułatwi to rozstrzyganie, które przypadki należą do zbioru </a:t>
            </a:r>
            <a:r>
              <a:rPr lang="pl-PL" i="1" dirty="0" err="1"/>
              <a:t>Humidity</a:t>
            </a:r>
            <a:r>
              <a:rPr lang="pl-PL" i="1" dirty="0"/>
              <a:t>&gt;k, </a:t>
            </a:r>
            <a:r>
              <a:rPr lang="pl-PL" dirty="0"/>
              <a:t>gdzie </a:t>
            </a:r>
            <a:r>
              <a:rPr lang="pl-PL" i="1" dirty="0"/>
              <a:t>k</a:t>
            </a:r>
            <a:r>
              <a:rPr lang="pl-PL" dirty="0"/>
              <a:t> jest wartością krytyczną podziału zbioru</a:t>
            </a:r>
          </a:p>
          <a:p>
            <a:r>
              <a:rPr lang="pl-PL" dirty="0"/>
              <a:t>Podział wg </a:t>
            </a:r>
            <a:r>
              <a:rPr lang="pl-PL" i="1" dirty="0"/>
              <a:t>k</a:t>
            </a:r>
            <a:r>
              <a:rPr lang="pl-PL" dirty="0"/>
              <a:t> wyznacza dwa podzbiory, w których należy zliczać klasy „</a:t>
            </a:r>
            <a:r>
              <a:rPr lang="pl-PL" dirty="0" err="1"/>
              <a:t>Yes</a:t>
            </a:r>
            <a:r>
              <a:rPr lang="pl-PL" dirty="0"/>
              <a:t>” i „No” zmiennej </a:t>
            </a:r>
            <a:r>
              <a:rPr lang="pl-PL" i="1" dirty="0" err="1"/>
              <a:t>Decision</a:t>
            </a:r>
            <a:r>
              <a:rPr lang="pl-PL" i="1" dirty="0"/>
              <a:t>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09EA7E-24AB-49AC-A872-C08DDA93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3C42F8F-EE7A-47DC-874B-2FB3D4A6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5916" y="1262131"/>
            <a:ext cx="4732376" cy="436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4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DRZEWO?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08" y="1262131"/>
            <a:ext cx="8455621" cy="2715965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/>
              <a:t>Drzewem </a:t>
            </a:r>
            <a:r>
              <a:rPr lang="pl-PL" dirty="0"/>
              <a:t>nazywamy skierowany spójny graf acykliczny, czyli taki graf, że z każdego wierzchołka drzewa można dotrzeć do każdego innego wierzchołka (spójność) i tylko jednym sposobem (acykliczność, brak możliwości chodzenia „w kółko”) </a:t>
            </a:r>
          </a:p>
          <a:p>
            <a:r>
              <a:rPr lang="pl-PL" dirty="0"/>
              <a:t>Pierwszy wierzchołek – korzeń </a:t>
            </a:r>
          </a:p>
          <a:p>
            <a:r>
              <a:rPr lang="pl-PL" dirty="0"/>
              <a:t>Krawędzie – gałęzie </a:t>
            </a:r>
          </a:p>
          <a:p>
            <a:r>
              <a:rPr lang="pl-PL" dirty="0"/>
              <a:t>Węzły końcowe - liście </a:t>
            </a:r>
          </a:p>
          <a:p>
            <a:r>
              <a:rPr lang="pl-PL" dirty="0"/>
              <a:t>Droga – przejście od korzenia  wzdłuż kolejnych gałęzi (do liścia)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0D820D1-FAAF-4D2B-BDB3-3CBCE701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678" y="3978096"/>
            <a:ext cx="52768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68ADA2-BF7A-4122-89CE-3CAF9CBF7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43950"/>
                <a:ext cx="4135291" cy="583301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Dla wartości krytycznej 79 obliczymy </a:t>
                </a:r>
                <a:r>
                  <a:rPr lang="pl-PL" i="1" dirty="0" err="1"/>
                  <a:t>GainRatio</a:t>
                </a:r>
                <a:endParaRPr lang="pl-PL" i="1" dirty="0"/>
              </a:p>
              <a:p>
                <a:endParaRPr lang="pl-P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≤79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0,650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79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0,985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0,65+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−0,895=0,045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>
                              <a:latin typeface="Cambria Math" panose="02040503050406030204" pitchFamily="18" charset="0"/>
                            </a:rPr>
                            <m:t>0,045</m:t>
                          </m:r>
                        </m:num>
                        <m:den>
                          <m:r>
                            <a:rPr lang="pl-PL">
                              <a:latin typeface="Cambria Math" panose="02040503050406030204" pitchFamily="18" charset="0"/>
                            </a:rPr>
                            <m:t>0,985</m:t>
                          </m:r>
                        </m:den>
                      </m:f>
                      <m:r>
                        <a:rPr lang="pl-PL">
                          <a:latin typeface="Cambria Math" panose="02040503050406030204" pitchFamily="18" charset="0"/>
                        </a:rPr>
                        <m:t>=0,0457</m:t>
                      </m:r>
                    </m:oMath>
                  </m:oMathPara>
                </a14:m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868ADA2-BF7A-4122-89CE-3CAF9CBF7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43950"/>
                <a:ext cx="4135291" cy="5833014"/>
              </a:xfrm>
              <a:blipFill>
                <a:blip r:embed="rId2"/>
                <a:stretch>
                  <a:fillRect l="-442" t="-11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CC01F2-063C-4730-9E1A-40A0FA0C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DE4297D-91AC-44F6-AB96-080D30DC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0998" y="1224334"/>
            <a:ext cx="4382530" cy="440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391FF61-7A75-4807-96F1-C15BD63689C0}"/>
              </a:ext>
            </a:extLst>
          </p:cNvPr>
          <p:cNvSpPr/>
          <p:nvPr/>
        </p:nvSpPr>
        <p:spPr>
          <a:xfrm>
            <a:off x="4479721" y="2992766"/>
            <a:ext cx="4292804" cy="256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0862ED9-830F-4964-B288-1DE48C0C555C}"/>
              </a:ext>
            </a:extLst>
          </p:cNvPr>
          <p:cNvSpPr/>
          <p:nvPr/>
        </p:nvSpPr>
        <p:spPr>
          <a:xfrm>
            <a:off x="4479721" y="1296098"/>
            <a:ext cx="4292804" cy="16566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06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0D7F59-A78E-487B-B8C0-31F56B849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8" y="327172"/>
                <a:ext cx="4652514" cy="639430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Dla wartości krytycznej 80 obliczymy </a:t>
                </a:r>
                <a:r>
                  <a:rPr lang="pl-PL" i="1" dirty="0" err="1"/>
                  <a:t>GainRatio</a:t>
                </a:r>
                <a:endParaRPr lang="pl-PL" i="1" dirty="0"/>
              </a:p>
              <a:p>
                <a:endParaRPr lang="pl-PL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0,764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&gt;80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0,971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SplitInfo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0,935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InformationGain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Decision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971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0,764</m:t>
                          </m:r>
                        </m:e>
                      </m:d>
                    </m:oMath>
                  </m:oMathPara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0,940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−0,837=0,102</m:t>
                      </m:r>
                    </m:oMath>
                  </m:oMathPara>
                </a14:m>
                <a:endParaRPr lang="pl-PL" sz="1050" dirty="0"/>
              </a:p>
              <a:p>
                <a:pPr marL="0" indent="0">
                  <a:buNone/>
                </a:pPr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GainRatio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102</m:t>
                          </m:r>
                        </m:num>
                        <m:den>
                          <m:r>
                            <a:rPr lang="pl-PL">
                              <a:latin typeface="Cambria Math" panose="02040503050406030204" pitchFamily="18" charset="0"/>
                            </a:rPr>
                            <m:t>0,985</m:t>
                          </m:r>
                        </m:den>
                      </m:f>
                      <m:r>
                        <a:rPr lang="pl-PL">
                          <a:latin typeface="Cambria Math" panose="02040503050406030204" pitchFamily="18" charset="0"/>
                        </a:rPr>
                        <m:t>=0,104</m:t>
                      </m:r>
                    </m:oMath>
                  </m:oMathPara>
                </a14:m>
                <a:endParaRPr lang="pl-PL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None/>
                </a:pPr>
                <a:r>
                  <a:rPr lang="pl-PL" dirty="0"/>
                  <a:t>Większą wartość </a:t>
                </a:r>
                <a:r>
                  <a:rPr lang="pl-PL" i="1" dirty="0" err="1"/>
                  <a:t>GainRatio</a:t>
                </a:r>
                <a:r>
                  <a:rPr lang="pl-PL" dirty="0"/>
                  <a:t> otrzymujemy dla podziału </a:t>
                </a:r>
                <a:r>
                  <a:rPr lang="pl-PL" i="1" dirty="0" err="1"/>
                  <a:t>Humidity</a:t>
                </a:r>
                <a:r>
                  <a:rPr lang="pl-PL" dirty="0"/>
                  <a:t> według wartości 80.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0D7F59-A78E-487B-B8C0-31F56B849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8" y="327172"/>
                <a:ext cx="4652514" cy="6394304"/>
              </a:xfrm>
              <a:blipFill>
                <a:blip r:embed="rId2"/>
                <a:stretch>
                  <a:fillRect l="-524" t="-11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92DEC3-81BB-435C-A2F2-BC8754D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65A71A6-72F4-42C5-B738-3300E4AE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957" y="578508"/>
            <a:ext cx="4730151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447BA82-D70B-467B-BFCD-FD1608C341E4}"/>
              </a:ext>
            </a:extLst>
          </p:cNvPr>
          <p:cNvSpPr/>
          <p:nvPr/>
        </p:nvSpPr>
        <p:spPr>
          <a:xfrm>
            <a:off x="4371974" y="3933824"/>
            <a:ext cx="4622439" cy="1680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7834B66-F7FF-486C-A3D0-A70055E31903}"/>
              </a:ext>
            </a:extLst>
          </p:cNvPr>
          <p:cNvSpPr/>
          <p:nvPr/>
        </p:nvSpPr>
        <p:spPr>
          <a:xfrm>
            <a:off x="4371974" y="958850"/>
            <a:ext cx="4622439" cy="29511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1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8FEF3-ADDD-404C-B0AA-16C3D6C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CART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A729EB0-446B-49F0-8CD4-0107BC2BB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Algorytm CART działa również podobnie jak ID3 oraz C4.5, lecz jako miarę wykorzystuje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180975" indent="-180975">
                  <a:buNone/>
                  <a:tabLst>
                    <a:tab pos="180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  <a:tabLst>
                    <a:tab pos="180975" algn="l"/>
                  </a:tabLst>
                </a:pPr>
                <a:r>
                  <a:rPr lang="pl-PL" dirty="0"/>
                  <a:t>	gdzie sumowanie przebiega według liczby klas w danym zbiorze.</a:t>
                </a:r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Dla każdego zbioru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l-PL" dirty="0"/>
                  <a:t> wynikającego z podziału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pl-PL" dirty="0"/>
                  <a:t> względem zmiennej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dirty="0"/>
                  <a:t> obliczamy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Obliczamy ważony wskaźnik </a:t>
                </a:r>
                <a:r>
                  <a:rPr lang="pl-PL" dirty="0" err="1"/>
                  <a:t>Giniego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l-PL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pl-PL" dirty="0"/>
              </a:p>
              <a:p>
                <a:pPr marL="0" indent="0">
                  <a:buNone/>
                  <a:tabLst>
                    <a:tab pos="180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Gini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180975" indent="-180975">
                  <a:buFont typeface="Wingdings" panose="05000000000000000000" pitchFamily="2" charset="2"/>
                  <a:buChar char="§"/>
                  <a:tabLst>
                    <a:tab pos="180975" algn="l"/>
                  </a:tabLst>
                </a:pPr>
                <a:r>
                  <a:rPr lang="pl-PL" dirty="0"/>
                  <a:t>W odróżnieniu od ID3 oraz C4.5 jako węzły wybieramy te zmienne, które mają najniższy wskaźnik </a:t>
                </a:r>
                <a:r>
                  <a:rPr lang="pl-PL" dirty="0" err="1"/>
                  <a:t>Giniego</a:t>
                </a:r>
                <a:r>
                  <a:rPr lang="pl-PL" dirty="0"/>
                  <a:t>.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A729EB0-446B-49F0-8CD4-0107BC2BB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7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5EE7E6-2D89-445C-A4D2-BC2DBD1A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27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F84BD-CC09-425A-9949-D106CD19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CART - przykład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AF46C0-3956-4421-BCC3-661748AF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461753"/>
            <a:ext cx="3343318" cy="4462798"/>
          </a:xfrm>
        </p:spPr>
        <p:txBody>
          <a:bodyPr>
            <a:normAutofit/>
          </a:bodyPr>
          <a:lstStyle/>
          <a:p>
            <a:r>
              <a:rPr lang="pl-PL" sz="1800" dirty="0"/>
              <a:t>14 obserwacji</a:t>
            </a:r>
          </a:p>
          <a:p>
            <a:r>
              <a:rPr lang="pl-PL" sz="1800" dirty="0"/>
              <a:t>Zmienna objaśniana: </a:t>
            </a:r>
            <a:r>
              <a:rPr lang="pl-PL" sz="1800" dirty="0" err="1"/>
              <a:t>Decision</a:t>
            </a:r>
            <a:endParaRPr lang="pl-PL" sz="1800" dirty="0"/>
          </a:p>
          <a:p>
            <a:r>
              <a:rPr lang="pl-PL" sz="1800" dirty="0"/>
              <a:t>Zmienne objaśniające dyskretne:</a:t>
            </a:r>
          </a:p>
          <a:p>
            <a:r>
              <a:rPr lang="pl-PL" sz="1800" dirty="0"/>
              <a:t>Outlook</a:t>
            </a:r>
          </a:p>
          <a:p>
            <a:r>
              <a:rPr lang="pl-PL" sz="1800" dirty="0"/>
              <a:t>Wind</a:t>
            </a:r>
          </a:p>
          <a:p>
            <a:r>
              <a:rPr lang="pl-PL" sz="1800" dirty="0" err="1"/>
              <a:t>Temperature</a:t>
            </a:r>
            <a:endParaRPr lang="pl-PL" sz="1800" dirty="0"/>
          </a:p>
          <a:p>
            <a:r>
              <a:rPr lang="pl-PL" sz="1800" dirty="0" err="1"/>
              <a:t>Humidity</a:t>
            </a:r>
            <a:endParaRPr lang="pl-PL" sz="1800" dirty="0"/>
          </a:p>
          <a:p>
            <a:endParaRPr lang="pl-PL" sz="22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FEBA22-CFCD-4311-A54D-05CE1161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23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C637A54-2C6A-49D9-83CC-CE9A54A41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80446"/>
              </p:ext>
            </p:extLst>
          </p:nvPr>
        </p:nvGraphicFramePr>
        <p:xfrm>
          <a:off x="4085169" y="1461753"/>
          <a:ext cx="4363932" cy="5115045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727322">
                  <a:extLst>
                    <a:ext uri="{9D8B030D-6E8A-4147-A177-3AD203B41FA5}">
                      <a16:colId xmlns:a16="http://schemas.microsoft.com/office/drawing/2014/main" val="2998131855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908307853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24457380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017644656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146765085"/>
                    </a:ext>
                  </a:extLst>
                </a:gridCol>
                <a:gridCol w="727322">
                  <a:extLst>
                    <a:ext uri="{9D8B030D-6E8A-4147-A177-3AD203B41FA5}">
                      <a16:colId xmlns:a16="http://schemas.microsoft.com/office/drawing/2014/main" val="3470312801"/>
                    </a:ext>
                  </a:extLst>
                </a:gridCol>
              </a:tblGrid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Day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Outlook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Temp.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Humidity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Wind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Decision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412154987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835537890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2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Strong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42184327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3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Overcast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77337542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4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Rain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Mild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662512951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5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Rain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88083320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6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502138998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7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Cool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Yes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741818372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Mild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288655560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9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Cool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091729444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10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Normal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Weak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924953496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11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Sunny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Normal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786073845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Strong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272220353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13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Overcast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Hot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Normal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Weak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 err="1"/>
                        <a:t>Yes</a:t>
                      </a:r>
                      <a:endParaRPr lang="pl-PL" sz="1000" dirty="0"/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3341119508"/>
                  </a:ext>
                </a:extLst>
              </a:tr>
              <a:tr h="341003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14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Rain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Mild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High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Strong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No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88966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0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C5A2C3-1558-49AF-887B-1B2E367C7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363354"/>
                <a:ext cx="4327300" cy="58136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l-PL" dirty="0"/>
                  <a:t>W pierwszym kroku grupujemy zmienną Outlook ze względu na jej klasy oraz na decyzję </a:t>
                </a:r>
                <a:r>
                  <a:rPr lang="pl-PL" dirty="0" err="1"/>
                  <a:t>Yes</a:t>
                </a:r>
                <a:r>
                  <a:rPr lang="pl-PL" dirty="0"/>
                  <a:t> oraz No.</a:t>
                </a:r>
              </a:p>
              <a:p>
                <a:pPr>
                  <a:buNone/>
                </a:pP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Obliczamy wskaźnik </a:t>
                </a:r>
                <a:r>
                  <a:rPr lang="pl-PL" dirty="0" err="1"/>
                  <a:t>Giniego</a:t>
                </a:r>
                <a:r>
                  <a:rPr lang="pl-PL" dirty="0"/>
                  <a:t> dla każdego klasy zmiennej Outlook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=0,48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Ostateczny ważony wskaźnik </a:t>
                </a:r>
                <a:r>
                  <a:rPr lang="pl-PL" dirty="0" err="1"/>
                  <a:t>Giniego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0,48+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0,48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0,342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FC5A2C3-1558-49AF-887B-1B2E367C7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363354"/>
                <a:ext cx="4327300" cy="5813610"/>
              </a:xfrm>
              <a:blipFill>
                <a:blip r:embed="rId2"/>
                <a:stretch>
                  <a:fillRect l="-845" t="-17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123F38-3281-4F2A-BBB8-31A5A2F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24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EE09934-213A-4F9F-8E63-6E9BE3B0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15696"/>
              </p:ext>
            </p:extLst>
          </p:nvPr>
        </p:nvGraphicFramePr>
        <p:xfrm>
          <a:off x="81761" y="363354"/>
          <a:ext cx="4226945" cy="5813610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845389">
                  <a:extLst>
                    <a:ext uri="{9D8B030D-6E8A-4147-A177-3AD203B41FA5}">
                      <a16:colId xmlns:a16="http://schemas.microsoft.com/office/drawing/2014/main" val="3135510443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1597340244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966617623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354179116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1143769917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Outlook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Temp.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Humidity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Wind</a:t>
                      </a:r>
                    </a:p>
                  </a:txBody>
                  <a:tcPr marL="6579" marR="6579" marT="3289" marB="3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Decision</a:t>
                      </a:r>
                    </a:p>
                  </a:txBody>
                  <a:tcPr marL="6579" marR="6579" marT="3289" marB="3289" anchor="ctr"/>
                </a:tc>
                <a:extLst>
                  <a:ext uri="{0D108BD9-81ED-4DB2-BD59-A6C34878D82A}">
                    <a16:rowId xmlns:a16="http://schemas.microsoft.com/office/drawing/2014/main" val="185672542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3791487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728079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593548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88329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527756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7100224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67261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1283295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Rain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00039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00216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5046568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563810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Weak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9465520"/>
                  </a:ext>
                </a:extLst>
              </a:tr>
              <a:tr h="387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Strong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Yes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72572"/>
                  </a:ext>
                </a:extLst>
              </a:tr>
            </a:tbl>
          </a:graphicData>
        </a:graphic>
      </p:graphicFrame>
      <p:sp>
        <p:nvSpPr>
          <p:cNvPr id="6" name="Prostokąt 5">
            <a:extLst>
              <a:ext uri="{FF2B5EF4-FFF2-40B4-BE49-F238E27FC236}">
                <a16:creationId xmlns:a16="http://schemas.microsoft.com/office/drawing/2014/main" id="{51AE24A0-6376-4DF2-8E63-572F8122F6A3}"/>
              </a:ext>
            </a:extLst>
          </p:cNvPr>
          <p:cNvSpPr/>
          <p:nvPr/>
        </p:nvSpPr>
        <p:spPr>
          <a:xfrm>
            <a:off x="114809" y="4222382"/>
            <a:ext cx="4160848" cy="1915064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8067290-E0F8-4D10-821A-A4B066FA3908}"/>
              </a:ext>
            </a:extLst>
          </p:cNvPr>
          <p:cNvSpPr/>
          <p:nvPr/>
        </p:nvSpPr>
        <p:spPr>
          <a:xfrm>
            <a:off x="114810" y="717953"/>
            <a:ext cx="4160848" cy="1547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ABF2E4E-03B7-41F3-83CA-0979A121EB01}"/>
              </a:ext>
            </a:extLst>
          </p:cNvPr>
          <p:cNvSpPr/>
          <p:nvPr/>
        </p:nvSpPr>
        <p:spPr>
          <a:xfrm>
            <a:off x="114810" y="2357453"/>
            <a:ext cx="4160848" cy="18254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A4E2F7B-2C26-4E65-84EC-97285292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15" y="1127386"/>
            <a:ext cx="3902281" cy="7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07786D7-325D-44E2-B2B9-AD25591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25</a:t>
            </a:fld>
            <a:endParaRPr lang="pl-PL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30001-F324-4E6A-A091-B25A6B7E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122679"/>
              </p:ext>
            </p:extLst>
          </p:nvPr>
        </p:nvGraphicFramePr>
        <p:xfrm>
          <a:off x="265112" y="87153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EFA40A0-2C2B-4E0F-9BFA-DF27D1DBFBC2}"/>
              </a:ext>
            </a:extLst>
          </p:cNvPr>
          <p:cNvSpPr txBox="1">
            <a:spLocks/>
          </p:cNvSpPr>
          <p:nvPr/>
        </p:nvSpPr>
        <p:spPr>
          <a:xfrm>
            <a:off x="201791" y="355478"/>
            <a:ext cx="8781691" cy="651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Po obliczeniu wszystkich wskaźników Giniego oraz wykonaniu kilku iteracji algorytmu otrzymamy następujące drzewo: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CC5E213-FCC6-4C12-90FE-F2118A38CB7B}"/>
              </a:ext>
            </a:extLst>
          </p:cNvPr>
          <p:cNvSpPr/>
          <p:nvPr/>
        </p:nvSpPr>
        <p:spPr>
          <a:xfrm>
            <a:off x="390525" y="5329258"/>
            <a:ext cx="8058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Zauważmy, że w drzewie nie ma zmiennej </a:t>
            </a:r>
            <a:r>
              <a:rPr lang="pl-PL" i="1" dirty="0" err="1"/>
              <a:t>Temperature</a:t>
            </a:r>
            <a:r>
              <a:rPr lang="pl-PL" dirty="0"/>
              <a:t>. Dla drzew decyzyjnych można obliczyć ważność cechy uśredniając po wszystkich rozgałęzieniach redukcję entropii lub współczynnika </a:t>
            </a:r>
            <a:r>
              <a:rPr lang="pl-PL" dirty="0" err="1"/>
              <a:t>Giniego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82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7D7D41-407A-4B3D-9FB6-A3AEF4A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Drzewa regresyjne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0B7BB8-D407-40FD-BE5C-256F8B7C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przypadku, gdy zmienna docelowa jest ciągła,  wartości na ogół nie będą się powtarzać.</a:t>
            </a:r>
          </a:p>
          <a:p>
            <a:r>
              <a:rPr lang="pl-PL" dirty="0"/>
              <a:t>Algorytmy ID3, CART, jak i C4.5 nie mają więc zastosowania. </a:t>
            </a:r>
          </a:p>
          <a:p>
            <a:r>
              <a:rPr lang="pl-PL" dirty="0"/>
              <a:t>Jednym z rozwiązań jest zmiana metryki. Zamiast entropii czy </a:t>
            </a:r>
            <a:r>
              <a:rPr lang="pl-PL" dirty="0" err="1"/>
              <a:t>Giniego</a:t>
            </a:r>
            <a:r>
              <a:rPr lang="pl-PL" dirty="0"/>
              <a:t> stosuje się np. sumę kwadratów, odchylenie standardowe czy odchylenie bezwzględne.</a:t>
            </a:r>
          </a:p>
          <a:p>
            <a:r>
              <a:rPr lang="pl-PL" dirty="0"/>
              <a:t>Konieczne jest również zmienienie warunków przerwania algorytmu.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5A85EB7-5F4E-4518-B258-8AA6CF0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411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92DFE2-3C3D-4B9F-B845-862A36F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Drzewa regresyjne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44EA96-A00E-4F39-9AEC-3D7837350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l-PL" dirty="0"/>
                  <a:t>1) Obliczamy odchylenie standardowe zbioru uczącego S według wzoru   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3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l-PL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l-PL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l-PL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 - liczba elementów  w zbiorze 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dirty="0"/>
                  <a:t> - średnia arytmetyczna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2) Dzielimy zbiór S ze względu na atrybut (zmienną) A na zbiory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044EA96-A00E-4F39-9AEC-3D7837350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717" r="-2123" b="-5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E2CB3F-A596-4081-A83F-9FC7B2D8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53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8C924B-D6FD-4B87-843C-C2D94624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Drzewa regresyjne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97C8F2A-1721-4636-A783-8490C3860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pl-PL" dirty="0"/>
                  <a:t>3) Obliczamy ważone odchylenie standardowe podziału zbioru S ze względu na atrybut A zdefiniowane jako: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l-PL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>
                  <a:buNone/>
                </a:pPr>
                <a:endParaRPr lang="pl-PL" sz="400" dirty="0"/>
              </a:p>
              <a:p>
                <a:pPr marL="0" indent="0">
                  <a:buNone/>
                </a:pPr>
                <a:r>
                  <a:rPr lang="pl-PL" dirty="0"/>
                  <a:t>4) Wybieramy atrybut, dla którego zmniejszenie odchylenia standardowego jest największe</a:t>
                </a:r>
              </a:p>
              <a:p>
                <a:pPr marL="0" indent="0">
                  <a:buNone/>
                </a:pPr>
                <a:endParaRPr lang="pl-PL" sz="4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3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pl-PL" sz="3600" b="1" dirty="0"/>
              </a:p>
              <a:p>
                <a:pPr>
                  <a:buNone/>
                </a:pPr>
                <a:endParaRPr lang="pl-PL" sz="800" b="1" dirty="0"/>
              </a:p>
              <a:p>
                <a:pPr>
                  <a:buNone/>
                </a:pPr>
                <a:r>
                  <a:rPr lang="pl-PL" dirty="0"/>
                  <a:t>5) Podział drzewa kończymy wtedy, gdy współczynnik zmienności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36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l-PL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l-PL" sz="360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pl-PL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pl-PL" sz="3600" dirty="0"/>
              </a:p>
              <a:p>
                <a:pPr marL="0" indent="0">
                  <a:buNone/>
                </a:pPr>
                <a:r>
                  <a:rPr lang="pl-PL" dirty="0"/>
                  <a:t>nie przekracza z góry ustalonej wartości krytycznej np. 0,05 albo liczba obiektów w liściu nie przekracza np. 4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97C8F2A-1721-4636-A783-8490C3860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4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660EE5-A0A2-4812-8638-FFCB4B26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380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F0666-B835-41F2-842B-61AB8CA8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regresyjne - 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DE8690-6DDC-4D04-9F7F-C0BAB0CD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3"/>
            <a:ext cx="2705143" cy="2481598"/>
          </a:xfrm>
        </p:spPr>
        <p:txBody>
          <a:bodyPr>
            <a:normAutofit fontScale="55000" lnSpcReduction="20000"/>
          </a:bodyPr>
          <a:lstStyle/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obserwacji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Zmienna objaśniana ciągła: 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Hours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played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Zmienne objaśniające dyskretne: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Outlook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</a:t>
            </a: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30238" indent="-171450" defTabSz="457200">
              <a:buClr>
                <a:schemeClr val="accent1"/>
              </a:buClr>
              <a:buSzPct val="80000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Humidity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BD5043-4F62-4F8C-8449-6306838B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29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B14649D-0D08-4C6A-9EB0-FC9CD852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99791"/>
              </p:ext>
            </p:extLst>
          </p:nvPr>
        </p:nvGraphicFramePr>
        <p:xfrm>
          <a:off x="3189030" y="1232253"/>
          <a:ext cx="5860078" cy="5124098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350365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70101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652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Humidity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1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34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A5116F-8A88-4D51-AA68-84867FD9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D2DD7F-F9D1-432B-BCEF-E8E41F6A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72" y="1262131"/>
            <a:ext cx="8613593" cy="160023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Drzewo decyzyjne to rodzaj nadzorowanego algorytmu uczenia się, który można stosować zarówno w przypadku problemów z regresją, jak i klasyfikacją. Działa zarówno dla zmiennych jakościowych, jak i ciągłych zmiennych wejściowych i wyjściowych.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BDCC64-051B-4A31-B1F4-3936628C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 descr="http://res.cloudinary.com/dyd911kmh/image/upload/f_auto,q_auto:best/v1528907338/decision-tree_c2yyos.png">
            <a:extLst>
              <a:ext uri="{FF2B5EF4-FFF2-40B4-BE49-F238E27FC236}">
                <a16:creationId xmlns:a16="http://schemas.microsoft.com/office/drawing/2014/main" id="{9EFEBC63-B72D-4AD4-AE86-00DCE855340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273" y="2941995"/>
            <a:ext cx="5377483" cy="333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52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21F0B8-FB9A-413F-97C4-A54F06FD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304800"/>
                <a:ext cx="3257004" cy="5943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pl-PL" dirty="0"/>
                  <a:t>Obliczamy statystyki przed podziałem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=12,997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36,928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35,195%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Współczynnik zmienności przekracza wartość krytyczną, więc dokonujemy podziału zbioru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pl-PL" dirty="0"/>
                  <a:t>.</a:t>
                </a:r>
              </a:p>
              <a:p>
                <a:r>
                  <a:rPr lang="pl-PL" dirty="0"/>
                  <a:t>Obliczamy statystyki dla podziału zbioru względem zmiennej Outlook.</a:t>
                </a:r>
              </a:p>
              <a:p>
                <a:r>
                  <a:rPr lang="pl-PL" dirty="0"/>
                  <a:t>Outlook=</a:t>
                </a:r>
                <a:r>
                  <a:rPr lang="pl-PL" dirty="0" err="1"/>
                  <a:t>Rain</a:t>
                </a:r>
                <a:endParaRPr lang="pl-PL" dirty="0"/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=5, 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7,782, 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35,2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sz="1100" dirty="0"/>
              </a:p>
              <a:p>
                <a:r>
                  <a:rPr lang="pl-PL" dirty="0"/>
                  <a:t>Outlook=</a:t>
                </a:r>
                <a:r>
                  <a:rPr lang="pl-PL" dirty="0" err="1"/>
                  <a:t>Overcast</a:t>
                </a:r>
                <a:endParaRPr lang="pl-PL" dirty="0"/>
              </a:p>
              <a:p>
                <a:endParaRPr lang="pl-PL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=4,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18,899,  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:endParaRPr lang="pl-PL" sz="1100" dirty="0"/>
              </a:p>
              <a:p>
                <a:r>
                  <a:rPr lang="pl-PL" dirty="0"/>
                  <a:t>Outlook=Sunny</a:t>
                </a:r>
              </a:p>
              <a:p>
                <a:endParaRPr lang="pl-PL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l-PL">
                          <a:latin typeface="Cambria Math" panose="02040503050406030204" pitchFamily="18" charset="0"/>
                        </a:rPr>
                        <m:t>=5,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0,87,  </m:t>
                      </m:r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,2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21F0B8-FB9A-413F-97C4-A54F06FD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304800"/>
                <a:ext cx="3257004" cy="5943600"/>
              </a:xfrm>
              <a:blipFill>
                <a:blip r:embed="rId2"/>
                <a:stretch>
                  <a:fillRect l="-749" t="-11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3D9A83-9311-429B-BD20-254B6764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30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96846B-1BE0-4DF0-BC56-DF6BE526F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93426"/>
              </p:ext>
            </p:extLst>
          </p:nvPr>
        </p:nvGraphicFramePr>
        <p:xfrm>
          <a:off x="3447819" y="304800"/>
          <a:ext cx="5601289" cy="4898504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290731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42026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623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93F737D-9CB5-4FB4-BB2C-4FDFCB0D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143" y="342900"/>
            <a:ext cx="4478548" cy="39290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9880B5-ACAC-4E6A-B261-4657D278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31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AC9E346-2BE5-4751-ACAD-889D117D259B}"/>
                  </a:ext>
                </a:extLst>
              </p:cNvPr>
              <p:cNvSpPr/>
              <p:nvPr/>
            </p:nvSpPr>
            <p:spPr>
              <a:xfrm>
                <a:off x="178309" y="534397"/>
                <a:ext cx="3688841" cy="392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dirty="0"/>
                  <a:t>Obliczamy ważone odchylenie standardowe</a:t>
                </a:r>
              </a:p>
              <a:p>
                <a:endParaRPr lang="pl-PL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7,782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18,899+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10,87=12,06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Redukcja odchylenia standardowego dla podziału zbioru względem zmiennej Outlook wynosi</a:t>
                </a:r>
              </a:p>
              <a:p>
                <a:endParaRPr lang="pl-PL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12,06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=0,936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rostokąt 5">
                <a:extLst>
                  <a:ext uri="{FF2B5EF4-FFF2-40B4-BE49-F238E27FC236}">
                    <a16:creationId xmlns:a16="http://schemas.microsoft.com/office/drawing/2014/main" id="{5AC9E346-2BE5-4751-ACAD-889D117D2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" y="534397"/>
                <a:ext cx="3688841" cy="3927807"/>
              </a:xfrm>
              <a:prstGeom prst="rect">
                <a:avLst/>
              </a:prstGeom>
              <a:blipFill>
                <a:blip r:embed="rId3"/>
                <a:stretch>
                  <a:fillRect l="-1322" t="-9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D8A247-ABC9-4269-BCB0-95378FF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32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3D0C4965-ABE6-49E9-8362-E8CC1767A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72" y="349909"/>
                <a:ext cx="3275704" cy="55602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z="1600" dirty="0"/>
                  <a:t>Dla zmiennej </a:t>
                </a:r>
                <a:r>
                  <a:rPr lang="pl-PL" sz="1600" dirty="0" err="1"/>
                  <a:t>Temperature</a:t>
                </a:r>
                <a:endParaRPr lang="pl-PL" sz="1600" dirty="0"/>
              </a:p>
              <a:p>
                <a:endParaRPr lang="pl-PL" sz="1600" dirty="0"/>
              </a:p>
              <a:p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endParaRPr lang="pl-PL" sz="1600" dirty="0"/>
              </a:p>
              <a:p>
                <a:r>
                  <a:rPr lang="pl-PL" sz="1600" dirty="0"/>
                  <a:t>Obliczamy ważone odchylenie standardowe</a:t>
                </a:r>
              </a:p>
              <a:p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Temperature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10,57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r>
                  <a:rPr lang="pl-PL" sz="1600" dirty="0"/>
                  <a:t>Redukcja odchylenia standardowego dla podziału zbioru względem zmiennej </a:t>
                </a:r>
                <a:r>
                  <a:rPr lang="pl-PL" sz="1600" dirty="0" err="1"/>
                  <a:t>Temperature</a:t>
                </a:r>
                <a:r>
                  <a:rPr lang="pl-PL" sz="1600" dirty="0"/>
                  <a:t> wynosi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600">
                              <a:latin typeface="Cambria Math" panose="02040503050406030204" pitchFamily="18" charset="0"/>
                            </a:rPr>
                            <m:t>Temperature</m:t>
                          </m:r>
                        </m:e>
                      </m:d>
                      <m:r>
                        <a:rPr lang="pl-P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600" i="1">
                          <a:latin typeface="Cambria Math" panose="02040503050406030204" pitchFamily="18" charset="0"/>
                        </a:rPr>
                        <m:t>10,57</m:t>
                      </m:r>
                      <m:r>
                        <a:rPr lang="pl-PL" sz="1600" i="1" smtClean="0">
                          <a:latin typeface="Cambria Math" panose="02040503050406030204" pitchFamily="18" charset="0"/>
                        </a:rPr>
                        <m:t>=2,427</m:t>
                      </m:r>
                    </m:oMath>
                  </m:oMathPara>
                </a14:m>
                <a:endParaRPr lang="pl-P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/>
              </a:p>
              <a:p>
                <a:endParaRPr lang="pl-PL" sz="2000" dirty="0"/>
              </a:p>
            </p:txBody>
          </p:sp>
        </mc:Choice>
        <mc:Fallback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3D0C4965-ABE6-49E9-8362-E8CC1767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2" y="349909"/>
                <a:ext cx="3275704" cy="5560273"/>
              </a:xfrm>
              <a:prstGeom prst="rect">
                <a:avLst/>
              </a:prstGeom>
              <a:blipFill>
                <a:blip r:embed="rId2"/>
                <a:stretch>
                  <a:fillRect l="-745" t="-7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EAEDBDE-AB3F-4305-B0A5-EDDC6D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7183"/>
              </p:ext>
            </p:extLst>
          </p:nvPr>
        </p:nvGraphicFramePr>
        <p:xfrm>
          <a:off x="3447819" y="947818"/>
          <a:ext cx="5601289" cy="4596089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290731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242026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10228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3213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304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3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1BF9D977-7246-4464-A6EA-83B7044732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528" y="716183"/>
            <a:ext cx="2833552" cy="13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C07104B-4A85-4F29-83D0-3CC2F7E1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33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B53700C-79A8-4A5F-94CE-56028EAD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36565"/>
              </p:ext>
            </p:extLst>
          </p:nvPr>
        </p:nvGraphicFramePr>
        <p:xfrm>
          <a:off x="4284580" y="996462"/>
          <a:ext cx="4764528" cy="4233912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097913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056483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870044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53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262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276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04BD374-B2E2-4581-BD91-7EDA6453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37002"/>
              </p:ext>
            </p:extLst>
          </p:nvPr>
        </p:nvGraphicFramePr>
        <p:xfrm>
          <a:off x="931652" y="802255"/>
          <a:ext cx="2911416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0472">
                  <a:extLst>
                    <a:ext uri="{9D8B030D-6E8A-4147-A177-3AD203B41FA5}">
                      <a16:colId xmlns:a16="http://schemas.microsoft.com/office/drawing/2014/main" val="1910226325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782674749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2992501590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32351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7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062668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918268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36,286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36576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Udziały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872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FE010229-F447-43D5-9EE8-5A6EB3B01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345" y="528729"/>
                <a:ext cx="3761479" cy="5527016"/>
              </a:xfrm>
            </p:spPr>
            <p:txBody>
              <a:bodyPr>
                <a:normAutofit/>
              </a:bodyPr>
              <a:lstStyle/>
              <a:p>
                <a:r>
                  <a:rPr lang="pl-PL" sz="1400" dirty="0"/>
                  <a:t>Dla zmiennej </a:t>
                </a:r>
                <a:r>
                  <a:rPr lang="pl-PL" sz="1400" dirty="0" err="1"/>
                  <a:t>Humidity</a:t>
                </a:r>
                <a:endParaRPr lang="pl-PL" sz="1400" dirty="0"/>
              </a:p>
              <a:p>
                <a:endParaRPr lang="pl-PL" sz="1400" dirty="0"/>
              </a:p>
              <a:p>
                <a:endParaRPr lang="pl-PL" sz="1400" dirty="0"/>
              </a:p>
              <a:p>
                <a:endParaRPr lang="pl-PL" sz="11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endParaRPr lang="pl-PL" sz="1400" dirty="0"/>
              </a:p>
              <a:p>
                <a:endParaRPr lang="pl-PL" sz="1400" dirty="0"/>
              </a:p>
              <a:p>
                <a:r>
                  <a:rPr lang="pl-PL" sz="1400" dirty="0"/>
                  <a:t>Obliczamy ważone odchylenie standardowe</a:t>
                </a:r>
              </a:p>
              <a:p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400" i="1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12,58</m:t>
                      </m:r>
                    </m:oMath>
                  </m:oMathPara>
                </a14:m>
                <a:endParaRPr lang="pl-PL" sz="14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r>
                  <a:rPr lang="pl-PL" sz="1400" dirty="0"/>
                  <a:t>Redukcja odchylenia standardowego dla podziału zbioru względem zmiennej </a:t>
                </a:r>
                <a:r>
                  <a:rPr lang="pl-PL" sz="1400" dirty="0" err="1"/>
                  <a:t>Humidity</a:t>
                </a:r>
                <a:r>
                  <a:rPr lang="pl-PL" sz="1400" dirty="0"/>
                  <a:t> wynosi</a:t>
                </a:r>
              </a:p>
              <a:p>
                <a:pPr marL="0" indent="0">
                  <a:buNone/>
                </a:pPr>
                <a:endParaRPr lang="pl-PL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400" i="1">
                              <a:latin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2,58=0,419</m:t>
                      </m:r>
                    </m:oMath>
                  </m:oMathPara>
                </a14:m>
                <a:endParaRPr lang="pl-PL" sz="1400" dirty="0"/>
              </a:p>
              <a:p>
                <a:pPr marL="0" indent="0">
                  <a:buNone/>
                </a:pPr>
                <a:endParaRPr lang="pl-PL" sz="1400" dirty="0"/>
              </a:p>
              <a:p>
                <a:endParaRPr lang="pl-PL" sz="1400" dirty="0"/>
              </a:p>
            </p:txBody>
          </p:sp>
        </mc:Choice>
        <mc:Fallback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FE010229-F447-43D5-9EE8-5A6EB3B01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345" y="528729"/>
                <a:ext cx="3761479" cy="5527016"/>
              </a:xfrm>
              <a:blipFill>
                <a:blip r:embed="rId2"/>
                <a:stretch>
                  <a:fillRect l="-324" t="-5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1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48BDBA-69E8-4CBD-974C-88ABF66E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34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FD41EE1-8631-47D3-8BA1-8C20A30AF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9019"/>
              </p:ext>
            </p:extLst>
          </p:nvPr>
        </p:nvGraphicFramePr>
        <p:xfrm>
          <a:off x="4297028" y="1371600"/>
          <a:ext cx="4752080" cy="3443564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095044">
                  <a:extLst>
                    <a:ext uri="{9D8B030D-6E8A-4147-A177-3AD203B41FA5}">
                      <a16:colId xmlns:a16="http://schemas.microsoft.com/office/drawing/2014/main" val="841603338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3461192224"/>
                    </a:ext>
                  </a:extLst>
                </a:gridCol>
                <a:gridCol w="1053723">
                  <a:extLst>
                    <a:ext uri="{9D8B030D-6E8A-4147-A177-3AD203B41FA5}">
                      <a16:colId xmlns:a16="http://schemas.microsoft.com/office/drawing/2014/main" val="1531027626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3298046212"/>
                    </a:ext>
                  </a:extLst>
                </a:gridCol>
                <a:gridCol w="867771">
                  <a:extLst>
                    <a:ext uri="{9D8B030D-6E8A-4147-A177-3AD203B41FA5}">
                      <a16:colId xmlns:a16="http://schemas.microsoft.com/office/drawing/2014/main" val="1649121603"/>
                    </a:ext>
                  </a:extLst>
                </a:gridCol>
              </a:tblGrid>
              <a:tr h="438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Outlook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Temperature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Humidity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Wind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Hours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played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84130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44003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9100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Hot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1111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Mild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438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Weak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36705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Strong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23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93848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Cool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929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5174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Cool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6746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4089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Rain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Normal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57737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High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52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08207"/>
                  </a:ext>
                </a:extLst>
              </a:tr>
              <a:tr h="213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 err="1">
                          <a:effectLst/>
                        </a:rPr>
                        <a:t>Overcast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Hot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Normal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Weak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35724"/>
                  </a:ext>
                </a:extLst>
              </a:tr>
              <a:tr h="224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b="0" u="none" strike="noStrike" dirty="0">
                          <a:effectLst/>
                        </a:rPr>
                        <a:t>Sunny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Mild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>
                          <a:effectLst/>
                        </a:rPr>
                        <a:t>High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 err="1">
                          <a:effectLst/>
                        </a:rPr>
                        <a:t>Strong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100" u="none" strike="noStrike" dirty="0">
                          <a:effectLst/>
                        </a:rPr>
                        <a:t>30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0768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2B9EECA-A784-44D9-B473-81C980BF8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14798"/>
              </p:ext>
            </p:extLst>
          </p:nvPr>
        </p:nvGraphicFramePr>
        <p:xfrm>
          <a:off x="931652" y="802255"/>
          <a:ext cx="2911416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0472">
                  <a:extLst>
                    <a:ext uri="{9D8B030D-6E8A-4147-A177-3AD203B41FA5}">
                      <a16:colId xmlns:a16="http://schemas.microsoft.com/office/drawing/2014/main" val="1910226325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782674749"/>
                    </a:ext>
                  </a:extLst>
                </a:gridCol>
                <a:gridCol w="970472">
                  <a:extLst>
                    <a:ext uri="{9D8B030D-6E8A-4147-A177-3AD203B41FA5}">
                      <a16:colId xmlns:a16="http://schemas.microsoft.com/office/drawing/2014/main" val="2992501590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Strong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	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Weak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32351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062668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918268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36576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  <a:latin typeface="+mn-lt"/>
                        </a:rPr>
                        <a:t>Udziały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872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7CAF90C0-2637-4E4C-ADE1-D4AD1B38B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171" y="349910"/>
                <a:ext cx="3847204" cy="58508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sz="1800" dirty="0"/>
                  <a:t>Dla zmiennej Wind</a:t>
                </a:r>
              </a:p>
              <a:p>
                <a:endParaRPr lang="pl-PL" sz="1800" dirty="0"/>
              </a:p>
              <a:p>
                <a:endParaRPr lang="pl-PL" sz="1800" dirty="0"/>
              </a:p>
              <a:p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endParaRPr lang="pl-PL" sz="1800" dirty="0"/>
              </a:p>
              <a:p>
                <a:endParaRPr lang="pl-PL" sz="1800" dirty="0"/>
              </a:p>
              <a:p>
                <a:r>
                  <a:rPr lang="pl-PL" sz="1800" dirty="0"/>
                  <a:t>Obliczamy ważone odchylenie standardowe</a:t>
                </a:r>
              </a:p>
              <a:p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pl-PL" sz="1800" i="0">
                              <a:latin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2,84</m:t>
                      </m:r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r>
                  <a:rPr lang="pl-PL" sz="1800" dirty="0"/>
                  <a:t>Redukcja odchylenia standardowego dla podziału zbioru względem zmiennej Wind wynosi</a:t>
                </a:r>
              </a:p>
              <a:p>
                <a:pPr marL="0" indent="0">
                  <a:buNone/>
                </a:pP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pl-P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1800">
                              <a:latin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pl-P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12,997−</m:t>
                      </m:r>
                      <m:r>
                        <a:rPr lang="pl-PL" sz="1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2,84=0,162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7" name="Symbol zastępczy zawartości 2">
                <a:extLst>
                  <a:ext uri="{FF2B5EF4-FFF2-40B4-BE49-F238E27FC236}">
                    <a16:creationId xmlns:a16="http://schemas.microsoft.com/office/drawing/2014/main" id="{7CAF90C0-2637-4E4C-ADE1-D4AD1B38B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171" y="349910"/>
                <a:ext cx="3847204" cy="5850866"/>
              </a:xfrm>
              <a:blipFill>
                <a:blip r:embed="rId2"/>
                <a:stretch>
                  <a:fillRect l="-1109" t="-1354" r="-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44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187E3-4300-45E1-A198-6647117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Zestawienie wyników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945745-266F-45C2-AA5D-DED6E713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Największą redukcję odchylenia standardowego tworzy zmienna </a:t>
            </a:r>
            <a:r>
              <a:rPr lang="pl-PL" sz="2000" dirty="0" err="1"/>
              <a:t>Temperature</a:t>
            </a:r>
            <a:r>
              <a:rPr lang="pl-PL" sz="2000" dirty="0"/>
              <a:t>. Zmienna ta posłuży do stworzenia pierwszego węzła podziału.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018F71-8EAA-47D0-A573-3322B325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35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AF59AD0-852F-4467-80E0-3E9D8C9E0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82236"/>
              </p:ext>
            </p:extLst>
          </p:nvPr>
        </p:nvGraphicFramePr>
        <p:xfrm>
          <a:off x="1323016" y="3161969"/>
          <a:ext cx="2715404" cy="18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57702">
                  <a:extLst>
                    <a:ext uri="{9D8B030D-6E8A-4147-A177-3AD203B41FA5}">
                      <a16:colId xmlns:a16="http://schemas.microsoft.com/office/drawing/2014/main" val="1279007814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val="75064379"/>
                    </a:ext>
                  </a:extLst>
                </a:gridCol>
              </a:tblGrid>
              <a:tr h="37611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D(S,X)	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011756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055689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913523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13160"/>
                  </a:ext>
                </a:extLst>
              </a:tr>
              <a:tr h="376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7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87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AB1DD8-076A-45C2-8D2A-41E668E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54D21B6-17CD-44F5-BC66-EC30E9793475}"/>
              </a:ext>
            </a:extLst>
          </p:cNvPr>
          <p:cNvSpPr txBox="1">
            <a:spLocks/>
          </p:cNvSpPr>
          <p:nvPr/>
        </p:nvSpPr>
        <p:spPr>
          <a:xfrm>
            <a:off x="552091" y="442193"/>
            <a:ext cx="8781691" cy="65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Po pierwszym kroku otrzymamy następujące drzewo: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C2A8283F-B9BC-4C9D-983E-B72D302479D7}"/>
              </a:ext>
            </a:extLst>
          </p:cNvPr>
          <p:cNvSpPr txBox="1">
            <a:spLocks/>
          </p:cNvSpPr>
          <p:nvPr/>
        </p:nvSpPr>
        <p:spPr>
          <a:xfrm>
            <a:off x="-86264" y="5473063"/>
            <a:ext cx="10058400" cy="103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Zobaczmy jak wygląda średnia i współczynnik zmienności dla grup wg zmiennej </a:t>
            </a:r>
            <a:r>
              <a:rPr lang="pl-PL" dirty="0" err="1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Temperature</a:t>
            </a:r>
            <a:r>
              <a:rPr lang="pl-PL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E04A981F-D00C-42F7-8C94-5A51BCDD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82124"/>
              </p:ext>
            </p:extLst>
          </p:nvPr>
        </p:nvGraphicFramePr>
        <p:xfrm>
          <a:off x="265112" y="1071563"/>
          <a:ext cx="8678863" cy="4281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144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4A55EA-C05D-4A0C-89AE-6BD7BD4A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25EED1A-EB50-4D7A-ADEC-E017B5D9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47650"/>
            <a:ext cx="8677275" cy="592931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zmienna </a:t>
            </a:r>
            <a:r>
              <a:rPr lang="pl-PL" dirty="0" err="1"/>
              <a:t>Humidity</a:t>
            </a:r>
            <a:r>
              <a:rPr lang="pl-PL" dirty="0"/>
              <a:t>, gdy </a:t>
            </a:r>
            <a:r>
              <a:rPr lang="pl-PL" dirty="0" err="1"/>
              <a:t>Temperature</a:t>
            </a:r>
            <a:r>
              <a:rPr lang="pl-PL" dirty="0"/>
              <a:t> = Hot</a:t>
            </a:r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5B666E0-ECC4-4306-984E-3EEC7E05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53154" y="1520885"/>
            <a:ext cx="299949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B102D3-A565-4CF7-89B7-85996CD8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66" y="347327"/>
            <a:ext cx="8582068" cy="605173"/>
          </a:xfrm>
        </p:spPr>
        <p:txBody>
          <a:bodyPr/>
          <a:lstStyle/>
          <a:p>
            <a:r>
              <a:rPr lang="pl-PL" dirty="0"/>
              <a:t>Po drugim kroku otrzymamy następujące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9A8223-6825-40B2-A803-3B7B851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38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C31B5C-5FE1-46D8-A9B0-1EB82206C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618206"/>
              </p:ext>
            </p:extLst>
          </p:nvPr>
        </p:nvGraphicFramePr>
        <p:xfrm>
          <a:off x="428182" y="621101"/>
          <a:ext cx="8172893" cy="531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190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A8476C-5CB6-481A-8F04-CBC107B8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29F62AC-294A-4507-A082-536EC042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361950"/>
            <a:ext cx="8401050" cy="521017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zmienna </a:t>
            </a:r>
            <a:r>
              <a:rPr lang="pl-PL" dirty="0" err="1"/>
              <a:t>Humidity</a:t>
            </a:r>
            <a:r>
              <a:rPr lang="pl-PL" dirty="0"/>
              <a:t>, gdy </a:t>
            </a:r>
            <a:r>
              <a:rPr lang="pl-PL" dirty="0" err="1"/>
              <a:t>Temperature</a:t>
            </a:r>
            <a:r>
              <a:rPr lang="pl-PL" dirty="0"/>
              <a:t> = </a:t>
            </a:r>
            <a:r>
              <a:rPr lang="pl-PL" dirty="0" err="1"/>
              <a:t>Mild</a:t>
            </a:r>
            <a:endParaRPr lang="pl-PL" dirty="0"/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67948C8-88A5-423E-A886-101B580D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3802" y="1285875"/>
            <a:ext cx="299339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9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7BD9E-0650-4F53-938E-4FB12B7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CD5452-61DD-401D-A965-1CED8ED5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 Zidentyfikujmy ważne terminologie w drzewie decyzyjnym, patrząc na powyższy obraz:</a:t>
            </a:r>
          </a:p>
          <a:p>
            <a:r>
              <a:rPr lang="pl-PL" dirty="0"/>
              <a:t>Węzeł główny (ROOT </a:t>
            </a:r>
            <a:r>
              <a:rPr lang="pl-PL" dirty="0" err="1"/>
              <a:t>Node</a:t>
            </a:r>
            <a:r>
              <a:rPr lang="pl-PL" dirty="0"/>
              <a:t>) reprezentuje całą populację lub próbkę. Następnie dzieli się na dwa lub więcej jednorodnych zbiorów.</a:t>
            </a:r>
          </a:p>
          <a:p>
            <a:r>
              <a:rPr lang="pl-PL" dirty="0"/>
              <a:t>Podział (</a:t>
            </a:r>
            <a:r>
              <a:rPr lang="pl-PL" dirty="0" err="1"/>
              <a:t>Splitting</a:t>
            </a:r>
            <a:r>
              <a:rPr lang="pl-PL" dirty="0"/>
              <a:t>) to proces dzielenia węzła na dwa lub więcej </a:t>
            </a:r>
            <a:r>
              <a:rPr lang="pl-PL" dirty="0" err="1"/>
              <a:t>podwęzły</a:t>
            </a:r>
            <a:r>
              <a:rPr lang="pl-PL" dirty="0"/>
              <a:t>.</a:t>
            </a:r>
          </a:p>
          <a:p>
            <a:r>
              <a:rPr lang="pl-PL" dirty="0"/>
              <a:t>Kiedy </a:t>
            </a:r>
            <a:r>
              <a:rPr lang="pl-PL" dirty="0" err="1"/>
              <a:t>podwęzeł</a:t>
            </a:r>
            <a:r>
              <a:rPr lang="pl-PL" dirty="0"/>
              <a:t> dzieli się na dalsze </a:t>
            </a:r>
            <a:r>
              <a:rPr lang="pl-PL" dirty="0" err="1"/>
              <a:t>podwęzły</a:t>
            </a:r>
            <a:r>
              <a:rPr lang="pl-PL" dirty="0"/>
              <a:t>, nazywa się to Węzłem Decyzji (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).</a:t>
            </a:r>
          </a:p>
          <a:p>
            <a:r>
              <a:rPr lang="pl-PL" dirty="0"/>
              <a:t>Węzły, które się nie dzielą, nazywane są węzłem końcowym (Terminal </a:t>
            </a:r>
            <a:r>
              <a:rPr lang="pl-PL" dirty="0" err="1"/>
              <a:t>Node</a:t>
            </a:r>
            <a:r>
              <a:rPr lang="pl-PL" dirty="0"/>
              <a:t>) lub liściem.</a:t>
            </a:r>
          </a:p>
          <a:p>
            <a:r>
              <a:rPr lang="pl-PL" dirty="0"/>
              <a:t>Gdy usuwasz </a:t>
            </a:r>
            <a:r>
              <a:rPr lang="pl-PL" dirty="0" err="1"/>
              <a:t>podwęzły</a:t>
            </a:r>
            <a:r>
              <a:rPr lang="pl-PL" dirty="0"/>
              <a:t> węzła decyzyjnego, proces ten nazywa się przycinaniem (</a:t>
            </a:r>
            <a:r>
              <a:rPr lang="pl-PL" dirty="0" err="1"/>
              <a:t>Pruning</a:t>
            </a:r>
            <a:r>
              <a:rPr lang="pl-PL" dirty="0"/>
              <a:t>). Przeciwieństwem przycinania jest podział (</a:t>
            </a:r>
            <a:r>
              <a:rPr lang="pl-PL" dirty="0" err="1"/>
              <a:t>Splitting</a:t>
            </a:r>
            <a:r>
              <a:rPr lang="pl-PL" dirty="0"/>
              <a:t>).</a:t>
            </a:r>
          </a:p>
          <a:p>
            <a:r>
              <a:rPr lang="pl-PL" dirty="0"/>
              <a:t>Podsekcja całego drzewa nazywa się Gałąź (</a:t>
            </a:r>
            <a:r>
              <a:rPr lang="pl-PL" dirty="0" err="1"/>
              <a:t>Branch</a:t>
            </a:r>
            <a:r>
              <a:rPr lang="pl-PL" dirty="0"/>
              <a:t>).</a:t>
            </a:r>
          </a:p>
          <a:p>
            <a:r>
              <a:rPr lang="pl-PL" dirty="0"/>
              <a:t>Węzeł, który jest podzielony na </a:t>
            </a:r>
            <a:r>
              <a:rPr lang="pl-PL" dirty="0" err="1"/>
              <a:t>podwęzły</a:t>
            </a:r>
            <a:r>
              <a:rPr lang="pl-PL" dirty="0"/>
              <a:t>, nazywa się nadrzędnym węzłem </a:t>
            </a:r>
            <a:r>
              <a:rPr lang="pl-PL" dirty="0" err="1"/>
              <a:t>podwęzłów</a:t>
            </a:r>
            <a:r>
              <a:rPr lang="pl-PL" dirty="0"/>
              <a:t> (</a:t>
            </a:r>
            <a:r>
              <a:rPr lang="pl-PL" dirty="0" err="1"/>
              <a:t>parent</a:t>
            </a:r>
            <a:r>
              <a:rPr lang="pl-PL" dirty="0"/>
              <a:t> </a:t>
            </a:r>
            <a:r>
              <a:rPr lang="pl-PL" dirty="0" err="1"/>
              <a:t>Node</a:t>
            </a:r>
            <a:r>
              <a:rPr lang="pl-PL" dirty="0"/>
              <a:t>); podczas gdy </a:t>
            </a:r>
            <a:r>
              <a:rPr lang="pl-PL" dirty="0" err="1"/>
              <a:t>podwęzły</a:t>
            </a:r>
            <a:r>
              <a:rPr lang="pl-PL" dirty="0"/>
              <a:t> nazywane są potomkami(</a:t>
            </a:r>
            <a:r>
              <a:rPr lang="pl-PL" dirty="0" err="1"/>
              <a:t>child</a:t>
            </a:r>
            <a:r>
              <a:rPr lang="pl-PL" dirty="0"/>
              <a:t>) węzła nadrzędnego.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741ABB-34B2-404C-9666-673C162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261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C7F5A-73DF-475C-BC93-0C98CF11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03" y="423528"/>
            <a:ext cx="8362993" cy="633748"/>
          </a:xfrm>
        </p:spPr>
        <p:txBody>
          <a:bodyPr>
            <a:normAutofit fontScale="92500"/>
          </a:bodyPr>
          <a:lstStyle/>
          <a:p>
            <a:r>
              <a:rPr lang="pl-PL" dirty="0"/>
              <a:t>Po trzecim kroku otrzymamy następujące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F674A7-CC79-4365-AF55-475A6AF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40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077F8B-C436-44C8-B591-43A111E69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727730"/>
              </p:ext>
            </p:extLst>
          </p:nvPr>
        </p:nvGraphicFramePr>
        <p:xfrm>
          <a:off x="428182" y="971550"/>
          <a:ext cx="8125268" cy="489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36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EB286-5BC8-43FC-822F-CA589CC8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123950"/>
            <a:ext cx="8391568" cy="5053013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Zestawienie wyników redukcji odchylenia standardowego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r>
              <a:rPr lang="pl-PL" dirty="0"/>
              <a:t>Największą redukcję odchylenia standardowego tworzy:</a:t>
            </a:r>
          </a:p>
          <a:p>
            <a:r>
              <a:rPr lang="pl-PL" dirty="0"/>
              <a:t>zmienna Outlook, gdy Temperature = </a:t>
            </a:r>
            <a:r>
              <a:rPr lang="pl-PL" dirty="0" err="1"/>
              <a:t>Cool</a:t>
            </a:r>
            <a:endParaRPr lang="pl-PL" dirty="0"/>
          </a:p>
          <a:p>
            <a:r>
              <a:rPr lang="pl-PL" dirty="0"/>
              <a:t>Po dokonaniu podziału w każdym liściu jest co najwyżej 4 obiekty, co oznacza przerwanie działania algorytmu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767AD3-8D9E-4A70-8D8F-65D59F25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41</a:t>
            </a:fld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55BB6F-B234-4895-A4AF-CE2763FC0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3190"/>
              </p:ext>
            </p:extLst>
          </p:nvPr>
        </p:nvGraphicFramePr>
        <p:xfrm>
          <a:off x="554090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1279007814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75064379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Hot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011756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055689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1316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79448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DA6F257-7A25-4D81-AF12-D762F5EAF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0174"/>
              </p:ext>
            </p:extLst>
          </p:nvPr>
        </p:nvGraphicFramePr>
        <p:xfrm>
          <a:off x="3580123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2787885402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2451002068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</a:t>
                      </a:r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Mild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373703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-1,086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29861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1854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-0,389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59466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79E90F9-9A41-4FA5-AF76-27D2BD2F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71839"/>
              </p:ext>
            </p:extLst>
          </p:nvPr>
        </p:nvGraphicFramePr>
        <p:xfrm>
          <a:off x="6606156" y="1837992"/>
          <a:ext cx="1975870" cy="1591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7935">
                  <a:extLst>
                    <a:ext uri="{9D8B030D-6E8A-4147-A177-3AD203B41FA5}">
                      <a16:colId xmlns:a16="http://schemas.microsoft.com/office/drawing/2014/main" val="2787885402"/>
                    </a:ext>
                  </a:extLst>
                </a:gridCol>
                <a:gridCol w="987935">
                  <a:extLst>
                    <a:ext uri="{9D8B030D-6E8A-4147-A177-3AD203B41FA5}">
                      <a16:colId xmlns:a16="http://schemas.microsoft.com/office/drawing/2014/main" val="2451002068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Temperature = </a:t>
                      </a:r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Cool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373703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Outlook</a:t>
                      </a:r>
                      <a:endParaRPr lang="pl-PL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29861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Humidity</a:t>
                      </a:r>
                      <a:endParaRPr lang="pl-PL" sz="12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918540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Wind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059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01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94947E-CBFB-450A-B88E-7D68B0AC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32" y="499727"/>
            <a:ext cx="7848643" cy="681373"/>
          </a:xfrm>
        </p:spPr>
        <p:txBody>
          <a:bodyPr/>
          <a:lstStyle/>
          <a:p>
            <a:r>
              <a:rPr lang="pl-PL" dirty="0"/>
              <a:t>Po czwartym kroku otrzymamy drzewo: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8C109E-AB6B-40C0-A850-76DFF455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42</a:t>
            </a:fld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048CE1-ED91-4058-A5BF-F0FC61964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253095"/>
              </p:ext>
            </p:extLst>
          </p:nvPr>
        </p:nvGraphicFramePr>
        <p:xfrm>
          <a:off x="295096" y="110527"/>
          <a:ext cx="8553808" cy="661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59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56271" y="6404256"/>
            <a:ext cx="844659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1200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Miejscowość, data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B29DA-28B2-45F1-A008-31A4E808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drzew klasyfikacyjnych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D54FDC-97C3-407A-9CC5-31DC2064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Modele drzew, w których zmienna docelowa może przyjmować dyskretny zestaw wartości, nazywane są drzewami klasyfikacyjnymi; w tych strukturach drzew liście reprezentują etykiety klas, a gałęzie reprezentują połączenia cech, które prowadzą do tych etykiet klas.</a:t>
            </a:r>
          </a:p>
          <a:p>
            <a:r>
              <a:rPr lang="pl-PL" dirty="0"/>
              <a:t> Drzewa decyzyjne, w których zmienna docelowa jest zmienną ciągłą (zwykle liczby rzeczywiste albo nieujemne), nazywane są drzewami regresyjnymi.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9E99AD-3509-4293-B3FC-125B3B7D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8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B92370-B127-4A92-A7A1-ACBDAC9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Ogólna postać algorytmu tworzenia drzew decyzyjnych: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169183-A7C0-4886-B033-D7073110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1. Mając zbiór obiektów S, sprawdź, czy należą one do tej samej klasy. Jeśli tak, to zakończ pracę. </a:t>
            </a:r>
          </a:p>
          <a:p>
            <a:pPr marL="0" indent="0">
              <a:buNone/>
            </a:pPr>
            <a:r>
              <a:rPr lang="pl-PL" dirty="0"/>
              <a:t>2. W przeciwnym przypadku rozważ wszystkie możliwe podziały zbioru S na podzbiory: S1,S2,...Sn tak, aby były one jak najbardziej jednorodne.</a:t>
            </a:r>
          </a:p>
          <a:p>
            <a:pPr marL="0" indent="0">
              <a:buNone/>
            </a:pPr>
            <a:r>
              <a:rPr lang="pl-PL" dirty="0"/>
              <a:t>3. Dokonaj oceny jakości każdego z tych podziałów zgodnie z przyjętym kryterium i wybierz najlepszy z nich. </a:t>
            </a:r>
          </a:p>
          <a:p>
            <a:pPr marL="0" indent="0">
              <a:buNone/>
            </a:pPr>
            <a:r>
              <a:rPr lang="pl-PL" dirty="0"/>
              <a:t>4. Podziel zbiór S w wybrany sposób. </a:t>
            </a:r>
          </a:p>
          <a:p>
            <a:pPr marL="0" indent="0">
              <a:buNone/>
            </a:pPr>
            <a:r>
              <a:rPr lang="pl-PL" dirty="0"/>
              <a:t>5. Wykonaj kroki 1-4 rekurencyjnie dla każdego z podzbiorów.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4346573-0196-4FF5-818F-9BB30FAF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5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1C8460-A80A-464E-A2AA-89C4BE0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 stopu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34275-04F1-48CF-8668-415CB50D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Algorytm tworzenia drzewa decyzyjnego zatrzymuje się, gdy jeden z podanych niżej warunków jest spełniony: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Wszystkie przykłady przydzielone do danego węzła należą do jednej klasy decyzyjnej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Nie istnieje atrybut, który może dalej podzielić zbiór przykładów. W tym przypadku, liść jest etykietowany nie jedną wartością decyzji, lecz wektorem wartości zwanym rozkładem decyzji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Wszystkie liście mają założoną z góry przewagę jednej klasy decyzyjnej (np. w żadnym nie ma mniej, niż 1% obiektów z innych klas, niż dominująca). 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EB97E0-EE3D-4116-B136-C0082B2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7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4DFC-DA72-45BE-A614-45FE7EB6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Drzewo klasyfikacyjne – sposoby wyznaczania Algorytm ID3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4640F-50E2-40CF-B0F7-D089D0C7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Drzewo decyzyjne buduje się w sposób rekurencyjny od korzenia do liścia, metodą "dziel i zwyciężaj". Algorytm ID3 opracował Rossa </a:t>
            </a:r>
            <a:r>
              <a:rPr lang="pl-PL" dirty="0" err="1"/>
              <a:t>Quinlan</a:t>
            </a:r>
            <a:r>
              <a:rPr lang="pl-PL" dirty="0"/>
              <a:t> (profesor University of New </a:t>
            </a:r>
            <a:r>
              <a:rPr lang="pl-PL" dirty="0" err="1"/>
              <a:t>South</a:t>
            </a:r>
            <a:r>
              <a:rPr lang="pl-PL" dirty="0"/>
              <a:t> </a:t>
            </a:r>
            <a:r>
              <a:rPr lang="pl-PL" dirty="0" err="1"/>
              <a:t>Wales</a:t>
            </a:r>
            <a:r>
              <a:rPr lang="pl-PL" dirty="0"/>
              <a:t>, Australia) w 1983 r. Ogólna idea algorytmu indukcji drzewa jest następująca: </a:t>
            </a:r>
          </a:p>
          <a:p>
            <a:pPr marL="0" indent="0">
              <a:buNone/>
            </a:pPr>
            <a:r>
              <a:rPr lang="pl-PL" dirty="0"/>
              <a:t>      1) Drzewo zaczyna od pojedynczego węzła reprezentującego cały zbiór treningowy. </a:t>
            </a:r>
          </a:p>
          <a:p>
            <a:pPr marL="0" indent="0">
              <a:buNone/>
            </a:pPr>
            <a:r>
              <a:rPr lang="pl-PL" dirty="0"/>
              <a:t>      2) Jeżeli wszystkie przykłady należą do jednej klasy decyzyjnej, to zbadany węzeł staje się liściem i jest on etykietowany tą decyzją. </a:t>
            </a:r>
          </a:p>
          <a:p>
            <a:pPr marL="0" indent="0">
              <a:buNone/>
            </a:pPr>
            <a:r>
              <a:rPr lang="pl-PL" dirty="0"/>
              <a:t>      3) W przeciwnym przypadku algorytm wykorzystuje miarę  „</a:t>
            </a:r>
            <a:r>
              <a:rPr lang="pl-PL" dirty="0" err="1"/>
              <a:t>InformationGain</a:t>
            </a:r>
            <a:r>
              <a:rPr lang="pl-PL" dirty="0"/>
              <a:t>” jako heurystyki do wyboru atrybutu, który najlepiej dzieli zbiór przykładów treningowych. </a:t>
            </a:r>
          </a:p>
          <a:p>
            <a:pPr marL="0" indent="0">
              <a:buNone/>
            </a:pPr>
            <a:r>
              <a:rPr lang="pl-PL" dirty="0"/>
              <a:t>      4) Dla każdego wyniku testu tworzy się jedno odgałęzienie i przykłady treningowe są odpowiednio rozdzielone do nowych węzłów (poddrzew). </a:t>
            </a:r>
          </a:p>
          <a:p>
            <a:pPr marL="0" indent="0">
              <a:buNone/>
            </a:pPr>
            <a:r>
              <a:rPr lang="pl-PL" dirty="0"/>
              <a:t>      5) Algorytm działa dalej w rekurencyjny sposób dla zbiorów przykładów przydzielonych do poddrzew. </a:t>
            </a:r>
          </a:p>
          <a:p>
            <a:pPr marL="0" indent="0">
              <a:buNone/>
            </a:pPr>
            <a:r>
              <a:rPr lang="pl-PL" dirty="0"/>
              <a:t>      6) Algorytm kończy się, gdy kryterium stopu jest spełnione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EA7A01-1F6F-47CD-824F-235CD42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1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A269C-9919-48A8-8B82-E0FC083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ID3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5DE565-861F-4D41-A69F-BDC232D37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03" y="1071394"/>
                <a:ext cx="8634097" cy="542147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l-PL" dirty="0"/>
                  <a:t>Rozpoczynając budowę drzewa decyzyjnego klasyfikacyjnego tą metodą zaczynamy od węzła głównego. Podział węzła głównego jak i jego </a:t>
                </a:r>
                <a:r>
                  <a:rPr lang="pl-PL" dirty="0" err="1"/>
                  <a:t>podwęzłów</a:t>
                </a:r>
                <a:r>
                  <a:rPr lang="pl-PL" dirty="0"/>
                  <a:t> przebiega następująco:</a:t>
                </a:r>
              </a:p>
              <a:p>
                <a:endParaRPr lang="pl-PL" dirty="0"/>
              </a:p>
              <a:p>
                <a:r>
                  <a:rPr lang="pl-PL" dirty="0"/>
                  <a:t>1) Obliczamy tzw. entropię zbioru uczącego S według wzoru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</a:rPr>
                        <m:t>Entropia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pl-PL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𝑛  - liczba elementów  w zbiorze S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/>
                  <a:t> - prawdopodobieństwo wystąpienia j–tego zdarzenia </a:t>
                </a:r>
                <a:br>
                  <a:rPr lang="pl-PL" dirty="0"/>
                </a:br>
                <a:r>
                  <a:rPr lang="pl-PL" dirty="0"/>
                  <a:t>      (liczba elementów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w stosunku do 𝑛)</a:t>
                </a:r>
              </a:p>
              <a:p>
                <a:pPr marL="0" indent="0">
                  <a:buNone/>
                </a:pPr>
                <a:r>
                  <a:rPr lang="pl-PL" dirty="0"/>
                  <a:t>Co jeśli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9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sz="29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900" dirty="0"/>
                  <a:t>nie </a:t>
                </a:r>
                <a:r>
                  <a:rPr lang="pl-PL" dirty="0"/>
                  <a:t>występuje w zbiorze?</a:t>
                </a:r>
              </a:p>
              <a:p>
                <a:pPr marL="0" indent="0">
                  <a:buNone/>
                </a:pPr>
                <a:r>
                  <a:rPr lang="pl-PL" dirty="0"/>
                  <a:t>Mielibyśmy wówczas 𝑝(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/>
                  <a:t>)=0 i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l-PL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/>
                  <a:t>=?</a:t>
                </a:r>
              </a:p>
              <a:p>
                <a:pPr marL="0" indent="0">
                  <a:buNone/>
                </a:pPr>
                <a:r>
                  <a:rPr lang="pl-PL" dirty="0"/>
                  <a:t>Przyjmujemy konwencję, że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l-PL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pl-PL" dirty="0"/>
                  <a:t>. Wynika to z faktu, że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r>
                        <a:rPr lang="pl-PL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pl-PL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−1/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limLow>
                        <m:limLow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r>
                        <a:rPr lang="pl-PL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5DE565-861F-4D41-A69F-BDC232D37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03" y="1071394"/>
                <a:ext cx="8634097" cy="5421479"/>
              </a:xfrm>
              <a:blipFill>
                <a:blip r:embed="rId2"/>
                <a:stretch>
                  <a:fillRect l="-918" t="-2362" r="-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FF49E6-412A-4AAE-95BC-FB55AA84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349125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US Rzeszów_szablon" id="{90A7428A-933D-4CD6-B183-45D83E5AD3DE}" vid="{1D3C5B87-1292-4D5F-9D81-AC9B6DDA69E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Drzewa</Template>
  <TotalTime>71</TotalTime>
  <Words>3567</Words>
  <Application>Microsoft Office PowerPoint</Application>
  <PresentationFormat>Pokaz na ekranie (4:3)</PresentationFormat>
  <Paragraphs>1108</Paragraphs>
  <Slides>43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Fira Sans</vt:lpstr>
      <vt:lpstr>Trebuchet MS</vt:lpstr>
      <vt:lpstr>Wingdings</vt:lpstr>
      <vt:lpstr>Wingdings 3</vt:lpstr>
      <vt:lpstr>1_Motyw pakietu Office</vt:lpstr>
      <vt:lpstr>Prezentacja programu PowerPoint</vt:lpstr>
      <vt:lpstr>CZYM JEST DRZEWO?</vt:lpstr>
      <vt:lpstr>Wprowadzenie</vt:lpstr>
      <vt:lpstr>Podstawowe pojęcia</vt:lpstr>
      <vt:lpstr>Rodzaje drzew klasyfikacyjnych</vt:lpstr>
      <vt:lpstr>Ogólna postać algorytmu tworzenia drzew decyzyjnych:</vt:lpstr>
      <vt:lpstr>Kryteria stopu</vt:lpstr>
      <vt:lpstr>Drzewo klasyfikacyjne – sposoby wyznaczania Algorytm ID3</vt:lpstr>
      <vt:lpstr>Algorytm ID3</vt:lpstr>
      <vt:lpstr>Algorytm ID3</vt:lpstr>
      <vt:lpstr>Algorytm ID3 - przykład</vt:lpstr>
      <vt:lpstr>Algorytm ID3 - przykład</vt:lpstr>
      <vt:lpstr>Algorytm ID3 - przykład</vt:lpstr>
      <vt:lpstr>Prezentacja programu PowerPoint</vt:lpstr>
      <vt:lpstr>Prezentacja programu PowerPoint</vt:lpstr>
      <vt:lpstr>Algorytm C4.5</vt:lpstr>
      <vt:lpstr>Algorytm C4.5</vt:lpstr>
      <vt:lpstr>Algorytm C4.5 - przykład</vt:lpstr>
      <vt:lpstr>Algorytm C4.5 - przykład</vt:lpstr>
      <vt:lpstr>Prezentacja programu PowerPoint</vt:lpstr>
      <vt:lpstr>Prezentacja programu PowerPoint</vt:lpstr>
      <vt:lpstr>Algorytm CART </vt:lpstr>
      <vt:lpstr>Algorytm CART - przykład </vt:lpstr>
      <vt:lpstr>Prezentacja programu PowerPoint</vt:lpstr>
      <vt:lpstr>Prezentacja programu PowerPoint</vt:lpstr>
      <vt:lpstr>Drzewa regresyjne</vt:lpstr>
      <vt:lpstr>Drzewa regresyjne </vt:lpstr>
      <vt:lpstr>Drzewa regresyjne </vt:lpstr>
      <vt:lpstr>Drzewo regresyjne - przykład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Zestawienie wyników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Giemza Agnieszka</dc:creator>
  <cp:lastModifiedBy>Giemza Agnieszka</cp:lastModifiedBy>
  <cp:revision>9</cp:revision>
  <dcterms:created xsi:type="dcterms:W3CDTF">2023-08-22T07:12:38Z</dcterms:created>
  <dcterms:modified xsi:type="dcterms:W3CDTF">2023-08-22T08:24:01Z</dcterms:modified>
</cp:coreProperties>
</file>