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63" r:id="rId3"/>
    <p:sldId id="264" r:id="rId4"/>
    <p:sldId id="258" r:id="rId5"/>
    <p:sldId id="259" r:id="rId6"/>
    <p:sldId id="260" r:id="rId7"/>
    <p:sldId id="265" r:id="rId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70B79-DADE-42F1-A067-035CFDFB1590}" type="datetimeFigureOut">
              <a:rPr lang="fi-FI" smtClean="0"/>
              <a:t>28.3.2016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239C9-9A70-4008-8842-3D92507190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5304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1. Kevin 2. Tam 3. Kay 4. Lucy 5. </a:t>
            </a:r>
            <a:r>
              <a:rPr lang="fi-FI"/>
              <a:t>Sebastian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239C9-9A70-4008-8842-3D92507190F6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90877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239C9-9A70-4008-8842-3D92507190F6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3913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C2851E5-AB24-422C-B5E8-7DBE640E921E}" type="datetimeFigureOut">
              <a:rPr lang="fi-FI" smtClean="0"/>
              <a:t>28.3.2016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C49E9C5-15A0-4DB3-B755-9CC4C0D346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5275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51E5-AB24-422C-B5E8-7DBE640E921E}" type="datetimeFigureOut">
              <a:rPr lang="fi-FI" smtClean="0"/>
              <a:t>28.3.2016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E9C5-15A0-4DB3-B755-9CC4C0D346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760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51E5-AB24-422C-B5E8-7DBE640E921E}" type="datetimeFigureOut">
              <a:rPr lang="fi-FI" smtClean="0"/>
              <a:t>28.3.2016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E9C5-15A0-4DB3-B755-9CC4C0D346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5525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51E5-AB24-422C-B5E8-7DBE640E921E}" type="datetimeFigureOut">
              <a:rPr lang="fi-FI" smtClean="0"/>
              <a:t>28.3.2016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E9C5-15A0-4DB3-B755-9CC4C0D346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2389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51E5-AB24-422C-B5E8-7DBE640E921E}" type="datetimeFigureOut">
              <a:rPr lang="fi-FI" smtClean="0"/>
              <a:t>28.3.2016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E9C5-15A0-4DB3-B755-9CC4C0D346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55018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51E5-AB24-422C-B5E8-7DBE640E921E}" type="datetimeFigureOut">
              <a:rPr lang="fi-FI" smtClean="0"/>
              <a:t>28.3.2016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E9C5-15A0-4DB3-B755-9CC4C0D346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525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51E5-AB24-422C-B5E8-7DBE640E921E}" type="datetimeFigureOut">
              <a:rPr lang="fi-FI" smtClean="0"/>
              <a:t>28.3.2016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E9C5-15A0-4DB3-B755-9CC4C0D346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55485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C2851E5-AB24-422C-B5E8-7DBE640E921E}" type="datetimeFigureOut">
              <a:rPr lang="fi-FI" smtClean="0"/>
              <a:t>28.3.2016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E9C5-15A0-4DB3-B755-9CC4C0D346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1147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C2851E5-AB24-422C-B5E8-7DBE640E921E}" type="datetimeFigureOut">
              <a:rPr lang="fi-FI" smtClean="0"/>
              <a:t>28.3.2016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E9C5-15A0-4DB3-B755-9CC4C0D346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993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51E5-AB24-422C-B5E8-7DBE640E921E}" type="datetimeFigureOut">
              <a:rPr lang="fi-FI" smtClean="0"/>
              <a:t>28.3.2016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E9C5-15A0-4DB3-B755-9CC4C0D346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3532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51E5-AB24-422C-B5E8-7DBE640E921E}" type="datetimeFigureOut">
              <a:rPr lang="fi-FI" smtClean="0"/>
              <a:t>28.3.2016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E9C5-15A0-4DB3-B755-9CC4C0D346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4092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51E5-AB24-422C-B5E8-7DBE640E921E}" type="datetimeFigureOut">
              <a:rPr lang="fi-FI" smtClean="0"/>
              <a:t>28.3.2016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E9C5-15A0-4DB3-B755-9CC4C0D346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687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51E5-AB24-422C-B5E8-7DBE640E921E}" type="datetimeFigureOut">
              <a:rPr lang="fi-FI" smtClean="0"/>
              <a:t>28.3.2016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E9C5-15A0-4DB3-B755-9CC4C0D346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579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51E5-AB24-422C-B5E8-7DBE640E921E}" type="datetimeFigureOut">
              <a:rPr lang="fi-FI" smtClean="0"/>
              <a:t>28.3.2016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E9C5-15A0-4DB3-B755-9CC4C0D346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0512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51E5-AB24-422C-B5E8-7DBE640E921E}" type="datetimeFigureOut">
              <a:rPr lang="fi-FI" smtClean="0"/>
              <a:t>28.3.2016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E9C5-15A0-4DB3-B755-9CC4C0D346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030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51E5-AB24-422C-B5E8-7DBE640E921E}" type="datetimeFigureOut">
              <a:rPr lang="fi-FI" smtClean="0"/>
              <a:t>28.3.2016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E9C5-15A0-4DB3-B755-9CC4C0D346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544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51E5-AB24-422C-B5E8-7DBE640E921E}" type="datetimeFigureOut">
              <a:rPr lang="fi-FI" smtClean="0"/>
              <a:t>28.3.2016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E9C5-15A0-4DB3-B755-9CC4C0D346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4940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C2851E5-AB24-422C-B5E8-7DBE640E921E}" type="datetimeFigureOut">
              <a:rPr lang="fi-FI" smtClean="0"/>
              <a:t>28.3.2016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i-FI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C49E9C5-15A0-4DB3-B755-9CC4C0D346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146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150944" y="-91440"/>
            <a:ext cx="4935920" cy="4389120"/>
          </a:xfrm>
        </p:spPr>
        <p:txBody>
          <a:bodyPr/>
          <a:lstStyle/>
          <a:p>
            <a:r>
              <a:rPr lang="fi-FI" sz="11500" dirty="0" err="1"/>
              <a:t>Aegle</a:t>
            </a:r>
            <a:br>
              <a:rPr lang="fi-FI" sz="11500" dirty="0"/>
            </a:br>
            <a:r>
              <a:rPr lang="fi-FI" sz="2400" u="sng" dirty="0"/>
              <a:t>COMPANION FOR HEALTHY LIFE</a:t>
            </a:r>
            <a:endParaRPr lang="fi-FI" sz="11500" u="sng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6981057" y="3758602"/>
            <a:ext cx="3801037" cy="2967318"/>
          </a:xfrm>
        </p:spPr>
        <p:txBody>
          <a:bodyPr>
            <a:norm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Kay </a:t>
            </a:r>
            <a:r>
              <a:rPr lang="fi-FI" dirty="0" err="1">
                <a:solidFill>
                  <a:schemeClr val="bg1"/>
                </a:solidFill>
              </a:rPr>
              <a:t>Gillmann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fi-FI" dirty="0">
                <a:solidFill>
                  <a:schemeClr val="bg1"/>
                </a:solidFill>
              </a:rPr>
              <a:t>Kevin oh</a:t>
            </a:r>
          </a:p>
          <a:p>
            <a:r>
              <a:rPr lang="fi-FI" dirty="0">
                <a:solidFill>
                  <a:schemeClr val="bg1"/>
                </a:solidFill>
              </a:rPr>
              <a:t>Lucy Liu</a:t>
            </a:r>
          </a:p>
          <a:p>
            <a:r>
              <a:rPr lang="fi-FI" dirty="0">
                <a:solidFill>
                  <a:schemeClr val="bg1"/>
                </a:solidFill>
              </a:rPr>
              <a:t>Sebastian </a:t>
            </a:r>
            <a:r>
              <a:rPr lang="fi-FI" dirty="0" err="1">
                <a:solidFill>
                  <a:schemeClr val="bg1"/>
                </a:solidFill>
              </a:rPr>
              <a:t>Zawadzki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fi-FI" dirty="0">
                <a:solidFill>
                  <a:schemeClr val="bg1"/>
                </a:solidFill>
              </a:rPr>
              <a:t>Tam </a:t>
            </a:r>
            <a:r>
              <a:rPr lang="fi-FI" dirty="0" err="1">
                <a:solidFill>
                  <a:schemeClr val="bg1"/>
                </a:solidFill>
              </a:rPr>
              <a:t>Tran</a:t>
            </a:r>
            <a:endParaRPr lang="fi-FI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commons/thumb/4/44/Ajou_Univ_Ui.png/200px-Ajou_Univ_U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389" y="360267"/>
            <a:ext cx="889411" cy="88941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Kuva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864" y="938789"/>
            <a:ext cx="3949404" cy="29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6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TABLE OF CONTENT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 err="1"/>
              <a:t>Introduction</a:t>
            </a:r>
            <a:r>
              <a:rPr lang="fi-FI" sz="3200" dirty="0"/>
              <a:t> and business </a:t>
            </a:r>
            <a:r>
              <a:rPr lang="fi-FI" sz="3200" dirty="0" err="1"/>
              <a:t>opportunity</a:t>
            </a:r>
            <a:endParaRPr lang="fi-FI" sz="3200" dirty="0"/>
          </a:p>
          <a:p>
            <a:r>
              <a:rPr lang="fi-FI" sz="3200" dirty="0" err="1"/>
              <a:t>Positioning</a:t>
            </a:r>
            <a:r>
              <a:rPr lang="fi-FI" sz="3200" dirty="0"/>
              <a:t> and </a:t>
            </a:r>
            <a:r>
              <a:rPr lang="fi-FI" sz="3200" dirty="0" err="1"/>
              <a:t>stakeholder</a:t>
            </a:r>
            <a:endParaRPr lang="fi-FI" sz="3200" dirty="0"/>
          </a:p>
          <a:p>
            <a:r>
              <a:rPr lang="fi-FI" sz="3200" dirty="0" err="1"/>
              <a:t>Use</a:t>
            </a:r>
            <a:r>
              <a:rPr lang="fi-FI" sz="3200" dirty="0"/>
              <a:t> case</a:t>
            </a:r>
          </a:p>
          <a:p>
            <a:r>
              <a:rPr lang="fi-FI" sz="3200" dirty="0" err="1"/>
              <a:t>Non-fuctional</a:t>
            </a:r>
            <a:r>
              <a:rPr lang="fi-FI" sz="3200" dirty="0"/>
              <a:t> </a:t>
            </a:r>
            <a:r>
              <a:rPr lang="fi-FI" sz="3200" dirty="0" err="1"/>
              <a:t>requirements</a:t>
            </a:r>
            <a:endParaRPr lang="fi-FI" sz="3200" dirty="0"/>
          </a:p>
        </p:txBody>
      </p:sp>
      <p:pic>
        <p:nvPicPr>
          <p:cNvPr id="4" name="Picture 2" descr="https://upload.wikimedia.org/wikipedia/commons/thumb/4/44/Ajou_Univ_Ui.png/200px-Ajou_Univ_U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389" y="360267"/>
            <a:ext cx="889411" cy="88941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11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VISION - INTRODUCTION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We envision a next generation, social, all-in-one smart fitness companion application</a:t>
            </a:r>
          </a:p>
          <a:p>
            <a:r>
              <a:rPr lang="en-US" sz="2400" dirty="0"/>
              <a:t>Aegle is designed to have the flexibility to be useful for anyone interested in fitness</a:t>
            </a:r>
          </a:p>
          <a:p>
            <a:r>
              <a:rPr lang="en-US" sz="2400" dirty="0" err="1"/>
              <a:t>Aelge</a:t>
            </a:r>
            <a:r>
              <a:rPr lang="en-US" sz="2400" dirty="0"/>
              <a:t> containing multiple user interface mechanisms supported by a variety of devices intuitively</a:t>
            </a:r>
          </a:p>
          <a:p>
            <a:r>
              <a:rPr lang="en-US" sz="2400" dirty="0"/>
              <a:t>This system will provide a convenient way for users to start and maintain a regular exercise program, along with a proper diet</a:t>
            </a:r>
          </a:p>
          <a:p>
            <a:endParaRPr lang="fi-FI" dirty="0"/>
          </a:p>
        </p:txBody>
      </p:sp>
      <p:pic>
        <p:nvPicPr>
          <p:cNvPr id="4" name="Picture 2" descr="https://upload.wikimedia.org/wikipedia/commons/thumb/4/44/Ajou_Univ_Ui.png/200px-Ajou_Univ_U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389" y="360267"/>
            <a:ext cx="889411" cy="88941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05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VISION - INTRODUCTION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Aegle is integrated with its own social media platform</a:t>
            </a:r>
          </a:p>
          <a:p>
            <a:r>
              <a:rPr lang="en-US" sz="2000" dirty="0"/>
              <a:t>Users will be able to share their personal achievements and milestones, along with the ability to fit in with others in your own niche of the health community</a:t>
            </a:r>
          </a:p>
          <a:p>
            <a:r>
              <a:rPr lang="en-US" sz="2000" dirty="0"/>
              <a:t>The greatest advantage of the social media platform is the ability for users to share their workout programs and recipes</a:t>
            </a:r>
          </a:p>
          <a:p>
            <a:r>
              <a:rPr lang="en-US" sz="2000" dirty="0"/>
              <a:t>Other users can try them out and leave reviews</a:t>
            </a:r>
          </a:p>
          <a:p>
            <a:r>
              <a:rPr lang="en-US" sz="2000" dirty="0"/>
              <a:t>The most popular workouts and recipes will then be showcased and recommended to users</a:t>
            </a:r>
            <a:endParaRPr lang="fi-FI" sz="2000" dirty="0"/>
          </a:p>
        </p:txBody>
      </p:sp>
      <p:pic>
        <p:nvPicPr>
          <p:cNvPr id="4" name="Picture 2" descr="https://upload.wikimedia.org/wikipedia/commons/thumb/4/44/Ajou_Univ_Ui.png/200px-Ajou_Univ_U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389" y="360267"/>
            <a:ext cx="889411" cy="88941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07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VISION - INTRODUCTION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sz="4400" dirty="0"/>
              <a:t>WHY? </a:t>
            </a:r>
          </a:p>
          <a:p>
            <a:r>
              <a:rPr lang="en-US" sz="4400" dirty="0"/>
              <a:t>Doing this will ensure that Aegle will always have the best information available to our users</a:t>
            </a:r>
          </a:p>
          <a:p>
            <a:pPr marL="0" indent="0">
              <a:buNone/>
            </a:pPr>
            <a:endParaRPr lang="fi-FI" dirty="0"/>
          </a:p>
        </p:txBody>
      </p:sp>
      <p:pic>
        <p:nvPicPr>
          <p:cNvPr id="4" name="Picture 2" descr="https://upload.wikimedia.org/wikipedia/commons/thumb/4/44/Ajou_Univ_Ui.png/200px-Ajou_Univ_U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389" y="360267"/>
            <a:ext cx="889411" cy="88941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92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VISION - POSITIONING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000" dirty="0"/>
              <a:t>Business </a:t>
            </a:r>
            <a:r>
              <a:rPr lang="fi-FI" sz="2000" dirty="0" err="1"/>
              <a:t>opportunity</a:t>
            </a:r>
            <a:r>
              <a:rPr lang="fi-FI" sz="2000" dirty="0"/>
              <a:t>: </a:t>
            </a:r>
            <a:r>
              <a:rPr lang="en-US" sz="2000" dirty="0"/>
              <a:t>A recently published study found that only 2.7% of U.S. adults live a healthy lifestyle</a:t>
            </a:r>
          </a:p>
          <a:p>
            <a:r>
              <a:rPr lang="en-US" sz="2000" dirty="0"/>
              <a:t>A significant part of living a healthy lifestyle comes from fitness and diet</a:t>
            </a:r>
          </a:p>
          <a:p>
            <a:r>
              <a:rPr lang="en-US" sz="2000" dirty="0"/>
              <a:t>Almost anyone could benefit from eating a better diet and being more active</a:t>
            </a:r>
          </a:p>
          <a:p>
            <a:r>
              <a:rPr lang="en-US" sz="2000" dirty="0"/>
              <a:t>Yet the number of healthy people is so low because of the barriers to getting fit, such as the time, money, and know-how required</a:t>
            </a:r>
          </a:p>
          <a:p>
            <a:endParaRPr lang="fi-FI" sz="2000" dirty="0"/>
          </a:p>
        </p:txBody>
      </p:sp>
      <p:pic>
        <p:nvPicPr>
          <p:cNvPr id="4" name="Picture 2" descr="https://upload.wikimedia.org/wikipedia/commons/thumb/4/44/Ajou_Univ_Ui.png/200px-Ajou_Univ_U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389" y="360267"/>
            <a:ext cx="889411" cy="88941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102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6.googleusercontent.com/hevq7QT4YNqT4uzI7izQ_CrvtUqO7N8vGlH3ktr84LaxJTtnTmD0n_QgAuEJoE5ZE4xo6kg9F3y5CqaXW2JQE0_lE2Jdpeq9z5-_t-mtlOHmKlaqqfu6CO0tiZHo62Yiptp8fhX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53" y="339534"/>
            <a:ext cx="8841850" cy="627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ystysuora otsikko 4"/>
          <p:cNvSpPr>
            <a:spLocks noGrp="1"/>
          </p:cNvSpPr>
          <p:nvPr>
            <p:ph type="title" orient="vert"/>
          </p:nvPr>
        </p:nvSpPr>
        <p:spPr>
          <a:xfrm>
            <a:off x="9525000" y="500744"/>
            <a:ext cx="2133600" cy="5823856"/>
          </a:xfrm>
        </p:spPr>
        <p:txBody>
          <a:bodyPr/>
          <a:lstStyle/>
          <a:p>
            <a:pPr algn="ctr"/>
            <a:r>
              <a:rPr lang="fi-FI" dirty="0"/>
              <a:t>USE CASE </a:t>
            </a:r>
            <a:br>
              <a:rPr lang="fi-FI" dirty="0"/>
            </a:br>
            <a:r>
              <a:rPr lang="fi-FI" dirty="0"/>
              <a:t>-</a:t>
            </a:r>
            <a:br>
              <a:rPr lang="fi-FI" dirty="0"/>
            </a:br>
            <a:r>
              <a:rPr lang="fi-FI" dirty="0"/>
              <a:t> DIAGRAM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type="body" orient="vert" idx="1"/>
          </p:nvPr>
        </p:nvSpPr>
        <p:spPr>
          <a:xfrm>
            <a:off x="7792431" y="925285"/>
            <a:ext cx="977522" cy="45030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i-FI" sz="2800" dirty="0">
              <a:latin typeface="+mj-lt"/>
            </a:endParaRPr>
          </a:p>
        </p:txBody>
      </p:sp>
      <p:pic>
        <p:nvPicPr>
          <p:cNvPr id="4" name="Picture 2" descr="https://upload.wikimedia.org/wikipedia/commons/thumb/4/44/Ajou_Univ_Ui.png/200px-Ajou_Univ_U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389" y="360267"/>
            <a:ext cx="889411" cy="88941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496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i (johtoryhmä)">
  <a:themeElements>
    <a:clrScheme name="Ioni (johtoryhm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i (johtoryhm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i (johtoryhm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124</TotalTime>
  <Words>292</Words>
  <Application>Microsoft Office PowerPoint</Application>
  <PresentationFormat>Laajakuva</PresentationFormat>
  <Paragraphs>34</Paragraphs>
  <Slides>7</Slides>
  <Notes>2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Ioni (johtoryhmä)</vt:lpstr>
      <vt:lpstr>Aegle COMPANION FOR HEALTHY LIFE</vt:lpstr>
      <vt:lpstr>TABLE OF CONTENT</vt:lpstr>
      <vt:lpstr>VISION - INTRODUCTION</vt:lpstr>
      <vt:lpstr>VISION - INTRODUCTION</vt:lpstr>
      <vt:lpstr>VISION - INTRODUCTION</vt:lpstr>
      <vt:lpstr>VISION - POSITIONING</vt:lpstr>
      <vt:lpstr>USE CASE  - 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Aegle</dc:title>
  <dc:creator>Tam</dc:creator>
  <cp:lastModifiedBy>Ru-Yi Liu</cp:lastModifiedBy>
  <cp:revision>16</cp:revision>
  <dcterms:created xsi:type="dcterms:W3CDTF">2016-03-24T15:50:27Z</dcterms:created>
  <dcterms:modified xsi:type="dcterms:W3CDTF">2016-03-29T05:33:03Z</dcterms:modified>
</cp:coreProperties>
</file>